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488" r:id="rId3"/>
    <p:sldId id="489" r:id="rId4"/>
    <p:sldId id="490" r:id="rId5"/>
    <p:sldId id="385" r:id="rId6"/>
    <p:sldId id="486" r:id="rId7"/>
    <p:sldId id="424" r:id="rId8"/>
    <p:sldId id="425" r:id="rId9"/>
    <p:sldId id="482" r:id="rId10"/>
    <p:sldId id="472" r:id="rId11"/>
    <p:sldId id="478" r:id="rId12"/>
    <p:sldId id="481" r:id="rId13"/>
    <p:sldId id="476" r:id="rId14"/>
    <p:sldId id="483" r:id="rId15"/>
    <p:sldId id="398" r:id="rId16"/>
    <p:sldId id="487" r:id="rId17"/>
    <p:sldId id="413" r:id="rId18"/>
    <p:sldId id="421" r:id="rId19"/>
    <p:sldId id="422" r:id="rId20"/>
    <p:sldId id="417" r:id="rId21"/>
    <p:sldId id="4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54A7323-D82A-4CB6-9B96-B4FABFA6CC24}">
          <p14:sldIdLst>
            <p14:sldId id="256"/>
            <p14:sldId id="488"/>
            <p14:sldId id="489"/>
            <p14:sldId id="490"/>
          </p14:sldIdLst>
        </p14:section>
        <p14:section name="Lipids" id="{B627A824-D57A-4CF8-B15E-639A108076EC}">
          <p14:sldIdLst>
            <p14:sldId id="385"/>
            <p14:sldId id="486"/>
            <p14:sldId id="424"/>
            <p14:sldId id="425"/>
            <p14:sldId id="482"/>
            <p14:sldId id="472"/>
            <p14:sldId id="478"/>
            <p14:sldId id="481"/>
            <p14:sldId id="476"/>
            <p14:sldId id="483"/>
          </p14:sldIdLst>
        </p14:section>
        <p14:section name="Carbohydrates" id="{CB79B3F9-12ED-48DC-92BE-7FA9812AA9D2}">
          <p14:sldIdLst>
            <p14:sldId id="398"/>
            <p14:sldId id="487"/>
            <p14:sldId id="413"/>
            <p14:sldId id="421"/>
            <p14:sldId id="422"/>
            <p14:sldId id="417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5E3ED"/>
    <a:srgbClr val="FFFFFF"/>
    <a:srgbClr val="FFCC66"/>
    <a:srgbClr val="008000"/>
    <a:srgbClr val="00CC00"/>
    <a:srgbClr val="9EC89F"/>
    <a:srgbClr val="E46C0A"/>
    <a:srgbClr val="00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1118A-8CB2-490C-885D-74386FC34C8D}" v="237" dt="2022-02-05T16:31:08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 Mayberry" userId="cecd4e79-e9a6-45b1-a01a-f51df2288f6a" providerId="ADAL" clId="{F60F722B-D45D-4C59-9C3A-07935F6899FF}"/>
    <pc:docChg chg="undo redo custSel addSld delSld modSld sldOrd addSection modSection">
      <pc:chgData name="Jason  Mayberry" userId="cecd4e79-e9a6-45b1-a01a-f51df2288f6a" providerId="ADAL" clId="{F60F722B-D45D-4C59-9C3A-07935F6899FF}" dt="2021-02-03T21:40:20.922" v="2556" actId="571"/>
      <pc:docMkLst>
        <pc:docMk/>
      </pc:docMkLst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890192304" sldId="256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548013580" sldId="271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211906533" sldId="273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1642360984" sldId="274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842046901" sldId="276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1329946628" sldId="277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808009944" sldId="283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2489853602" sldId="293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471639325" sldId="295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071603166" sldId="301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592918856" sldId="302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350074567" sldId="303"/>
        </pc:sldMkLst>
      </pc:sldChg>
      <pc:sldChg chg="del ord">
        <pc:chgData name="Jason  Mayberry" userId="cecd4e79-e9a6-45b1-a01a-f51df2288f6a" providerId="ADAL" clId="{F60F722B-D45D-4C59-9C3A-07935F6899FF}" dt="2021-01-31T01:27:04.964" v="9" actId="47"/>
        <pc:sldMkLst>
          <pc:docMk/>
          <pc:sldMk cId="1660623509" sldId="305"/>
        </pc:sldMkLst>
      </pc:sldChg>
      <pc:sldChg chg="del">
        <pc:chgData name="Jason  Mayberry" userId="cecd4e79-e9a6-45b1-a01a-f51df2288f6a" providerId="ADAL" clId="{F60F722B-D45D-4C59-9C3A-07935F6899FF}" dt="2021-01-31T01:27:04.964" v="9" actId="47"/>
        <pc:sldMkLst>
          <pc:docMk/>
          <pc:sldMk cId="3946270522" sldId="306"/>
        </pc:sldMkLst>
      </pc:sldChg>
      <pc:sldChg chg="add del">
        <pc:chgData name="Jason  Mayberry" userId="cecd4e79-e9a6-45b1-a01a-f51df2288f6a" providerId="ADAL" clId="{F60F722B-D45D-4C59-9C3A-07935F6899FF}" dt="2021-02-01T16:05:48.372" v="2246"/>
        <pc:sldMkLst>
          <pc:docMk/>
          <pc:sldMk cId="2947602923" sldId="311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4090540092" sldId="361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478084974" sldId="383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487354096" sldId="384"/>
        </pc:sldMkLst>
      </pc:sldChg>
      <pc:sldChg chg="modSp mod">
        <pc:chgData name="Jason  Mayberry" userId="cecd4e79-e9a6-45b1-a01a-f51df2288f6a" providerId="ADAL" clId="{F60F722B-D45D-4C59-9C3A-07935F6899FF}" dt="2021-01-31T01:23:53.266" v="6" actId="20577"/>
        <pc:sldMkLst>
          <pc:docMk/>
          <pc:sldMk cId="3255915892" sldId="385"/>
        </pc:sldMkLst>
        <pc:spChg chg="mod">
          <ac:chgData name="Jason  Mayberry" userId="cecd4e79-e9a6-45b1-a01a-f51df2288f6a" providerId="ADAL" clId="{F60F722B-D45D-4C59-9C3A-07935F6899FF}" dt="2021-01-31T01:23:53.266" v="6" actId="20577"/>
          <ac:spMkLst>
            <pc:docMk/>
            <pc:sldMk cId="3255915892" sldId="385"/>
            <ac:spMk id="5" creationId="{00000000-0000-0000-0000-000000000000}"/>
          </ac:spMkLst>
        </pc:spChg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39010344" sldId="386"/>
        </pc:sldMkLst>
      </pc:sldChg>
      <pc:sldChg chg="del">
        <pc:chgData name="Jason  Mayberry" userId="cecd4e79-e9a6-45b1-a01a-f51df2288f6a" providerId="ADAL" clId="{F60F722B-D45D-4C59-9C3A-07935F6899FF}" dt="2021-01-31T01:27:04.964" v="9" actId="47"/>
        <pc:sldMkLst>
          <pc:docMk/>
          <pc:sldMk cId="2904042046" sldId="387"/>
        </pc:sldMkLst>
      </pc:sldChg>
      <pc:sldChg chg="del">
        <pc:chgData name="Jason  Mayberry" userId="cecd4e79-e9a6-45b1-a01a-f51df2288f6a" providerId="ADAL" clId="{F60F722B-D45D-4C59-9C3A-07935F6899FF}" dt="2021-01-31T01:27:04.964" v="9" actId="47"/>
        <pc:sldMkLst>
          <pc:docMk/>
          <pc:sldMk cId="2271729049" sldId="389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263963152" sldId="390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815796817" sldId="391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672898231" sldId="393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1494939322" sldId="395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3427942978" sldId="396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1223809579" sldId="397"/>
        </pc:sldMkLst>
      </pc:sldChg>
      <pc:sldChg chg="modSp">
        <pc:chgData name="Jason  Mayberry" userId="cecd4e79-e9a6-45b1-a01a-f51df2288f6a" providerId="ADAL" clId="{F60F722B-D45D-4C59-9C3A-07935F6899FF}" dt="2021-01-31T01:23:22.848" v="3" actId="20578"/>
        <pc:sldMkLst>
          <pc:docMk/>
          <pc:sldMk cId="3958219208" sldId="398"/>
        </pc:sldMkLst>
        <pc:spChg chg="mod">
          <ac:chgData name="Jason  Mayberry" userId="cecd4e79-e9a6-45b1-a01a-f51df2288f6a" providerId="ADAL" clId="{F60F722B-D45D-4C59-9C3A-07935F6899FF}" dt="2021-01-31T01:23:22.848" v="3" actId="20578"/>
          <ac:spMkLst>
            <pc:docMk/>
            <pc:sldMk cId="3958219208" sldId="398"/>
            <ac:spMk id="5" creationId="{00000000-0000-0000-0000-000000000000}"/>
          </ac:spMkLst>
        </pc:spChg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512911175" sldId="399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4002001218" sldId="400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331994630" sldId="403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194079264" sldId="406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3553501476" sldId="407"/>
        </pc:sldMkLst>
      </pc:sldChg>
      <pc:sldChg chg="del">
        <pc:chgData name="Jason  Mayberry" userId="cecd4e79-e9a6-45b1-a01a-f51df2288f6a" providerId="ADAL" clId="{F60F722B-D45D-4C59-9C3A-07935F6899FF}" dt="2021-01-31T01:22:38.031" v="0" actId="47"/>
        <pc:sldMkLst>
          <pc:docMk/>
          <pc:sldMk cId="2250819260" sldId="408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917510542" sldId="409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1914963484" sldId="410"/>
        </pc:sldMkLst>
      </pc:sldChg>
      <pc:sldChg chg="del">
        <pc:chgData name="Jason  Mayberry" userId="cecd4e79-e9a6-45b1-a01a-f51df2288f6a" providerId="ADAL" clId="{F60F722B-D45D-4C59-9C3A-07935F6899FF}" dt="2021-01-31T01:27:04.964" v="9" actId="47"/>
        <pc:sldMkLst>
          <pc:docMk/>
          <pc:sldMk cId="2036873114" sldId="411"/>
        </pc:sldMkLst>
      </pc:sldChg>
      <pc:sldChg chg="del">
        <pc:chgData name="Jason  Mayberry" userId="cecd4e79-e9a6-45b1-a01a-f51df2288f6a" providerId="ADAL" clId="{F60F722B-D45D-4C59-9C3A-07935F6899FF}" dt="2021-01-31T01:27:55.679" v="11" actId="47"/>
        <pc:sldMkLst>
          <pc:docMk/>
          <pc:sldMk cId="3299384073" sldId="412"/>
        </pc:sldMkLst>
      </pc:sldChg>
      <pc:sldChg chg="add">
        <pc:chgData name="Jason  Mayberry" userId="cecd4e79-e9a6-45b1-a01a-f51df2288f6a" providerId="ADAL" clId="{F60F722B-D45D-4C59-9C3A-07935F6899FF}" dt="2021-01-31T01:27:07.409" v="10"/>
        <pc:sldMkLst>
          <pc:docMk/>
          <pc:sldMk cId="3127142378" sldId="413"/>
        </pc:sldMkLst>
      </pc:sldChg>
      <pc:sldChg chg="del">
        <pc:chgData name="Jason  Mayberry" userId="cecd4e79-e9a6-45b1-a01a-f51df2288f6a" providerId="ADAL" clId="{F60F722B-D45D-4C59-9C3A-07935F6899FF}" dt="2021-01-31T05:40:08.397" v="1720" actId="47"/>
        <pc:sldMkLst>
          <pc:docMk/>
          <pc:sldMk cId="1947718354" sldId="414"/>
        </pc:sldMkLst>
      </pc:sldChg>
      <pc:sldChg chg="del">
        <pc:chgData name="Jason  Mayberry" userId="cecd4e79-e9a6-45b1-a01a-f51df2288f6a" providerId="ADAL" clId="{F60F722B-D45D-4C59-9C3A-07935F6899FF}" dt="2021-01-31T05:42:29.260" v="1721" actId="47"/>
        <pc:sldMkLst>
          <pc:docMk/>
          <pc:sldMk cId="2260027170" sldId="415"/>
        </pc:sldMkLst>
      </pc:sldChg>
      <pc:sldChg chg="add">
        <pc:chgData name="Jason  Mayberry" userId="cecd4e79-e9a6-45b1-a01a-f51df2288f6a" providerId="ADAL" clId="{F60F722B-D45D-4C59-9C3A-07935F6899FF}" dt="2021-01-31T01:27:07.409" v="10"/>
        <pc:sldMkLst>
          <pc:docMk/>
          <pc:sldMk cId="3731690194" sldId="416"/>
        </pc:sldMkLst>
      </pc:sldChg>
      <pc:sldChg chg="add">
        <pc:chgData name="Jason  Mayberry" userId="cecd4e79-e9a6-45b1-a01a-f51df2288f6a" providerId="ADAL" clId="{F60F722B-D45D-4C59-9C3A-07935F6899FF}" dt="2021-01-31T01:27:07.409" v="10"/>
        <pc:sldMkLst>
          <pc:docMk/>
          <pc:sldMk cId="2409147048" sldId="417"/>
        </pc:sldMkLst>
      </pc:sldChg>
      <pc:sldChg chg="del">
        <pc:chgData name="Jason  Mayberry" userId="cecd4e79-e9a6-45b1-a01a-f51df2288f6a" providerId="ADAL" clId="{F60F722B-D45D-4C59-9C3A-07935F6899FF}" dt="2021-01-31T01:22:49.376" v="1" actId="47"/>
        <pc:sldMkLst>
          <pc:docMk/>
          <pc:sldMk cId="4194460874" sldId="417"/>
        </pc:sldMkLst>
      </pc:sldChg>
      <pc:sldChg chg="del">
        <pc:chgData name="Jason  Mayberry" userId="cecd4e79-e9a6-45b1-a01a-f51df2288f6a" providerId="ADAL" clId="{F60F722B-D45D-4C59-9C3A-07935F6899FF}" dt="2021-01-31T01:22:49.376" v="1" actId="47"/>
        <pc:sldMkLst>
          <pc:docMk/>
          <pc:sldMk cId="144653075" sldId="418"/>
        </pc:sldMkLst>
      </pc:sldChg>
      <pc:sldChg chg="del">
        <pc:chgData name="Jason  Mayberry" userId="cecd4e79-e9a6-45b1-a01a-f51df2288f6a" providerId="ADAL" clId="{F60F722B-D45D-4C59-9C3A-07935F6899FF}" dt="2021-01-31T01:22:49.376" v="1" actId="47"/>
        <pc:sldMkLst>
          <pc:docMk/>
          <pc:sldMk cId="4049838900" sldId="419"/>
        </pc:sldMkLst>
      </pc:sldChg>
      <pc:sldChg chg="del mod modShow">
        <pc:chgData name="Jason  Mayberry" userId="cecd4e79-e9a6-45b1-a01a-f51df2288f6a" providerId="ADAL" clId="{F60F722B-D45D-4C59-9C3A-07935F6899FF}" dt="2021-02-01T06:42:52.623" v="2226" actId="47"/>
        <pc:sldMkLst>
          <pc:docMk/>
          <pc:sldMk cId="1507319715" sldId="420"/>
        </pc:sldMkLst>
      </pc:sldChg>
      <pc:sldChg chg="add">
        <pc:chgData name="Jason  Mayberry" userId="cecd4e79-e9a6-45b1-a01a-f51df2288f6a" providerId="ADAL" clId="{F60F722B-D45D-4C59-9C3A-07935F6899FF}" dt="2021-01-31T01:27:07.409" v="10"/>
        <pc:sldMkLst>
          <pc:docMk/>
          <pc:sldMk cId="1234959427" sldId="421"/>
        </pc:sldMkLst>
      </pc:sldChg>
      <pc:sldChg chg="add">
        <pc:chgData name="Jason  Mayberry" userId="cecd4e79-e9a6-45b1-a01a-f51df2288f6a" providerId="ADAL" clId="{F60F722B-D45D-4C59-9C3A-07935F6899FF}" dt="2021-01-31T01:27:07.409" v="10"/>
        <pc:sldMkLst>
          <pc:docMk/>
          <pc:sldMk cId="3570058762" sldId="422"/>
        </pc:sldMkLst>
      </pc:sldChg>
      <pc:sldChg chg="add">
        <pc:chgData name="Jason  Mayberry" userId="cecd4e79-e9a6-45b1-a01a-f51df2288f6a" providerId="ADAL" clId="{F60F722B-D45D-4C59-9C3A-07935F6899FF}" dt="2021-01-31T01:27:57.332" v="12"/>
        <pc:sldMkLst>
          <pc:docMk/>
          <pc:sldMk cId="1515237554" sldId="424"/>
        </pc:sldMkLst>
      </pc:sldChg>
      <pc:sldChg chg="add">
        <pc:chgData name="Jason  Mayberry" userId="cecd4e79-e9a6-45b1-a01a-f51df2288f6a" providerId="ADAL" clId="{F60F722B-D45D-4C59-9C3A-07935F6899FF}" dt="2021-01-31T01:27:57.332" v="12"/>
        <pc:sldMkLst>
          <pc:docMk/>
          <pc:sldMk cId="3305923116" sldId="425"/>
        </pc:sldMkLst>
      </pc:sldChg>
      <pc:sldChg chg="addSp delSp modSp add del mod addAnim delAnim modAnim">
        <pc:chgData name="Jason  Mayberry" userId="cecd4e79-e9a6-45b1-a01a-f51df2288f6a" providerId="ADAL" clId="{F60F722B-D45D-4C59-9C3A-07935F6899FF}" dt="2021-02-01T06:22:04.919" v="1785" actId="47"/>
        <pc:sldMkLst>
          <pc:docMk/>
          <pc:sldMk cId="3535023969" sldId="426"/>
        </pc:sldMkLst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2" creationId="{E9673D3C-0B2F-4123-99B6-5E08BBC5D4D5}"/>
          </ac:spMkLst>
        </pc:spChg>
        <pc:spChg chg="add mod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6" creationId="{F8777856-BD6F-4BD0-A2C4-A4FA69A17206}"/>
          </ac:spMkLst>
        </pc:spChg>
        <pc:spChg chg="del">
          <ac:chgData name="Jason  Mayberry" userId="cecd4e79-e9a6-45b1-a01a-f51df2288f6a" providerId="ADAL" clId="{F60F722B-D45D-4C59-9C3A-07935F6899FF}" dt="2021-02-01T06:17:10.389" v="1745" actId="21"/>
          <ac:spMkLst>
            <pc:docMk/>
            <pc:sldMk cId="3535023969" sldId="426"/>
            <ac:spMk id="35" creationId="{2111CB70-03C5-46EB-9175-6A94F9470758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230" creationId="{3D15405B-183B-472C-9AF3-C299A1E8AF06}"/>
          </ac:spMkLst>
        </pc:spChg>
        <pc:spChg chg="del">
          <ac:chgData name="Jason  Mayberry" userId="cecd4e79-e9a6-45b1-a01a-f51df2288f6a" providerId="ADAL" clId="{F60F722B-D45D-4C59-9C3A-07935F6899FF}" dt="2021-02-01T06:17:10.389" v="1745" actId="21"/>
          <ac:spMkLst>
            <pc:docMk/>
            <pc:sldMk cId="3535023969" sldId="426"/>
            <ac:spMk id="691" creationId="{92B23349-E067-4B9D-9320-C93C6805E5D2}"/>
          </ac:spMkLst>
        </pc:spChg>
        <pc:spChg chg="del">
          <ac:chgData name="Jason  Mayberry" userId="cecd4e79-e9a6-45b1-a01a-f51df2288f6a" providerId="ADAL" clId="{F60F722B-D45D-4C59-9C3A-07935F6899FF}" dt="2021-02-01T06:17:10.389" v="1745" actId="21"/>
          <ac:spMkLst>
            <pc:docMk/>
            <pc:sldMk cId="3535023969" sldId="426"/>
            <ac:spMk id="692" creationId="{2EDDC859-EEE7-43F3-888C-EF6EE8A0C2E7}"/>
          </ac:spMkLst>
        </pc:spChg>
        <pc:spChg chg="del">
          <ac:chgData name="Jason  Mayberry" userId="cecd4e79-e9a6-45b1-a01a-f51df2288f6a" providerId="ADAL" clId="{F60F722B-D45D-4C59-9C3A-07935F6899FF}" dt="2021-02-01T06:17:10.389" v="1745" actId="21"/>
          <ac:spMkLst>
            <pc:docMk/>
            <pc:sldMk cId="3535023969" sldId="426"/>
            <ac:spMk id="693" creationId="{E3D7F478-EFCE-4C34-96CA-D225289EBC4A}"/>
          </ac:spMkLst>
        </pc:spChg>
        <pc:spChg chg="del">
          <ac:chgData name="Jason  Mayberry" userId="cecd4e79-e9a6-45b1-a01a-f51df2288f6a" providerId="ADAL" clId="{F60F722B-D45D-4C59-9C3A-07935F6899FF}" dt="2021-02-01T06:17:10.389" v="1745" actId="21"/>
          <ac:spMkLst>
            <pc:docMk/>
            <pc:sldMk cId="3535023969" sldId="426"/>
            <ac:spMk id="694" creationId="{E88975BB-729F-4264-96F3-D310F5DF4F1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29" creationId="{9C610695-77CD-421A-BE89-1B9E874AD07F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44" creationId="{58FAAE57-E389-4B1F-B3DD-7D2EB2CAC45A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45" creationId="{50EA33F1-8DE9-4D2A-85F2-08D26C43CC1E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47" creationId="{33B7E41F-F74A-474E-BBA4-E55B8ED6206B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48" creationId="{CE0FD348-3D5C-4DE6-A352-DD211F978E9C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49" creationId="{A2A97112-FDBF-40C4-80FB-CE94A0C2B33E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50" creationId="{5E145910-DEE5-4607-A6F1-9867A3B28A1F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851" creationId="{9037859A-5EFC-4E28-BA95-3D4920752EC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56" creationId="{3FA528BC-CC0B-4B9B-9B99-85ADFFC45C3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58" creationId="{A75EB9AF-1850-4FAF-829F-011B0B0B8F6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60" creationId="{0EF2DD44-61BC-4A08-ABD9-8FED1B7290A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61" creationId="{397DE1F6-47EF-406B-8ADB-98F92E24F51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62" creationId="{F68BA7D6-95FC-4AD5-AB42-5EBD1A4EA3A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72" creationId="{0B278B9E-080A-41E5-9534-763B62048C5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73" creationId="{491C2AF4-1DB8-406E-91C6-73538CFB52F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74" creationId="{F93AF109-78B6-4C04-88B9-C86A9371285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75" creationId="{BDF70987-0B24-4C48-9936-B5E4A9DC5B0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0" creationId="{413E423C-9B5B-4309-8DD0-416159B7CA7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1" creationId="{A80F67AD-A7DC-4F7B-8389-6BD5B87816E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2" creationId="{9F183343-6D95-4C01-AC36-F9FC604B4F3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3" creationId="{6F5EF441-BD22-44D7-89C3-94DBB899FB8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4" creationId="{D76C8296-D90E-4177-BF10-6F9FC5A94AE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5" creationId="{388344B8-039C-4DD6-A165-B3A788D78AD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6" creationId="{CFAAB117-68EA-4AB5-879E-2B8DC75C65B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7" creationId="{88AD2C1D-00E8-4128-8E7A-A6A89C467F4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8" creationId="{A8D856F6-CEB5-4679-A105-60E3FB4C1A0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89" creationId="{2ECBFC67-48CA-442A-9341-5DA3072C60D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90" creationId="{FB6113ED-82E0-451D-85AC-909C08209DF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95" creationId="{FF16CC03-F6F5-45C8-9D69-BFDE8B81C24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96" creationId="{246D8ABC-3B9A-4F53-91E0-6D4FA4082B8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97" creationId="{9541BAC9-78CB-46D1-B0B6-C0EC512B363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98" creationId="{37CF37F1-DEB8-4E35-88D7-99AC453CA46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899" creationId="{967DF2BE-4164-4537-9032-4C72245BCF2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0" creationId="{9F9F5051-6D40-4548-94B6-D00FB6207B9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1" creationId="{CB76724B-68A5-425E-BFA5-5486093ACD2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2" creationId="{04664345-404A-4116-863D-A75C9CDF984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3" creationId="{96DD20D4-0681-4EEC-9B16-B7B9DBDC9BB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5" creationId="{6886264A-305C-43E5-BCE2-8430AFD7F92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6" creationId="{4CAD63A3-0521-4BED-A623-A618F73C0CA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8" creationId="{EC0FBF7B-2AF9-4478-85A5-3BB93A565E5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09" creationId="{71165304-3CF6-49EC-BE9E-E46B01C8EFE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0" creationId="{33F69BD6-BA9A-4D7F-9D3B-BD6C1C09419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1" creationId="{3B6ADBD3-E2C1-409F-91CE-D8146C29343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3" creationId="{0B1C5EA4-C8B3-4AB3-99CC-E4AF7CB17BF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4" creationId="{3C6114D5-5A08-4B10-9BF9-4C37D2472BB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5" creationId="{366C3B61-4404-4C8E-A94F-5A6344E336C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6" creationId="{0CD781F1-D76B-4A1E-A662-BEB475D7722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7" creationId="{F23B5256-D162-4E78-90AC-D630CBBA0C6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8" creationId="{16152A7F-FE2E-43E8-903D-058B8068407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19" creationId="{7D8347B6-298D-4DE8-B9D1-BB29A450F7F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0" creationId="{C8C18215-A8C9-46A6-9DB0-B859D0B3F8E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1" creationId="{162A772B-C508-4094-B9BD-456A8B4DB75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2" creationId="{D06597EA-6D5F-4D23-A50A-52F52F5BDC4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3" creationId="{C707AC9D-268D-4CC2-9DC6-3A6E2241E1A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4" creationId="{10F9D988-F943-4A00-AE42-B818592B13A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5" creationId="{58A40E5D-A5D8-404D-8D05-26AE763136A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6" creationId="{15E90013-80E2-42A7-B5EE-B9CA3EE9788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7" creationId="{95605F9F-22F7-4966-9901-2776CC74A1B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8" creationId="{5B9C84F8-A45B-4904-8703-E6E5051F695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29" creationId="{62B5CE89-459E-40B2-8F86-F73D974E998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0" creationId="{A40B8647-E0D9-4516-8315-92839271237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1" creationId="{9A5990DB-1522-4AD1-A3C9-0C02BB0FF93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2" creationId="{9C7A0322-E493-4A1B-9AC2-B20FE876111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3" creationId="{E2CC5874-6ABB-4AC7-A7F0-66B3B247CB3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5" creationId="{4632AE46-C634-4EBA-B255-A194291614E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7" creationId="{201B2EAF-6FB8-4D64-BCD0-EEFFEBC6529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8" creationId="{01D8D99D-5F94-4A19-97EF-B70D09D12EE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39" creationId="{B0C39BD5-963E-4B72-8E3D-C959982204E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0" creationId="{C057ED9B-BF10-45B2-8223-B729C1945BB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1" creationId="{75CC4307-5257-40BD-9593-BBDD1F118E5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2" creationId="{93972B7E-597D-467F-BFAA-FF28A7A0F9E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3" creationId="{D91C81C9-070B-4636-994B-1A0B5FFE893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5" creationId="{B540407E-CFAD-4012-9131-49245696769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6" creationId="{0453E5F9-D029-457C-943E-A25E318F83E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7" creationId="{AE677CA8-EBAF-4355-9C92-19F8D5AAB2A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49" creationId="{4A410770-D8F6-45C6-8756-DDBE706D51A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0" creationId="{711ED649-B999-4AA0-9DF6-9C19A0F5249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1" creationId="{C5109E45-7172-42AD-95FA-FDFDB640A82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3" creationId="{699D2D21-2AA5-47FF-AEC1-082ABA86B7E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4" creationId="{2E6E951E-60FE-440F-BC51-59B3CF6D24F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5" creationId="{0067104C-BD2F-4A87-AC6A-2F506E2250D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7" creationId="{53BCFAAA-31E2-43AD-8878-6734224A7FE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8" creationId="{63624658-EFA0-48A3-B0AF-6F3AF2A599F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59" creationId="{02D816D7-0F08-4B61-AEE9-FD58518107A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1" creationId="{9D099396-B41D-4F65-82AC-67230CCFC68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2" creationId="{C3B1E2C5-2E74-4B46-872D-CB1E26A5639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4" creationId="{4D8E82FF-8934-4967-9848-2DEF07CFF96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5" creationId="{ED0C11FF-76C0-470E-896A-5957B0FA839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6" creationId="{B2CE4899-1078-4C24-BD99-91E4DF7DC92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7" creationId="{9DB4B8B9-490D-411B-B234-251B4761320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8" creationId="{1BAAEF6A-F532-4333-B1C6-9FD5E10CF24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69" creationId="{EAC95CB1-66CC-4C06-8396-3AF5EEA6152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70" creationId="{694DCF0C-C96A-48B9-AB7F-CBCB2BC3EFF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71" creationId="{DDA65E2D-82AC-4CF2-BBA2-8FA29AC918C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72" creationId="{116CF372-51ED-4B1B-AF51-7E25D7F639C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73" creationId="{72F273A0-4827-49E7-844C-958A27EABB4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77" creationId="{CB052291-854A-4766-AE27-FE533E073DD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979" creationId="{38B671E7-1AB5-4920-BE13-35DA92A9CE3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2" creationId="{0657A710-7C20-46CC-AAEB-9BF1B093CC9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3" creationId="{4F9B175B-8C5B-4EE6-954C-485A74C0F48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4" creationId="{79FBED11-4439-40CE-9D6E-EF9CAB1D234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5" creationId="{64CAE32F-0DA6-4691-85C6-5A66CA0E888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6" creationId="{0D4E553A-3F6D-454C-90CC-3AFB01D3FFC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7" creationId="{50EB37C9-FC84-4C99-965F-14BB33C3D53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8" creationId="{2AD62500-44B3-4648-B751-3E1309BDF38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09" creationId="{A38535E4-CE1C-4EE8-A100-4EF98A133C9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0" creationId="{ED9F3245-CC54-4AEF-AE6F-315A3EDBF55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1" creationId="{78417EAF-0486-48DA-8421-5193E7D2FF9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2" creationId="{512E5686-F049-4555-863D-088C489142A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3" creationId="{183FBEA2-2144-481D-B676-BF1089C28EC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4" creationId="{D5F322FE-080E-4624-8421-E5AAC0A90C3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5" creationId="{F6DFCBF3-C548-4A15-A2AF-661964AA90A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6" creationId="{48F34CCD-CEF3-4B25-985F-EC820FCACB7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7" creationId="{7EF485D6-7BEF-4CA9-9452-3F21A763CF3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8" creationId="{C6DB6938-192B-491E-8FD2-C45B3249128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19" creationId="{F482CBA8-DC1E-417B-86A5-6A108D1833C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0" creationId="{657ED6FE-EA10-4229-99CE-83CE6280BA7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1" creationId="{96C68EA1-1B2A-467C-B445-369F7103862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2" creationId="{71C56B11-5145-4DE4-9150-9EA2359B07B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3" creationId="{F695B16C-4D97-4D62-9EDA-DFEE4A341F5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4" creationId="{16A8F425-9523-4CC4-862C-B2A09C00786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5" creationId="{CAB81263-EC53-47B6-9F5E-C63448E317E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6" creationId="{6169215A-616A-4881-B5E8-56957EFA9EE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7" creationId="{0542FFDB-110F-4DF4-AAE7-26EF7E0A2F7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8" creationId="{B650E217-674B-4A5B-AAFC-C5709F29066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29" creationId="{5EC3997F-F254-49EC-9D65-C69378A6BFA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0" creationId="{18321C79-36EF-4E6B-9328-01572F16E5D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1" creationId="{73A037FE-93F4-4385-A89C-98F47D73E5E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2" creationId="{3907681A-C649-4E2E-A9DC-CF729D088CC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3" creationId="{57972126-9959-41F0-B549-152D70E89CD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4" creationId="{B7B1FA53-1E2C-4EE8-877D-DE922FAB238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5" creationId="{F8879D20-DB68-487E-BE69-3F24BAAEE4A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6" creationId="{FC62DD1F-B065-4E83-BBF2-477B04E46D3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7" creationId="{5CE29B42-8BE9-4D63-BC63-B0F28D9BD17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8" creationId="{DCADB3D7-3722-420C-B9EA-1DA1F9D69BB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39" creationId="{1EB57949-7806-4D80-B0AE-1FDD7AA7B35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0" creationId="{C2C2E6D1-CE66-46F7-98EF-27F09B17582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1" creationId="{15034F8A-7C70-482C-BB6F-E3072DD3B60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2" creationId="{2DF9D2F3-526F-4DB9-9679-B95A30360BC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3" creationId="{C996EC41-6522-4584-B115-091776247DC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4" creationId="{1FB57629-2634-459B-9DED-C8E54E4E6D3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5" creationId="{309674BF-68C5-48F3-8157-9D9876C1090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6" creationId="{3914C47D-F99C-463D-94CD-518E412D94C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7" creationId="{3C480DA1-F9F7-4E8F-B682-94BC5AACD91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8" creationId="{B7CD3A41-976D-42B0-BC4A-3F2174734A8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49" creationId="{9D0C279B-0583-4CA8-8F20-3B6636CCB72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0" creationId="{8A9424EE-6D66-439F-B964-4A0DC8AEC1D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1" creationId="{903AAE2B-5CC9-490B-A12F-82B25D8213A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2" creationId="{AF7C4B17-E736-4D48-9BD0-248C6440A44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3" creationId="{64ED44F4-75EE-4FF4-A572-146A969712D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4" creationId="{B52BC835-D2FC-4809-855D-229F34CE1E6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5" creationId="{5DE38504-0975-475F-B19B-A7F62BFAFD7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6" creationId="{85D9E27D-C53B-4DE7-A95B-3C5338DEB78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7" creationId="{FF6BF1BF-272C-4AF5-B580-36448E90255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8" creationId="{44951F34-A05A-474E-A170-FFE12821680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59" creationId="{62C8E9E6-AA31-4758-AF70-D373EB00113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0" creationId="{531624EE-B3C9-4D7B-BD9A-243096AB86C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1" creationId="{FD27BC91-346B-4EE0-A819-D98FA8C0BF2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2" creationId="{2237EB85-360E-4F23-AD4F-C8762E6C8B9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3" creationId="{BE26E25A-5A28-47E9-B56A-7E6D968DC9C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4" creationId="{CC9EF32B-E42C-4144-87E8-69A09D97E62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5" creationId="{6CA5C9B1-D17E-4C8C-A84E-A065CBC7CFB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6" creationId="{E6478858-D7BD-41DF-A0BC-7F1553A416F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7" creationId="{8A4A88B8-E8D7-4A57-8C94-2B11EDE902A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8" creationId="{A6963252-97F7-4397-90D1-56C4AD94952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69" creationId="{0A206066-4BA6-4851-A6A9-26B31597E01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0" creationId="{25F38617-73A3-4E68-9A4C-A2CF1400209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1" creationId="{83DB1C10-A042-495F-BC7F-78E74E4AF65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2" creationId="{C4FDF1A8-9C88-44A1-B6F9-14F3E3E965B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3" creationId="{BD7C961E-7781-4E70-8B6B-2B462F5173C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4" creationId="{D0FEA2D8-FBC9-4CED-BC39-B4D7404BC69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5" creationId="{332AE732-EEB9-4F14-B47F-ABE92BF077C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6" creationId="{A3327332-E581-45A0-92C7-E54271EFA5D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7" creationId="{2B3942C7-D86B-4324-873C-488403BDA82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8" creationId="{D3F0C86B-93D4-4770-B9D8-0C297D7937E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79" creationId="{6DA5F753-1491-41E0-AC60-F09FAAAF3D0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0" creationId="{EDCF806A-E35E-4356-899D-F647CF38FA5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1" creationId="{96FCC0EC-3F69-4DCC-A691-2581B83F7F6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2" creationId="{8E6FF5F0-05FD-48EB-A16B-BF11033D335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3" creationId="{BE61D6CD-42DE-4015-BD66-E6D7E2EE229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4" creationId="{8C114153-5B31-4364-8CA4-34AB46D4EF0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5" creationId="{FAA369F0-1FA3-4EA5-B1DB-95CC87C0E7F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6" creationId="{DC02FEF4-9323-41B5-8BF2-E60D69DFACA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7" creationId="{974CEB0B-2E2C-495D-BB10-9766A2D8ABD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8" creationId="{B53B00AC-0141-4465-A59A-8B1F56273B4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89" creationId="{90BBC9E8-82F7-4E87-A196-048EAA437FF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90" creationId="{17570772-FF4B-4E17-8031-662BF28C2EA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91" creationId="{E8655E66-AE37-49FA-AFB6-66BEEBDF7EA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92" creationId="{E488D7C1-FF1E-43FF-ABE8-3FFB1A07939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93" creationId="{E59E831A-22EB-4D20-8D04-F88024C9113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094" creationId="{C388F2E5-A6BF-42A1-8CD1-441B0BEAB67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06" creationId="{C78E455D-75B7-45D1-97DC-5D72A1476F3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07" creationId="{9EBC2313-FAD8-46A6-B90B-31AD454FCCB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08" creationId="{0723B75C-5DCA-46D1-9168-2212AF9EBAA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09" creationId="{9EDF359C-ED22-453A-BC88-A30F7702103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0" creationId="{86E8EE30-0C66-4660-9101-C85A10CE853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1" creationId="{8B363B29-ED46-425C-98DC-96669098863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2" creationId="{8FA1DF57-4784-4DA7-932C-0B2A4EA14BB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3" creationId="{544227E7-4BD2-4CE4-8F59-635D0EE5161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4" creationId="{70B83D97-F714-4808-9C8C-8948371725E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5" creationId="{A61B3A60-0D25-4BB5-9CDF-92F2FD63F64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6" creationId="{DC5371E6-CA92-4951-AC1C-4C0F3D3252B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7" creationId="{7AED0AA7-8B69-4A36-8567-DCA4C6F2403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8" creationId="{D7BDC14C-1784-41C3-A2FB-599AC5985D5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19" creationId="{09104A9F-487F-4CB5-B0C0-F4844BEEAD2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0" creationId="{9EA955D2-1162-4EFB-BA4E-DE07B755622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1" creationId="{5044EC26-C870-4887-B865-C25FDA2BE3F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2" creationId="{D9373B13-96ED-4AB6-8B23-FF208BF3DE6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3" creationId="{488C250D-EBBC-4FE0-BD65-265854891FF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4" creationId="{DE6CC715-78C6-41D5-A4D1-E361DE8EC95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5" creationId="{F30C5C12-FB32-4E8D-B389-7A41B6DB6BE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6" creationId="{6108472A-75E1-4243-ABAA-C237C98DB95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7" creationId="{AE4D0FE6-0FB6-404E-8594-3FBC7E15ECC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8" creationId="{490BB40A-F06C-4C84-A44B-9F6DDDF5C28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29" creationId="{C26AA2EF-1B86-48D7-BB60-A4DF99F6B3D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30" creationId="{93BA8DBE-B5EC-4F66-BCA6-0F031AACFCC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31" creationId="{A30141FC-9330-4F43-BA2D-FE982540AA6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32" creationId="{540E933B-FF7C-4D0B-80A6-E59E9A840AB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33" creationId="{B9E152D8-A2EA-4B40-860A-78AD2510323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34" creationId="{526475C1-3050-407E-9648-B908A320EEB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35" creationId="{E9EDA849-3BC2-4AAE-BCF3-C7B3F0F8716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56" creationId="{480AE77B-7E63-4926-B2FF-28A9B976A1A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57" creationId="{B6BCF742-E963-4519-885C-F41D16BD574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58" creationId="{71B0324A-452B-4F3C-84DB-E668D95469F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59" creationId="{2769502A-D872-4919-B14E-E1E45713603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0" creationId="{52586BC2-9CED-4362-B780-BA1862A74AD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1" creationId="{6D152E1D-626F-4D47-ACAA-8906EC32D05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2" creationId="{23A8C860-C310-4F21-ACFC-646AF37D498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3" creationId="{AE592364-09D3-4F77-91A7-48957155031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4" creationId="{754300EC-ED3D-4B4A-8C2D-F2A2137DF1C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5" creationId="{EA24A38C-65F8-41B7-9FE4-3DCB1AB9F7C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6" creationId="{89C6CE45-0426-4105-BAFD-0311E1982EE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7" creationId="{F6E21C54-0ED4-4217-9C91-4F8AB7D4C3F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8" creationId="{9281CE6E-8357-464B-90CD-7C2820D4BEB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69" creationId="{175D975B-6544-4550-A54B-E772EAC53E0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0" creationId="{7851D8DE-8421-4D3C-BA2D-61A614AB4EF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1" creationId="{7B73B7EA-25EA-4CF2-AEA6-105D341AA77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2" creationId="{B61390C8-7B8B-400E-90FB-42C87D1D2FA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3" creationId="{62F7D8EB-BB30-44F1-9306-E2E67A8824F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4" creationId="{8743E1A4-43F1-4DE4-9C54-2EF2D32D43D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5" creationId="{44949878-7419-44CB-BDCB-7AC727FD934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6" creationId="{1F893487-8AA3-4714-A081-CCC2BAB6150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7" creationId="{38D8BE84-9D08-477D-BB2E-DC4A68F5F01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8" creationId="{32F8C6C2-ACEE-45C4-8D0B-BCC32F7E14D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79" creationId="{2A360C18-FB56-4B6F-BEE8-F3ED44AACDC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0" creationId="{053CF378-3212-4083-A03C-29B7B05208D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1" creationId="{B8CB61CC-249A-4549-9F14-5B1A60EC817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2" creationId="{94383385-D3F5-4C29-AEB4-D05BCDC8872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3" creationId="{123F8B66-0678-4239-874C-D34819CFA12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4" creationId="{E8EFE738-34BA-495B-BF45-4AA1B0907AC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5" creationId="{5E28444D-FCF1-48D1-947F-F0451730BE8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6" creationId="{C845564E-62C0-4682-AEC2-043BCCAB269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7" creationId="{1098646D-042D-4BB1-B480-E9979D19AD1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89" creationId="{A12D6F9E-8BEC-4ACE-A023-816FC61F5FD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94" creationId="{9ABF2BBA-1986-4B9F-A544-83C7A5F7BA4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95" creationId="{6A3F7D9C-C261-48FC-A76A-F3FC704E5BD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96" creationId="{BD5586BB-B5B1-482F-8CE8-01C54788D3E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197" creationId="{FA191F06-7011-482F-93E4-2C60BC9740B2}"/>
          </ac:spMkLst>
        </pc:spChg>
        <pc:spChg chg="del">
          <ac:chgData name="Jason  Mayberry" userId="cecd4e79-e9a6-45b1-a01a-f51df2288f6a" providerId="ADAL" clId="{F60F722B-D45D-4C59-9C3A-07935F6899FF}" dt="2021-02-01T06:17:12.906" v="1746" actId="478"/>
          <ac:spMkLst>
            <pc:docMk/>
            <pc:sldMk cId="3535023969" sldId="426"/>
            <ac:spMk id="1224" creationId="{F1352681-ABC6-486C-82CA-30112B6942D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25" creationId="{FF7A3EC5-01B2-4386-8EAD-70302EDFDED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28" creationId="{75E8F4EA-E4B0-4EBA-9EB6-2EA5A64DEFA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3" creationId="{B17F71A8-620A-45C6-BF25-3710E26B8EB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4" creationId="{987C6550-829F-4D4E-B025-F18DCF9FE19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5" creationId="{2E25702A-7679-4B68-9B6D-D673784281F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6" creationId="{AB107AEC-F8DC-49ED-9211-84B8BDA7F92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7" creationId="{642ABB90-34B6-47F7-8CEC-03583FE6DF7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8" creationId="{EE46BB76-C514-40E5-ACF8-D4CD59C6348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49" creationId="{87653B7A-620A-48F5-A9BE-088DDAD4195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50" creationId="{655DF6B9-7FBC-441C-A987-C14346D4362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51" creationId="{EB313DD2-5E82-4FE3-B875-8BCF9B45224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52" creationId="{2DEE00E8-9E7A-45EC-949D-A057B5DE2AA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53" creationId="{BB2CE5D4-02DB-485D-AE76-9AC48B6A693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54" creationId="{420548E8-AF4C-43B8-B487-C8C797D73EC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55" creationId="{0BBFAB9E-4443-44F5-AD89-35A8E057768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2" creationId="{A3F5CFE9-B4CF-4590-96A6-7DD68FAA22C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3" creationId="{15F4FAE2-6A63-4B57-B9FA-EB0767A0926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4" creationId="{11F31BCD-EC16-4620-823E-E20368C0AF1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5" creationId="{3E7808C0-A277-4BF6-A0BF-13ED823A523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6" creationId="{169017B4-6A9B-4032-80C7-93E335318D2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7" creationId="{3299013F-9FF4-4A9A-B6AC-97FD5F935D4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8" creationId="{B25E945A-2AEC-422A-8C40-5E8B43905D0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89" creationId="{28ADC57F-98D7-404B-9BD9-CFB75F2F551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0" creationId="{E749FF19-55FA-4F93-94FB-98B21055D6E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1" creationId="{331A0F03-E68A-4431-AFEE-EACCFA571DB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2" creationId="{C1780E75-B305-4119-9B37-E7CBF9BCDAB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3" creationId="{7B5EF5BA-2CC1-48A3-9CCD-688E71CE599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4" creationId="{C66951FB-3E9C-445E-8523-00DA291603C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5" creationId="{7D2AED95-A730-4C05-8146-ED997593DE8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6" creationId="{1B3D487D-9457-4D9F-B7CB-9125845E1B2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7" creationId="{31583A40-DBE8-45E4-BA77-988847ACAFE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8" creationId="{B0FC81CF-3EC3-4538-9A5A-E5E81A6697C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299" creationId="{6FCF5A0B-E4FA-47EA-ABA6-5C65118D87E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0" creationId="{E64320C4-7E57-40C3-BC7E-048C19E2305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1" creationId="{3F7DB1A4-7DA0-4C3D-BED3-FE5765AB54E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2" creationId="{959C4700-A020-41A4-B763-4437F2F86C6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3" creationId="{2A2455D5-D26E-4ABE-AD54-16C14E8C6D0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4" creationId="{142E95D6-4BDF-46F3-BA42-00C3BCB2E93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5" creationId="{521BEE57-A48F-4557-91B5-63E8638A931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6" creationId="{AC08C876-5746-427A-A546-38A4BC972E4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7" creationId="{B6E452DF-57E2-40EE-B7A6-192B4C09469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8" creationId="{98E038F5-68A4-4E86-8B68-D2CE8F79880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09" creationId="{80ED7D50-F1CF-4190-BDF1-265A94900D4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0" creationId="{E631B3CC-4F40-4EB9-AE5F-FEA4A8D20D3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1" creationId="{FD0B1DC7-D5AC-4E22-8A51-96D13EF2AA8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2" creationId="{612E285C-AEB3-4C05-B631-6625A265794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3" creationId="{9DC629C5-F60E-4DA0-96CA-4E7B4D1DF13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4" creationId="{3B146290-4DD1-4D3C-AC49-63E9D735414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5" creationId="{8A1BE931-E6D5-4EC3-8D9C-E1A18B439C9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6" creationId="{B6A0F1B6-CB0C-451B-A77D-F94FDF54300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7" creationId="{9060C842-48EA-4F75-9BD0-685AA2CDF9B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8" creationId="{F30093AF-CE4E-4757-AE81-B7DE3109C5C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19" creationId="{BD5306ED-E5A9-4810-BC5A-DDE81000AED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0" creationId="{A4C0CA04-CFC7-4CDE-B683-CEB8E35C27A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1" creationId="{5A1645B9-839B-402E-9C1B-D149E4E01BD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2" creationId="{71CAF576-9A2E-4CB5-80ED-0DE24627804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3" creationId="{D7565022-06F8-4C72-9651-C9518EDE061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4" creationId="{84EC72AC-12B7-4E73-8FC2-319880F4F03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5" creationId="{F0C2821F-41F3-4F45-9704-02E3073A4DA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6" creationId="{6F51EEBA-E01B-40F6-885C-DDFB5147170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7" creationId="{73F8369E-C76D-44E3-9808-9DB718AFA7B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8" creationId="{0E871F16-1458-4264-8623-21F6FD2298F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29" creationId="{3DC607EC-DFC0-4CDB-BBDC-C72480A9AA3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30" creationId="{99E4D8EA-1251-474F-97D1-DCD7381CB5A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31" creationId="{26E70CB0-7D7B-49CC-A051-E7D679CC53A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37" creationId="{323F5A29-E00D-40B0-805B-012BF9728F8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38" creationId="{77AB2802-F58F-4773-801E-9135A7D3006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39" creationId="{AD3F6A0A-42F1-4FF1-8F52-7C637578E4C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1" creationId="{AEEE2040-7888-4236-8E4D-B52B1EE01DC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2" creationId="{865817AE-45C5-4604-B865-FB52F181912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3" creationId="{E9A46C13-FC10-48DA-856C-DEACD8841AC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4" creationId="{CFBA3226-3837-4863-A725-C6B3E3F888E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5" creationId="{050E5924-904D-4F2D-909F-E4E885A74250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6" creationId="{96B96C83-1858-4F57-A099-8D08C9A63B9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7" creationId="{08203022-5C6A-4562-A1D4-C1213E483A9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8" creationId="{0C53B3C4-ECC0-4CC6-9F1C-F9368E309A0F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49" creationId="{7BD1BB03-F7F8-4B54-8689-F7D15D4F4BD8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0" creationId="{2760499C-460D-4372-BFE5-3AAE71FDEC8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1" creationId="{4B3C512A-A28C-4B23-9EE6-B328F17D6CF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2" creationId="{3572AF8E-391D-4E52-B04A-5F964671A0D4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4" creationId="{4856B916-7D62-49B2-AE40-450B0961591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5" creationId="{70E52325-9F6F-4DB8-95F4-436AF002F4B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6" creationId="{40FA7316-BFD0-45B8-807E-108CF52C646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7" creationId="{68748987-0BAB-4A9C-B67C-EECB52AEDAB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8" creationId="{0437D4F3-799A-4BBB-A80E-9AD3CE71DC4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59" creationId="{E0467E33-3031-4404-B32F-6D336352335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0" creationId="{BF965704-DEAF-4F11-BE15-1BDBE9352A2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1" creationId="{518A98E6-70E5-4092-8E2F-DC141460D21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2" creationId="{E15DC116-D5BB-45BF-BE8F-CE959990CEC2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3" creationId="{F824A169-CE0D-4D00-9FE8-9BC9C76756FA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4" creationId="{8A0BF089-99C4-4D5B-9116-26C7E724B30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5" creationId="{84B64A46-2154-42A4-AB86-7C07E2BAC87D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7" creationId="{E6BCDA92-BB47-45AD-9143-FA918BC085C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8" creationId="{052F3671-64D7-4836-9101-514B482668E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69" creationId="{15A6021D-CEA8-45FA-A9EB-9E536850F68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0" creationId="{2933A0F8-CEEF-4D03-94CE-0A35F14EE8D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1" creationId="{8F44962D-F159-4A31-A326-84D02D973C43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2" creationId="{BA0D4867-9E57-4DD3-8E78-BD41C0662D1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3" creationId="{91C23F25-C1B0-4071-8161-B1B9CA6CCB8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4" creationId="{2E7D6007-ED93-4AA5-949C-35154873303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5" creationId="{281C5847-974D-400D-9E1A-ED4147000D6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6" creationId="{E2B249F4-D52E-4B23-ACF3-48E643768445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7" creationId="{42C710A9-0974-412B-AA77-05A4C989431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78" creationId="{57825F34-EF71-4882-BCD6-664AD4EE46B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0" creationId="{36711C00-2D88-4123-B73C-B239273B765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1" creationId="{EA5CBC68-F196-4A18-A242-C40B6AA1442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2" creationId="{6E34D251-59F7-4748-A718-F075E057F56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3" creationId="{068C4FC7-10C7-4B39-99F9-1310D0B794E7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4" creationId="{17F15878-F8F0-4F53-9E33-69D06FBA6E7B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5" creationId="{634F1F56-B2C1-4DC7-AD68-47480B615D8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6" creationId="{059C2447-391E-4FEB-89FD-70D146F15C7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7" creationId="{25B003A2-98DB-4058-A742-CBE15E41D1BC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388" creationId="{B6072F0F-80F8-4702-912E-C1440C48C5A6}"/>
          </ac:spMkLst>
        </pc:spChg>
        <pc:spChg chg="add del mod">
          <ac:chgData name="Jason  Mayberry" userId="cecd4e79-e9a6-45b1-a01a-f51df2288f6a" providerId="ADAL" clId="{F60F722B-D45D-4C59-9C3A-07935F6899FF}" dt="2021-02-01T06:17:24.503" v="1751" actId="164"/>
          <ac:spMkLst>
            <pc:docMk/>
            <pc:sldMk cId="3535023969" sldId="426"/>
            <ac:spMk id="1413" creationId="{4A916831-F9E5-4653-B81C-6BB782C82D71}"/>
          </ac:spMkLst>
        </pc:spChg>
        <pc:spChg chg="add del mod">
          <ac:chgData name="Jason  Mayberry" userId="cecd4e79-e9a6-45b1-a01a-f51df2288f6a" providerId="ADAL" clId="{F60F722B-D45D-4C59-9C3A-07935F6899FF}" dt="2021-02-01T06:17:24.503" v="1751" actId="164"/>
          <ac:spMkLst>
            <pc:docMk/>
            <pc:sldMk cId="3535023969" sldId="426"/>
            <ac:spMk id="1414" creationId="{C1425E2D-1E16-4809-A605-FACDE95D5C9A}"/>
          </ac:spMkLst>
        </pc:spChg>
        <pc:spChg chg="add del mod">
          <ac:chgData name="Jason  Mayberry" userId="cecd4e79-e9a6-45b1-a01a-f51df2288f6a" providerId="ADAL" clId="{F60F722B-D45D-4C59-9C3A-07935F6899FF}" dt="2021-02-01T06:17:24.503" v="1751" actId="164"/>
          <ac:spMkLst>
            <pc:docMk/>
            <pc:sldMk cId="3535023969" sldId="426"/>
            <ac:spMk id="1415" creationId="{D64ECFED-04CE-41C3-BFC5-22B4E9BF8010}"/>
          </ac:spMkLst>
        </pc:spChg>
        <pc:spChg chg="add del mod">
          <ac:chgData name="Jason  Mayberry" userId="cecd4e79-e9a6-45b1-a01a-f51df2288f6a" providerId="ADAL" clId="{F60F722B-D45D-4C59-9C3A-07935F6899FF}" dt="2021-02-01T06:17:24.503" v="1751" actId="164"/>
          <ac:spMkLst>
            <pc:docMk/>
            <pc:sldMk cId="3535023969" sldId="426"/>
            <ac:spMk id="1416" creationId="{F315353B-09E8-484D-8679-FCF618C4439E}"/>
          </ac:spMkLst>
        </pc:spChg>
        <pc:spChg chg="add del mod">
          <ac:chgData name="Jason  Mayberry" userId="cecd4e79-e9a6-45b1-a01a-f51df2288f6a" providerId="ADAL" clId="{F60F722B-D45D-4C59-9C3A-07935F6899FF}" dt="2021-02-01T06:17:24.503" v="1751" actId="164"/>
          <ac:spMkLst>
            <pc:docMk/>
            <pc:sldMk cId="3535023969" sldId="426"/>
            <ac:spMk id="1417" creationId="{82B43072-212F-490C-86EA-2D7D71D83A06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426" creationId="{F43ADE5B-934B-42D4-8A45-271B1594F70E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429" creationId="{3AF4CA9B-C345-4399-9F75-80B7DE964AD9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432" creationId="{D1FC7CDA-AFE1-45DE-99A2-9D480A21B201}"/>
          </ac:spMkLst>
        </pc:spChg>
        <pc:spChg chg="mod">
          <ac:chgData name="Jason  Mayberry" userId="cecd4e79-e9a6-45b1-a01a-f51df2288f6a" providerId="ADAL" clId="{F60F722B-D45D-4C59-9C3A-07935F6899FF}" dt="2021-02-01T06:17:13.877" v="1747"/>
          <ac:spMkLst>
            <pc:docMk/>
            <pc:sldMk cId="3535023969" sldId="426"/>
            <ac:spMk id="1435" creationId="{B57F0D03-AC5F-479A-9889-42F25443443D}"/>
          </ac:spMkLst>
        </pc:s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3" creationId="{578893E9-F149-4357-99D7-A9DC24858032}"/>
          </ac:grpSpMkLst>
        </pc:grpChg>
        <pc:grpChg chg="add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8" creationId="{2E73BBAD-639F-46EC-8F9D-361636DBF282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22" creationId="{4F6BEAD3-45AE-4A14-B951-233F57997BDE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24" creationId="{5EC1D6F4-6D0B-4E1A-BE1A-8ABD619FF93A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28" creationId="{60C41FDC-FD4B-426C-9FDF-67F899DAD151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34" creationId="{6EEA8A04-446C-4115-AB73-E84EA52B3E7F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45" creationId="{557535F5-013E-4883-8074-49C321F6AD5D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48" creationId="{B0B7F52A-3C20-4B70-B22B-A7C605304FF3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49" creationId="{F462D1EB-F8E3-4714-8FE9-D8447176EC07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50" creationId="{009D9408-FE81-4867-9FB8-E162E8731552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51" creationId="{00B69C65-681F-4CD5-997A-29D3D4839DF2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52" creationId="{B8C67695-EFA7-4AF1-B49B-866434E0102C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55" creationId="{EA52C1A4-FA88-4584-B76A-9880585E4B82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57" creationId="{E76EA4FD-6005-4B7F-A6AA-77E3D95933A7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337" creationId="{92EE75C1-88C3-430F-9506-8D1CB5BCB99C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673" creationId="{BD03BFE2-7AF3-4F81-9A58-4B3FDAE8D87A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679" creationId="{18716BED-4E8C-476E-8067-F539566A5CA1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685" creationId="{C571233E-2FA5-48A0-AAD5-860BB7EF7CDE}"/>
          </ac:grpSpMkLst>
        </pc:grpChg>
        <pc:grpChg chg="add del mod">
          <ac:chgData name="Jason  Mayberry" userId="cecd4e79-e9a6-45b1-a01a-f51df2288f6a" providerId="ADAL" clId="{F60F722B-D45D-4C59-9C3A-07935F6899FF}" dt="2021-02-01T06:17:18.402" v="1748" actId="478"/>
          <ac:grpSpMkLst>
            <pc:docMk/>
            <pc:sldMk cId="3535023969" sldId="426"/>
            <ac:grpSpMk id="824" creationId="{DA60104F-C7CA-4D5C-AC16-0FEDDCDC805A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834" creationId="{6BAE2496-B2E3-4E91-A5E1-98A0FE4A0DCF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837" creationId="{AA0F2966-A6CF-4391-87CA-94FB69FC08B2}"/>
          </ac:grpSpMkLst>
        </pc:grpChg>
        <pc:grpChg chg="del">
          <ac:chgData name="Jason  Mayberry" userId="cecd4e79-e9a6-45b1-a01a-f51df2288f6a" providerId="ADAL" clId="{F60F722B-D45D-4C59-9C3A-07935F6899FF}" dt="2021-02-01T06:17:10.389" v="1745" actId="21"/>
          <ac:grpSpMkLst>
            <pc:docMk/>
            <pc:sldMk cId="3535023969" sldId="426"/>
            <ac:grpSpMk id="840" creationId="{75B8F7D2-6490-4135-9E1E-49CCF2CCFED1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43" creationId="{3F3958DD-201B-4500-81A6-35D538275D4C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46" creationId="{8BCAE5A2-BE00-43AA-B682-803828C9326B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52" creationId="{82D74048-E11E-41BC-B951-67FCCB3C1F76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53" creationId="{B4B86AAC-A495-4E4D-8409-B0CFAA1723F7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54" creationId="{BA09360B-1A8B-46F8-B900-2131118F8746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55" creationId="{B0F7E856-2944-46AF-A48E-22BDF0A2C539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57" creationId="{A43C5AB7-4D06-44E8-8720-DB44B4026FA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59" creationId="{567C6D56-9F2E-485F-B615-B75DE6C1734F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3" creationId="{95B9C7F2-F14E-4F75-8E2B-5F1B80CDFA1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4" creationId="{50FB609B-B744-40D0-8E39-3681A96CF54D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5" creationId="{D69AE9BB-2177-429E-A816-E9F0244E8272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6" creationId="{6B645F35-AA8F-416A-90EB-9E83838AFE51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7" creationId="{81F4554A-8956-4357-B2F3-5C413C64452A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8" creationId="{89E88CFB-5679-4159-A680-98A0295BA9BF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69" creationId="{5CAF34D6-BFCA-4ECB-9ACB-103F30E38134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70" creationId="{1851BED0-D46D-4138-9C5B-6C44EE714D17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71" creationId="{3A9CC25D-ABB5-4567-BE4F-FC70659CF9E5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76" creationId="{CEB419F1-B903-447F-8340-B593B09CB654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77" creationId="{166E530F-3603-4230-95C1-CB705597F22F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78" creationId="{B0989188-1D78-436E-910C-132A4A9C63D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79" creationId="{3BC3B204-40CC-4E06-AA8C-BFCBC0D3960F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91" creationId="{0456F0DA-C6E6-449D-8A28-E088BFABF507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92" creationId="{8F3A5056-22AD-4710-BC3B-173AF00FF101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93" creationId="{3491F3AF-72A6-458B-9D99-924D8A462289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894" creationId="{53AC5877-2EDA-45FA-8F68-040B384373F0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04" creationId="{D0ACA75D-EF39-4944-97C6-2391A89862D5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07" creationId="{C0934850-4AE5-4546-AD66-03A4F76A0EF4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12" creationId="{AF3038AD-C484-4320-9D52-B30FFD1524F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34" creationId="{AA836A72-EFAB-4823-AC33-0D3FA2C23970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36" creationId="{A3DC3967-A427-4621-AAE8-A81F1FD99177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44" creationId="{4E9F3352-1A59-4227-8945-946D1DA35407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48" creationId="{E5507405-64FF-4089-803D-76E9999BE21D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52" creationId="{731DB8CD-6F75-443C-8276-39B2C034A12B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56" creationId="{8ECCC411-E216-4FA6-AE99-1AAFB4C6036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60" creationId="{DBC20744-3240-4EC0-81DD-ECF48C92BAF5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63" creationId="{48A209E8-12FD-4F07-8F64-EDEC7F7401A7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974" creationId="{9FFE0E75-7036-4FED-AD79-2F9C28DFE8D1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75" creationId="{9B65105F-8E16-4111-837D-3D3AF1A67B12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76" creationId="{AEE0EA2D-4D76-4DF7-ADB2-59C501B9EED6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78" creationId="{E0CDDADE-1BCA-4767-9601-916CA71F8D77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980" creationId="{417B4989-A445-41B4-A2DD-CDF7CF41DA25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992" creationId="{B195EF70-47D6-4C70-A39A-9A01FF56B79D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095" creationId="{5E607918-7C0C-4406-8A18-37D18768FDB3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105" creationId="{5C69114E-ABFC-48FA-8D77-DF4F1736F5DD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1188" creationId="{7DFE64C3-F971-454B-BB97-6856C5788A54}"/>
          </ac:grpSpMkLst>
        </pc:grpChg>
        <pc:grpChg chg="del">
          <ac:chgData name="Jason  Mayberry" userId="cecd4e79-e9a6-45b1-a01a-f51df2288f6a" providerId="ADAL" clId="{F60F722B-D45D-4C59-9C3A-07935F6899FF}" dt="2021-02-01T06:17:12.906" v="1746" actId="478"/>
          <ac:grpSpMkLst>
            <pc:docMk/>
            <pc:sldMk cId="3535023969" sldId="426"/>
            <ac:grpSpMk id="1213" creationId="{F374EB9C-3FA6-44A8-ABF2-45083203A815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332" creationId="{0C660AF1-E26E-49AC-A06E-6574AE793DCA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33" creationId="{9A27525A-B872-4A8E-81CD-D7358099CEA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34" creationId="{A73C4128-9500-4A15-933A-F553A67A3D66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35" creationId="{468CCD45-47BD-4E10-B491-F4B4B45EBA44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36" creationId="{DA1BA97A-06EC-4EBD-9D20-F7C848D05494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40" creationId="{2EB38882-47A8-4D2F-835E-A90C04DDC3F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53" creationId="{0EC19D39-B672-475D-A108-A5F494C8C7C4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66" creationId="{0ADB9757-5CE0-47D1-8413-F45F9E566905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79" creationId="{13347713-8234-4751-ADB4-9D2BCE4FC6B4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389" creationId="{3F83FF21-60FF-4756-A6F8-659E0293827E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90" creationId="{D50D2323-E84D-4CF5-98FF-3CB2CA1A89F5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395" creationId="{DC1A1EE4-65BF-4A38-BABB-0EA3B8E1B456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396" creationId="{92B45FA8-700B-4470-9058-5E62E2C1B564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01" creationId="{EF91F090-F6D3-4203-8B4A-7C220CF051BC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402" creationId="{60E27001-C83E-4D79-8429-775607788292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07" creationId="{8031B556-355D-4873-B5C8-812D60D4E973}"/>
          </ac:grpSpMkLst>
        </pc:grpChg>
        <pc:grpChg chg="mod">
          <ac:chgData name="Jason  Mayberry" userId="cecd4e79-e9a6-45b1-a01a-f51df2288f6a" providerId="ADAL" clId="{F60F722B-D45D-4C59-9C3A-07935F6899FF}" dt="2021-02-01T06:17:13.877" v="1747"/>
          <ac:grpSpMkLst>
            <pc:docMk/>
            <pc:sldMk cId="3535023969" sldId="426"/>
            <ac:grpSpMk id="1408" creationId="{5FFC0BF8-9AF5-41AA-8796-393BFBA4CC1F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18" creationId="{DA7CFFA3-E522-4A80-8980-F0B1162703F2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25" creationId="{6E6526A2-9F00-4EF7-9D0B-733941566F11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28" creationId="{1F40EBFA-7674-4943-8BB8-E07AEF72526C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31" creationId="{2CB999C0-F8FE-4D72-8F25-56551B588047}"/>
          </ac:grpSpMkLst>
        </pc:grpChg>
        <pc:grpChg chg="add del mod">
          <ac:chgData name="Jason  Mayberry" userId="cecd4e79-e9a6-45b1-a01a-f51df2288f6a" providerId="ADAL" clId="{F60F722B-D45D-4C59-9C3A-07935F6899FF}" dt="2021-02-01T06:17:24.503" v="1751" actId="164"/>
          <ac:grpSpMkLst>
            <pc:docMk/>
            <pc:sldMk cId="3535023969" sldId="426"/>
            <ac:grpSpMk id="1434" creationId="{D17F45B7-CDC8-4FC0-8285-1E6882A65024}"/>
          </ac:grpSpMkLst>
        </pc:grpChg>
        <pc:cxnChg chg="mod">
          <ac:chgData name="Jason  Mayberry" userId="cecd4e79-e9a6-45b1-a01a-f51df2288f6a" providerId="ADAL" clId="{F60F722B-D45D-4C59-9C3A-07935F6899FF}" dt="2021-02-01T06:17:10.389" v="1745" actId="21"/>
          <ac:cxnSpMkLst>
            <pc:docMk/>
            <pc:sldMk cId="3535023969" sldId="426"/>
            <ac:cxnSpMk id="11" creationId="{B453D782-01F6-4383-92BE-22706677CF45}"/>
          </ac:cxnSpMkLst>
        </pc:cxnChg>
        <pc:cxnChg chg="mod">
          <ac:chgData name="Jason  Mayberry" userId="cecd4e79-e9a6-45b1-a01a-f51df2288f6a" providerId="ADAL" clId="{F60F722B-D45D-4C59-9C3A-07935F6899FF}" dt="2021-02-01T06:17:10.389" v="1745" actId="21"/>
          <ac:cxnSpMkLst>
            <pc:docMk/>
            <pc:sldMk cId="3535023969" sldId="426"/>
            <ac:cxnSpMk id="15" creationId="{BB3E0C98-0E51-4FF6-88E7-C5529E68E0DF}"/>
          </ac:cxnSpMkLst>
        </pc:cxnChg>
        <pc:cxnChg chg="mod">
          <ac:chgData name="Jason  Mayberry" userId="cecd4e79-e9a6-45b1-a01a-f51df2288f6a" providerId="ADAL" clId="{F60F722B-D45D-4C59-9C3A-07935F6899FF}" dt="2021-02-01T06:17:10.389" v="1745" actId="21"/>
          <ac:cxnSpMkLst>
            <pc:docMk/>
            <pc:sldMk cId="3535023969" sldId="426"/>
            <ac:cxnSpMk id="42" creationId="{398DDAAD-7254-4DC1-A415-FB7856E490E7}"/>
          </ac:cxnSpMkLst>
        </pc:cxnChg>
        <pc:cxnChg chg="mod">
          <ac:chgData name="Jason  Mayberry" userId="cecd4e79-e9a6-45b1-a01a-f51df2288f6a" providerId="ADAL" clId="{F60F722B-D45D-4C59-9C3A-07935F6899FF}" dt="2021-02-01T06:17:10.389" v="1745" actId="21"/>
          <ac:cxnSpMkLst>
            <pc:docMk/>
            <pc:sldMk cId="3535023969" sldId="426"/>
            <ac:cxnSpMk id="836" creationId="{1F4CD719-8D0B-4A1E-B508-1535AD4EEADC}"/>
          </ac:cxnSpMkLst>
        </pc:cxnChg>
        <pc:cxnChg chg="mod">
          <ac:chgData name="Jason  Mayberry" userId="cecd4e79-e9a6-45b1-a01a-f51df2288f6a" providerId="ADAL" clId="{F60F722B-D45D-4C59-9C3A-07935F6899FF}" dt="2021-02-01T06:17:10.389" v="1745" actId="21"/>
          <ac:cxnSpMkLst>
            <pc:docMk/>
            <pc:sldMk cId="3535023969" sldId="426"/>
            <ac:cxnSpMk id="839" creationId="{C7042991-3AFC-43B9-8C52-0F794388932A}"/>
          </ac:cxnSpMkLst>
        </pc:cxnChg>
        <pc:cxnChg chg="mod">
          <ac:chgData name="Jason  Mayberry" userId="cecd4e79-e9a6-45b1-a01a-f51df2288f6a" providerId="ADAL" clId="{F60F722B-D45D-4C59-9C3A-07935F6899FF}" dt="2021-02-01T06:17:10.389" v="1745" actId="21"/>
          <ac:cxnSpMkLst>
            <pc:docMk/>
            <pc:sldMk cId="3535023969" sldId="426"/>
            <ac:cxnSpMk id="842" creationId="{0F290C6E-915D-4C72-805F-2084F98CDA7E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096" creationId="{8657EE71-DBE8-4BCF-9822-A90E51595359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097" creationId="{F271CCCD-C0C0-4425-81F6-D3A48FD941AF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098" creationId="{FDD18844-2B37-4A9E-B9F3-9544BA1B635D}"/>
          </ac:cxnSpMkLst>
        </pc:cxnChg>
        <pc:cxnChg chg="mod">
          <ac:chgData name="Jason  Mayberry" userId="cecd4e79-e9a6-45b1-a01a-f51df2288f6a" providerId="ADAL" clId="{F60F722B-D45D-4C59-9C3A-07935F6899FF}" dt="2021-02-01T06:17:18.402" v="1748" actId="478"/>
          <ac:cxnSpMkLst>
            <pc:docMk/>
            <pc:sldMk cId="3535023969" sldId="426"/>
            <ac:cxnSpMk id="1099" creationId="{77CDACE2-2DA2-4090-9DAF-D2A1180A9142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100" creationId="{B8F4BBD2-B966-49EB-BB11-CBE26872B83D}"/>
          </ac:cxnSpMkLst>
        </pc:cxnChg>
        <pc:cxnChg chg="mod">
          <ac:chgData name="Jason  Mayberry" userId="cecd4e79-e9a6-45b1-a01a-f51df2288f6a" providerId="ADAL" clId="{F60F722B-D45D-4C59-9C3A-07935F6899FF}" dt="2021-02-01T06:17:18.402" v="1748" actId="478"/>
          <ac:cxnSpMkLst>
            <pc:docMk/>
            <pc:sldMk cId="3535023969" sldId="426"/>
            <ac:cxnSpMk id="1101" creationId="{A36C1C3E-AF5A-4FBC-9D5F-E0A65C65C502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102" creationId="{0BE32D5B-1E86-4D0A-9D36-307ECE38A858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103" creationId="{9ED18231-8278-4B3F-84FC-0E48090A2DA0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104" creationId="{44A0E6EE-269F-4203-B850-9BA36F87289E}"/>
          </ac:cxnSpMkLst>
        </pc:cxnChg>
        <pc:cxnChg chg="mod">
          <ac:chgData name="Jason  Mayberry" userId="cecd4e79-e9a6-45b1-a01a-f51df2288f6a" providerId="ADAL" clId="{F60F722B-D45D-4C59-9C3A-07935F6899FF}" dt="2021-02-01T06:17:12.906" v="1746" actId="478"/>
          <ac:cxnSpMkLst>
            <pc:docMk/>
            <pc:sldMk cId="3535023969" sldId="426"/>
            <ac:cxnSpMk id="1220" creationId="{AA30102C-A1A3-4CDA-814A-46FB7A919D06}"/>
          </ac:cxnSpMkLst>
        </pc:cxnChg>
        <pc:cxnChg chg="mod">
          <ac:chgData name="Jason  Mayberry" userId="cecd4e79-e9a6-45b1-a01a-f51df2288f6a" providerId="ADAL" clId="{F60F722B-D45D-4C59-9C3A-07935F6899FF}" dt="2021-02-01T06:17:12.906" v="1746" actId="478"/>
          <ac:cxnSpMkLst>
            <pc:docMk/>
            <pc:sldMk cId="3535023969" sldId="426"/>
            <ac:cxnSpMk id="1223" creationId="{DAD40E52-17FE-49D3-9A1E-4F172833AE67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1" creationId="{9D1CF39B-CDC2-4FD8-A414-EC6BA219D2BD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2" creationId="{AD3E08B2-C022-4086-9B7A-B92ACF091251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3" creationId="{45BA5036-65A0-4AB3-A37E-D7F6253A7AED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4" creationId="{A655F1DF-C014-4448-A658-741F0AD22FCE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7" creationId="{3567D6B9-3AA9-4811-9173-EE7BBEA89651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8" creationId="{1D7AD015-9263-43DA-8273-50411CEE3754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399" creationId="{94AD718B-BCA1-4BB9-89D5-17AB7E69B658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00" creationId="{8B75205E-FBD8-4CBD-8443-8958703B86A2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03" creationId="{5B3C5821-BF39-4657-BB85-933DDD13659E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04" creationId="{05D7B7BD-73B4-48AC-ABD0-507918E00155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05" creationId="{ED4A311F-AA51-4661-8812-E831BB20FEA2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06" creationId="{4AFEC62C-D86F-4BC0-AB24-668DA18A821A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09" creationId="{5BE7569F-80E2-4644-9D70-96A434CB9675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10" creationId="{01EFF43E-9F78-48FF-A133-78AC9D3DE6D7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11" creationId="{1B7918CC-2B95-4871-AC32-CB1F8BE7CCD8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12" creationId="{D325B5BA-6199-4BFD-BE05-6F63C05242CF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19" creationId="{768738A2-BEA7-46F2-BD9A-ED1D1F45B97B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20" creationId="{0D0F709C-464E-4B79-A618-4AFADD574733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21" creationId="{ABCF6EE5-B7F7-4C99-B2F4-173D8AE47918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22" creationId="{7863720A-5AAB-4591-BD1D-9CEC354A110F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23" creationId="{A7912BA4-822C-4AC6-A805-46296190B4BB}"/>
          </ac:cxnSpMkLst>
        </pc:cxnChg>
        <pc:cxnChg chg="mod">
          <ac:chgData name="Jason  Mayberry" userId="cecd4e79-e9a6-45b1-a01a-f51df2288f6a" providerId="ADAL" clId="{F60F722B-D45D-4C59-9C3A-07935F6899FF}" dt="2021-02-01T06:17:13.877" v="1747"/>
          <ac:cxnSpMkLst>
            <pc:docMk/>
            <pc:sldMk cId="3535023969" sldId="426"/>
            <ac:cxnSpMk id="1424" creationId="{5EC1406B-0FDB-440B-88CC-B4F82D854D82}"/>
          </ac:cxnSpMkLst>
        </pc:cxnChg>
        <pc:cxnChg chg="mod">
          <ac:chgData name="Jason  Mayberry" userId="cecd4e79-e9a6-45b1-a01a-f51df2288f6a" providerId="ADAL" clId="{F60F722B-D45D-4C59-9C3A-07935F6899FF}" dt="2021-02-01T06:17:23.517" v="1750" actId="21"/>
          <ac:cxnSpMkLst>
            <pc:docMk/>
            <pc:sldMk cId="3535023969" sldId="426"/>
            <ac:cxnSpMk id="1427" creationId="{46A2D8A9-BE81-422F-987B-A22F179FCD67}"/>
          </ac:cxnSpMkLst>
        </pc:cxnChg>
        <pc:cxnChg chg="mod">
          <ac:chgData name="Jason  Mayberry" userId="cecd4e79-e9a6-45b1-a01a-f51df2288f6a" providerId="ADAL" clId="{F60F722B-D45D-4C59-9C3A-07935F6899FF}" dt="2021-02-01T06:17:23.517" v="1750" actId="21"/>
          <ac:cxnSpMkLst>
            <pc:docMk/>
            <pc:sldMk cId="3535023969" sldId="426"/>
            <ac:cxnSpMk id="1430" creationId="{A7C9FD2A-FB87-4F9D-ABA4-21F4890EA061}"/>
          </ac:cxnSpMkLst>
        </pc:cxnChg>
        <pc:cxnChg chg="mod">
          <ac:chgData name="Jason  Mayberry" userId="cecd4e79-e9a6-45b1-a01a-f51df2288f6a" providerId="ADAL" clId="{F60F722B-D45D-4C59-9C3A-07935F6899FF}" dt="2021-02-01T06:17:23.517" v="1750" actId="21"/>
          <ac:cxnSpMkLst>
            <pc:docMk/>
            <pc:sldMk cId="3535023969" sldId="426"/>
            <ac:cxnSpMk id="1433" creationId="{0225558C-B9CF-4AA4-9C89-AE9F11A047F8}"/>
          </ac:cxnSpMkLst>
        </pc:cxnChg>
        <pc:cxnChg chg="mod">
          <ac:chgData name="Jason  Mayberry" userId="cecd4e79-e9a6-45b1-a01a-f51df2288f6a" providerId="ADAL" clId="{F60F722B-D45D-4C59-9C3A-07935F6899FF}" dt="2021-02-01T06:17:23.517" v="1750" actId="21"/>
          <ac:cxnSpMkLst>
            <pc:docMk/>
            <pc:sldMk cId="3535023969" sldId="426"/>
            <ac:cxnSpMk id="1436" creationId="{043623EC-4905-48FF-A0B7-642A8B77CD04}"/>
          </ac:cxnSpMkLst>
        </pc:cxnChg>
      </pc:sldChg>
      <pc:sldChg chg="add del">
        <pc:chgData name="Jason  Mayberry" userId="cecd4e79-e9a6-45b1-a01a-f51df2288f6a" providerId="ADAL" clId="{F60F722B-D45D-4C59-9C3A-07935F6899FF}" dt="2021-01-31T05:34:37.346" v="1714" actId="47"/>
        <pc:sldMkLst>
          <pc:docMk/>
          <pc:sldMk cId="2937644032" sldId="427"/>
        </pc:sldMkLst>
      </pc:sldChg>
      <pc:sldChg chg="add del">
        <pc:chgData name="Jason  Mayberry" userId="cecd4e79-e9a6-45b1-a01a-f51df2288f6a" providerId="ADAL" clId="{F60F722B-D45D-4C59-9C3A-07935F6899FF}" dt="2021-01-31T05:34:44.644" v="1716" actId="47"/>
        <pc:sldMkLst>
          <pc:docMk/>
          <pc:sldMk cId="2931881421" sldId="446"/>
        </pc:sldMkLst>
      </pc:sldChg>
      <pc:sldChg chg="delSp modSp add mod">
        <pc:chgData name="Jason  Mayberry" userId="cecd4e79-e9a6-45b1-a01a-f51df2288f6a" providerId="ADAL" clId="{F60F722B-D45D-4C59-9C3A-07935F6899FF}" dt="2021-02-02T16:14:10.303" v="2555" actId="20577"/>
        <pc:sldMkLst>
          <pc:docMk/>
          <pc:sldMk cId="2483711741" sldId="471"/>
        </pc:sldMkLst>
        <pc:spChg chg="mod">
          <ac:chgData name="Jason  Mayberry" userId="cecd4e79-e9a6-45b1-a01a-f51df2288f6a" providerId="ADAL" clId="{F60F722B-D45D-4C59-9C3A-07935F6899FF}" dt="2021-02-02T16:14:10.303" v="2555" actId="20577"/>
          <ac:spMkLst>
            <pc:docMk/>
            <pc:sldMk cId="2483711741" sldId="471"/>
            <ac:spMk id="2" creationId="{00000000-0000-0000-0000-000000000000}"/>
          </ac:spMkLst>
        </pc:spChg>
        <pc:spChg chg="del">
          <ac:chgData name="Jason  Mayberry" userId="cecd4e79-e9a6-45b1-a01a-f51df2288f6a" providerId="ADAL" clId="{F60F722B-D45D-4C59-9C3A-07935F6899FF}" dt="2021-02-01T06:43:21.961" v="2229" actId="478"/>
          <ac:spMkLst>
            <pc:docMk/>
            <pc:sldMk cId="2483711741" sldId="471"/>
            <ac:spMk id="3" creationId="{00000000-0000-0000-0000-000000000000}"/>
          </ac:spMkLst>
        </pc:spChg>
      </pc:sldChg>
      <pc:sldChg chg="addSp delSp modSp add mod">
        <pc:chgData name="Jason  Mayberry" userId="cecd4e79-e9a6-45b1-a01a-f51df2288f6a" providerId="ADAL" clId="{F60F722B-D45D-4C59-9C3A-07935F6899FF}" dt="2021-02-03T21:40:20.922" v="2556" actId="571"/>
        <pc:sldMkLst>
          <pc:docMk/>
          <pc:sldMk cId="1736284465" sldId="472"/>
        </pc:sldMkLst>
        <pc:spChg chg="mod">
          <ac:chgData name="Jason  Mayberry" userId="cecd4e79-e9a6-45b1-a01a-f51df2288f6a" providerId="ADAL" clId="{F60F722B-D45D-4C59-9C3A-07935F6899FF}" dt="2021-02-02T16:13:59.772" v="2541" actId="20577"/>
          <ac:spMkLst>
            <pc:docMk/>
            <pc:sldMk cId="1736284465" sldId="472"/>
            <ac:spMk id="2" creationId="{00000000-0000-0000-0000-000000000000}"/>
          </ac:spMkLst>
        </pc:spChg>
        <pc:spChg chg="del">
          <ac:chgData name="Jason  Mayberry" userId="cecd4e79-e9a6-45b1-a01a-f51df2288f6a" providerId="ADAL" clId="{F60F722B-D45D-4C59-9C3A-07935F6899FF}" dt="2021-02-01T06:43:14.939" v="2228" actId="478"/>
          <ac:spMkLst>
            <pc:docMk/>
            <pc:sldMk cId="1736284465" sldId="472"/>
            <ac:spMk id="3" creationId="{00000000-0000-0000-0000-000000000000}"/>
          </ac:spMkLst>
        </pc:spChg>
        <pc:spChg chg="add mod">
          <ac:chgData name="Jason  Mayberry" userId="cecd4e79-e9a6-45b1-a01a-f51df2288f6a" providerId="ADAL" clId="{F60F722B-D45D-4C59-9C3A-07935F6899FF}" dt="2021-02-02T16:13:32.860" v="2494" actId="1076"/>
          <ac:spMkLst>
            <pc:docMk/>
            <pc:sldMk cId="1736284465" sldId="472"/>
            <ac:spMk id="3" creationId="{CB3C4BB4-A2DF-4BF3-96E1-0DE628DA8E9B}"/>
          </ac:spMkLst>
        </pc:spChg>
        <pc:spChg chg="mod">
          <ac:chgData name="Jason  Mayberry" userId="cecd4e79-e9a6-45b1-a01a-f51df2288f6a" providerId="ADAL" clId="{F60F722B-D45D-4C59-9C3A-07935F6899FF}" dt="2021-02-03T21:40:20.922" v="2556" actId="571"/>
          <ac:spMkLst>
            <pc:docMk/>
            <pc:sldMk cId="1736284465" sldId="472"/>
            <ac:spMk id="22" creationId="{00000000-0000-0000-0000-000000000000}"/>
          </ac:spMkLst>
        </pc:spChg>
        <pc:spChg chg="mod">
          <ac:chgData name="Jason  Mayberry" userId="cecd4e79-e9a6-45b1-a01a-f51df2288f6a" providerId="ADAL" clId="{F60F722B-D45D-4C59-9C3A-07935F6899FF}" dt="2021-02-03T21:40:20.922" v="2556" actId="571"/>
          <ac:spMkLst>
            <pc:docMk/>
            <pc:sldMk cId="1736284465" sldId="472"/>
            <ac:spMk id="23" creationId="{00000000-0000-0000-0000-000000000000}"/>
          </ac:spMkLst>
        </pc:spChg>
        <pc:spChg chg="mod">
          <ac:chgData name="Jason  Mayberry" userId="cecd4e79-e9a6-45b1-a01a-f51df2288f6a" providerId="ADAL" clId="{F60F722B-D45D-4C59-9C3A-07935F6899FF}" dt="2021-02-03T21:40:20.922" v="2556" actId="571"/>
          <ac:spMkLst>
            <pc:docMk/>
            <pc:sldMk cId="1736284465" sldId="472"/>
            <ac:spMk id="25" creationId="{00000000-0000-0000-0000-000000000000}"/>
          </ac:spMkLst>
        </pc:spChg>
        <pc:spChg chg="mod">
          <ac:chgData name="Jason  Mayberry" userId="cecd4e79-e9a6-45b1-a01a-f51df2288f6a" providerId="ADAL" clId="{F60F722B-D45D-4C59-9C3A-07935F6899FF}" dt="2021-02-03T21:40:20.922" v="2556" actId="571"/>
          <ac:spMkLst>
            <pc:docMk/>
            <pc:sldMk cId="1736284465" sldId="472"/>
            <ac:spMk id="26" creationId="{00000000-0000-0000-0000-000000000000}"/>
          </ac:spMkLst>
        </pc:spChg>
        <pc:spChg chg="mod">
          <ac:chgData name="Jason  Mayberry" userId="cecd4e79-e9a6-45b1-a01a-f51df2288f6a" providerId="ADAL" clId="{F60F722B-D45D-4C59-9C3A-07935F6899FF}" dt="2021-02-03T21:40:20.922" v="2556" actId="571"/>
          <ac:spMkLst>
            <pc:docMk/>
            <pc:sldMk cId="1736284465" sldId="472"/>
            <ac:spMk id="27" creationId="{00000000-0000-0000-0000-000000000000}"/>
          </ac:spMkLst>
        </pc:spChg>
        <pc:spChg chg="mod">
          <ac:chgData name="Jason  Mayberry" userId="cecd4e79-e9a6-45b1-a01a-f51df2288f6a" providerId="ADAL" clId="{F60F722B-D45D-4C59-9C3A-07935F6899FF}" dt="2021-02-03T21:40:20.922" v="2556" actId="571"/>
          <ac:spMkLst>
            <pc:docMk/>
            <pc:sldMk cId="1736284465" sldId="472"/>
            <ac:spMk id="30" creationId="{00000000-0000-0000-0000-000000000000}"/>
          </ac:spMkLst>
        </pc:spChg>
        <pc:spChg chg="add mod">
          <ac:chgData name="Jason  Mayberry" userId="cecd4e79-e9a6-45b1-a01a-f51df2288f6a" providerId="ADAL" clId="{F60F722B-D45D-4C59-9C3A-07935F6899FF}" dt="2021-02-02T16:13:44.855" v="2520" actId="20577"/>
          <ac:spMkLst>
            <pc:docMk/>
            <pc:sldMk cId="1736284465" sldId="472"/>
            <ac:spMk id="32" creationId="{5BF9B263-7204-4B07-A75F-F194E04D12D6}"/>
          </ac:spMkLst>
        </pc:spChg>
        <pc:grpChg chg="mod">
          <ac:chgData name="Jason  Mayberry" userId="cecd4e79-e9a6-45b1-a01a-f51df2288f6a" providerId="ADAL" clId="{F60F722B-D45D-4C59-9C3A-07935F6899FF}" dt="2021-02-03T21:40:20.922" v="2556" actId="571"/>
          <ac:grpSpMkLst>
            <pc:docMk/>
            <pc:sldMk cId="1736284465" sldId="472"/>
            <ac:grpSpMk id="20" creationId="{00000000-0000-0000-0000-000000000000}"/>
          </ac:grpSpMkLst>
        </pc:grpChg>
        <pc:grpChg chg="mod">
          <ac:chgData name="Jason  Mayberry" userId="cecd4e79-e9a6-45b1-a01a-f51df2288f6a" providerId="ADAL" clId="{F60F722B-D45D-4C59-9C3A-07935F6899FF}" dt="2021-02-03T21:40:20.922" v="2556" actId="571"/>
          <ac:grpSpMkLst>
            <pc:docMk/>
            <pc:sldMk cId="1736284465" sldId="472"/>
            <ac:grpSpMk id="21" creationId="{00000000-0000-0000-0000-000000000000}"/>
          </ac:grpSpMkLst>
        </pc:grpChg>
        <pc:grpChg chg="mod">
          <ac:chgData name="Jason  Mayberry" userId="cecd4e79-e9a6-45b1-a01a-f51df2288f6a" providerId="ADAL" clId="{F60F722B-D45D-4C59-9C3A-07935F6899FF}" dt="2021-02-03T21:40:20.922" v="2556" actId="571"/>
          <ac:grpSpMkLst>
            <pc:docMk/>
            <pc:sldMk cId="1736284465" sldId="472"/>
            <ac:grpSpMk id="31" creationId="{00000000-0000-0000-0000-000000000000}"/>
          </ac:grpSpMkLst>
        </pc:grpChg>
        <pc:cxnChg chg="mod">
          <ac:chgData name="Jason  Mayberry" userId="cecd4e79-e9a6-45b1-a01a-f51df2288f6a" providerId="ADAL" clId="{F60F722B-D45D-4C59-9C3A-07935F6899FF}" dt="2021-02-03T21:40:20.922" v="2556" actId="571"/>
          <ac:cxnSpMkLst>
            <pc:docMk/>
            <pc:sldMk cId="1736284465" sldId="472"/>
            <ac:cxnSpMk id="28" creationId="{00000000-0000-0000-0000-000000000000}"/>
          </ac:cxnSpMkLst>
        </pc:cxnChg>
        <pc:cxnChg chg="mod">
          <ac:chgData name="Jason  Mayberry" userId="cecd4e79-e9a6-45b1-a01a-f51df2288f6a" providerId="ADAL" clId="{F60F722B-D45D-4C59-9C3A-07935F6899FF}" dt="2021-02-03T21:40:20.922" v="2556" actId="571"/>
          <ac:cxnSpMkLst>
            <pc:docMk/>
            <pc:sldMk cId="1736284465" sldId="472"/>
            <ac:cxnSpMk id="29" creationId="{00000000-0000-0000-0000-000000000000}"/>
          </ac:cxnSpMkLst>
        </pc:cxnChg>
        <pc:cxnChg chg="add mod">
          <ac:chgData name="Jason  Mayberry" userId="cecd4e79-e9a6-45b1-a01a-f51df2288f6a" providerId="ADAL" clId="{F60F722B-D45D-4C59-9C3A-07935F6899FF}" dt="2021-02-03T21:40:20.922" v="2556" actId="571"/>
          <ac:cxnSpMkLst>
            <pc:docMk/>
            <pc:sldMk cId="1736284465" sldId="472"/>
            <ac:cxnSpMk id="33" creationId="{57CBDBDF-F57B-436C-A120-2E13489BECB1}"/>
          </ac:cxnSpMkLst>
        </pc:cxnChg>
      </pc:sldChg>
      <pc:sldChg chg="add del mod modShow">
        <pc:chgData name="Jason  Mayberry" userId="cecd4e79-e9a6-45b1-a01a-f51df2288f6a" providerId="ADAL" clId="{F60F722B-D45D-4C59-9C3A-07935F6899FF}" dt="2021-01-31T05:34:39.164" v="1715" actId="47"/>
        <pc:sldMkLst>
          <pc:docMk/>
          <pc:sldMk cId="481180573" sldId="475"/>
        </pc:sldMkLst>
      </pc:sldChg>
      <pc:sldChg chg="add mod ord modShow">
        <pc:chgData name="Jason  Mayberry" userId="cecd4e79-e9a6-45b1-a01a-f51df2288f6a" providerId="ADAL" clId="{F60F722B-D45D-4C59-9C3A-07935F6899FF}" dt="2021-01-31T05:35:12.843" v="1719"/>
        <pc:sldMkLst>
          <pc:docMk/>
          <pc:sldMk cId="2889826702" sldId="476"/>
        </pc:sldMkLst>
      </pc:sldChg>
      <pc:sldChg chg="modSp add">
        <pc:chgData name="Jason  Mayberry" userId="cecd4e79-e9a6-45b1-a01a-f51df2288f6a" providerId="ADAL" clId="{F60F722B-D45D-4C59-9C3A-07935F6899FF}" dt="2021-01-31T05:28:06.756" v="1713" actId="6549"/>
        <pc:sldMkLst>
          <pc:docMk/>
          <pc:sldMk cId="1164788558" sldId="478"/>
        </pc:sldMkLst>
        <pc:spChg chg="mod">
          <ac:chgData name="Jason  Mayberry" userId="cecd4e79-e9a6-45b1-a01a-f51df2288f6a" providerId="ADAL" clId="{F60F722B-D45D-4C59-9C3A-07935F6899FF}" dt="2021-01-31T05:28:06.756" v="1713" actId="6549"/>
          <ac:spMkLst>
            <pc:docMk/>
            <pc:sldMk cId="1164788558" sldId="478"/>
            <ac:spMk id="28699" creationId="{00000000-0000-0000-0000-000000000000}"/>
          </ac:spMkLst>
        </pc:spChg>
      </pc:sldChg>
      <pc:sldChg chg="addSp delSp modSp add mod">
        <pc:chgData name="Jason  Mayberry" userId="cecd4e79-e9a6-45b1-a01a-f51df2288f6a" providerId="ADAL" clId="{F60F722B-D45D-4C59-9C3A-07935F6899FF}" dt="2021-02-01T06:43:09.193" v="2227" actId="478"/>
        <pc:sldMkLst>
          <pc:docMk/>
          <pc:sldMk cId="4233625201" sldId="481"/>
        </pc:sldMkLst>
        <pc:spChg chg="del">
          <ac:chgData name="Jason  Mayberry" userId="cecd4e79-e9a6-45b1-a01a-f51df2288f6a" providerId="ADAL" clId="{F60F722B-D45D-4C59-9C3A-07935F6899FF}" dt="2021-02-01T06:43:09.193" v="2227" actId="478"/>
          <ac:spMkLst>
            <pc:docMk/>
            <pc:sldMk cId="4233625201" sldId="481"/>
            <ac:spMk id="3" creationId="{00000000-0000-0000-0000-000000000000}"/>
          </ac:spMkLst>
        </pc:spChg>
        <pc:spChg chg="add mod">
          <ac:chgData name="Jason  Mayberry" userId="cecd4e79-e9a6-45b1-a01a-f51df2288f6a" providerId="ADAL" clId="{F60F722B-D45D-4C59-9C3A-07935F6899FF}" dt="2021-01-31T04:30:04.893" v="243" actId="1036"/>
          <ac:spMkLst>
            <pc:docMk/>
            <pc:sldMk cId="4233625201" sldId="481"/>
            <ac:spMk id="7" creationId="{3955F530-0FC1-42B6-9E2E-254EF2C65F34}"/>
          </ac:spMkLst>
        </pc:spChg>
        <pc:grpChg chg="mod">
          <ac:chgData name="Jason  Mayberry" userId="cecd4e79-e9a6-45b1-a01a-f51df2288f6a" providerId="ADAL" clId="{F60F722B-D45D-4C59-9C3A-07935F6899FF}" dt="2021-01-31T04:28:16.953" v="14" actId="1076"/>
          <ac:grpSpMkLst>
            <pc:docMk/>
            <pc:sldMk cId="4233625201" sldId="481"/>
            <ac:grpSpMk id="6" creationId="{00000000-0000-0000-0000-000000000000}"/>
          </ac:grpSpMkLst>
        </pc:grpChg>
        <pc:picChg chg="mod">
          <ac:chgData name="Jason  Mayberry" userId="cecd4e79-e9a6-45b1-a01a-f51df2288f6a" providerId="ADAL" clId="{F60F722B-D45D-4C59-9C3A-07935F6899FF}" dt="2021-01-31T04:28:16.953" v="14" actId="1076"/>
          <ac:picMkLst>
            <pc:docMk/>
            <pc:sldMk cId="4233625201" sldId="481"/>
            <ac:picMk id="4" creationId="{00000000-0000-0000-0000-000000000000}"/>
          </ac:picMkLst>
        </pc:picChg>
        <pc:picChg chg="mod">
          <ac:chgData name="Jason  Mayberry" userId="cecd4e79-e9a6-45b1-a01a-f51df2288f6a" providerId="ADAL" clId="{F60F722B-D45D-4C59-9C3A-07935F6899FF}" dt="2021-01-31T04:28:16.953" v="14" actId="1076"/>
          <ac:picMkLst>
            <pc:docMk/>
            <pc:sldMk cId="4233625201" sldId="481"/>
            <ac:picMk id="5" creationId="{00000000-0000-0000-0000-000000000000}"/>
          </ac:picMkLst>
        </pc:picChg>
      </pc:sldChg>
      <pc:sldChg chg="add">
        <pc:chgData name="Jason  Mayberry" userId="cecd4e79-e9a6-45b1-a01a-f51df2288f6a" providerId="ADAL" clId="{F60F722B-D45D-4C59-9C3A-07935F6899FF}" dt="2021-01-31T01:27:57.332" v="12"/>
        <pc:sldMkLst>
          <pc:docMk/>
          <pc:sldMk cId="3481291126" sldId="482"/>
        </pc:sldMkLst>
      </pc:sldChg>
      <pc:sldChg chg="addSp delSp modSp new mod modAnim">
        <pc:chgData name="Jason  Mayberry" userId="cecd4e79-e9a6-45b1-a01a-f51df2288f6a" providerId="ADAL" clId="{F60F722B-D45D-4C59-9C3A-07935F6899FF}" dt="2021-01-31T05:43:45.896" v="1731"/>
        <pc:sldMkLst>
          <pc:docMk/>
          <pc:sldMk cId="1264840935" sldId="483"/>
        </pc:sldMkLst>
        <pc:spChg chg="mod">
          <ac:chgData name="Jason  Mayberry" userId="cecd4e79-e9a6-45b1-a01a-f51df2288f6a" providerId="ADAL" clId="{F60F722B-D45D-4C59-9C3A-07935F6899FF}" dt="2021-01-31T05:15:32.748" v="1711" actId="20577"/>
          <ac:spMkLst>
            <pc:docMk/>
            <pc:sldMk cId="1264840935" sldId="483"/>
            <ac:spMk id="2" creationId="{AB240F70-24E8-4A8A-BB5F-002C2A2363D0}"/>
          </ac:spMkLst>
        </pc:spChg>
        <pc:spChg chg="add mod">
          <ac:chgData name="Jason  Mayberry" userId="cecd4e79-e9a6-45b1-a01a-f51df2288f6a" providerId="ADAL" clId="{F60F722B-D45D-4C59-9C3A-07935F6899FF}" dt="2021-01-31T04:58:01.745" v="376" actId="1076"/>
          <ac:spMkLst>
            <pc:docMk/>
            <pc:sldMk cId="1264840935" sldId="483"/>
            <ac:spMk id="3" creationId="{D327EAC3-8F90-44FD-BD03-E923CCC116CD}"/>
          </ac:spMkLst>
        </pc:spChg>
        <pc:spChg chg="add mod">
          <ac:chgData name="Jason  Mayberry" userId="cecd4e79-e9a6-45b1-a01a-f51df2288f6a" providerId="ADAL" clId="{F60F722B-D45D-4C59-9C3A-07935F6899FF}" dt="2021-01-31T04:57:53.633" v="373" actId="1076"/>
          <ac:spMkLst>
            <pc:docMk/>
            <pc:sldMk cId="1264840935" sldId="483"/>
            <ac:spMk id="4" creationId="{A49AEF95-C145-4DC8-8F98-6A57F7365411}"/>
          </ac:spMkLst>
        </pc:spChg>
        <pc:spChg chg="add mod">
          <ac:chgData name="Jason  Mayberry" userId="cecd4e79-e9a6-45b1-a01a-f51df2288f6a" providerId="ADAL" clId="{F60F722B-D45D-4C59-9C3A-07935F6899FF}" dt="2021-01-31T04:58:15.751" v="380" actId="1076"/>
          <ac:spMkLst>
            <pc:docMk/>
            <pc:sldMk cId="1264840935" sldId="483"/>
            <ac:spMk id="5" creationId="{22F73694-EB82-4F4B-976E-98AFCA0D39FE}"/>
          </ac:spMkLst>
        </pc:spChg>
        <pc:spChg chg="add mod">
          <ac:chgData name="Jason  Mayberry" userId="cecd4e79-e9a6-45b1-a01a-f51df2288f6a" providerId="ADAL" clId="{F60F722B-D45D-4C59-9C3A-07935F6899FF}" dt="2021-01-31T04:57:56.963" v="374" actId="1076"/>
          <ac:spMkLst>
            <pc:docMk/>
            <pc:sldMk cId="1264840935" sldId="483"/>
            <ac:spMk id="6" creationId="{677DCF58-3477-4EEB-A85E-A129781B3C63}"/>
          </ac:spMkLst>
        </pc:spChg>
        <pc:spChg chg="add mod">
          <ac:chgData name="Jason  Mayberry" userId="cecd4e79-e9a6-45b1-a01a-f51df2288f6a" providerId="ADAL" clId="{F60F722B-D45D-4C59-9C3A-07935F6899FF}" dt="2021-01-31T04:58:23.653" v="382" actId="1076"/>
          <ac:spMkLst>
            <pc:docMk/>
            <pc:sldMk cId="1264840935" sldId="483"/>
            <ac:spMk id="7" creationId="{34CA4E30-5B03-4071-BCFA-D061CABE9726}"/>
          </ac:spMkLst>
        </pc:spChg>
        <pc:spChg chg="add mod">
          <ac:chgData name="Jason  Mayberry" userId="cecd4e79-e9a6-45b1-a01a-f51df2288f6a" providerId="ADAL" clId="{F60F722B-D45D-4C59-9C3A-07935F6899FF}" dt="2021-01-31T04:56:25.108" v="358" actId="1076"/>
          <ac:spMkLst>
            <pc:docMk/>
            <pc:sldMk cId="1264840935" sldId="483"/>
            <ac:spMk id="8" creationId="{B790BCBB-557C-4741-9D30-93D26FE4651F}"/>
          </ac:spMkLst>
        </pc:spChg>
        <pc:spChg chg="add mod">
          <ac:chgData name="Jason  Mayberry" userId="cecd4e79-e9a6-45b1-a01a-f51df2288f6a" providerId="ADAL" clId="{F60F722B-D45D-4C59-9C3A-07935F6899FF}" dt="2021-01-31T04:58:20.237" v="381" actId="1076"/>
          <ac:spMkLst>
            <pc:docMk/>
            <pc:sldMk cId="1264840935" sldId="483"/>
            <ac:spMk id="9" creationId="{FA5E00F4-47C0-4349-9515-D241F1A09A5B}"/>
          </ac:spMkLst>
        </pc:spChg>
        <pc:spChg chg="add mod">
          <ac:chgData name="Jason  Mayberry" userId="cecd4e79-e9a6-45b1-a01a-f51df2288f6a" providerId="ADAL" clId="{F60F722B-D45D-4C59-9C3A-07935F6899FF}" dt="2021-01-31T04:56:25.108" v="358" actId="1076"/>
          <ac:spMkLst>
            <pc:docMk/>
            <pc:sldMk cId="1264840935" sldId="483"/>
            <ac:spMk id="10" creationId="{180B8ECB-999A-47EE-8ECF-A823BF4858E1}"/>
          </ac:spMkLst>
        </pc:spChg>
        <pc:spChg chg="del mod">
          <ac:chgData name="Jason  Mayberry" userId="cecd4e79-e9a6-45b1-a01a-f51df2288f6a" providerId="ADAL" clId="{F60F722B-D45D-4C59-9C3A-07935F6899FF}" dt="2021-01-31T04:48:47.259" v="327" actId="478"/>
          <ac:spMkLst>
            <pc:docMk/>
            <pc:sldMk cId="1264840935" sldId="483"/>
            <ac:spMk id="20" creationId="{A758B4F3-18F6-4D68-8483-F8373F4DF6DC}"/>
          </ac:spMkLst>
        </pc:spChg>
        <pc:spChg chg="del mod">
          <ac:chgData name="Jason  Mayberry" userId="cecd4e79-e9a6-45b1-a01a-f51df2288f6a" providerId="ADAL" clId="{F60F722B-D45D-4C59-9C3A-07935F6899FF}" dt="2021-01-31T04:48:28.161" v="322" actId="478"/>
          <ac:spMkLst>
            <pc:docMk/>
            <pc:sldMk cId="1264840935" sldId="483"/>
            <ac:spMk id="24" creationId="{95333A23-8E22-49D3-9484-A18B299F87CA}"/>
          </ac:spMkLst>
        </pc:spChg>
        <pc:spChg chg="mod">
          <ac:chgData name="Jason  Mayberry" userId="cecd4e79-e9a6-45b1-a01a-f51df2288f6a" providerId="ADAL" clId="{F60F722B-D45D-4C59-9C3A-07935F6899FF}" dt="2021-01-31T04:47:48.418" v="314"/>
          <ac:spMkLst>
            <pc:docMk/>
            <pc:sldMk cId="1264840935" sldId="483"/>
            <ac:spMk id="26" creationId="{AAB70C97-E4B9-4A2A-B55B-D297329853DC}"/>
          </ac:spMkLst>
        </pc:spChg>
        <pc:spChg chg="mod">
          <ac:chgData name="Jason  Mayberry" userId="cecd4e79-e9a6-45b1-a01a-f51df2288f6a" providerId="ADAL" clId="{F60F722B-D45D-4C59-9C3A-07935F6899FF}" dt="2021-01-31T04:48:23.312" v="321" actId="6549"/>
          <ac:spMkLst>
            <pc:docMk/>
            <pc:sldMk cId="1264840935" sldId="483"/>
            <ac:spMk id="27" creationId="{1BEDF898-97B2-49CB-AEFA-DD02187E5FAD}"/>
          </ac:spMkLst>
        </pc:spChg>
        <pc:spChg chg="mod">
          <ac:chgData name="Jason  Mayberry" userId="cecd4e79-e9a6-45b1-a01a-f51df2288f6a" providerId="ADAL" clId="{F60F722B-D45D-4C59-9C3A-07935F6899FF}" dt="2021-01-31T04:48:21.310" v="320" actId="6549"/>
          <ac:spMkLst>
            <pc:docMk/>
            <pc:sldMk cId="1264840935" sldId="483"/>
            <ac:spMk id="30" creationId="{57B60A8A-F9E6-4A47-B0FF-0CF18CF3E819}"/>
          </ac:spMkLst>
        </pc:spChg>
        <pc:spChg chg="mod">
          <ac:chgData name="Jason  Mayberry" userId="cecd4e79-e9a6-45b1-a01a-f51df2288f6a" providerId="ADAL" clId="{F60F722B-D45D-4C59-9C3A-07935F6899FF}" dt="2021-01-31T04:48:18.530" v="319" actId="207"/>
          <ac:spMkLst>
            <pc:docMk/>
            <pc:sldMk cId="1264840935" sldId="483"/>
            <ac:spMk id="32" creationId="{C3160A7A-DC99-444B-83A5-D5F87F0B2B6B}"/>
          </ac:spMkLst>
        </pc:spChg>
        <pc:spChg chg="del mod">
          <ac:chgData name="Jason  Mayberry" userId="cecd4e79-e9a6-45b1-a01a-f51df2288f6a" providerId="ADAL" clId="{F60F722B-D45D-4C59-9C3A-07935F6899FF}" dt="2021-01-31T04:48:47.259" v="327" actId="478"/>
          <ac:spMkLst>
            <pc:docMk/>
            <pc:sldMk cId="1264840935" sldId="483"/>
            <ac:spMk id="35" creationId="{A7FE8206-D301-467B-84AE-549D62BED945}"/>
          </ac:spMkLst>
        </pc:spChg>
        <pc:spChg chg="mod">
          <ac:chgData name="Jason  Mayberry" userId="cecd4e79-e9a6-45b1-a01a-f51df2288f6a" providerId="ADAL" clId="{F60F722B-D45D-4C59-9C3A-07935F6899FF}" dt="2021-01-31T04:47:48.418" v="314"/>
          <ac:spMkLst>
            <pc:docMk/>
            <pc:sldMk cId="1264840935" sldId="483"/>
            <ac:spMk id="37" creationId="{F06C2907-C12F-46A9-A57B-50A7D78DAA39}"/>
          </ac:spMkLst>
        </pc:spChg>
        <pc:spChg chg="del mod">
          <ac:chgData name="Jason  Mayberry" userId="cecd4e79-e9a6-45b1-a01a-f51df2288f6a" providerId="ADAL" clId="{F60F722B-D45D-4C59-9C3A-07935F6899FF}" dt="2021-01-31T04:48:42.586" v="326" actId="478"/>
          <ac:spMkLst>
            <pc:docMk/>
            <pc:sldMk cId="1264840935" sldId="483"/>
            <ac:spMk id="38" creationId="{8CFD0C3B-C16C-4BE9-9130-D63EC1A5D228}"/>
          </ac:spMkLst>
        </pc:spChg>
        <pc:spChg chg="mod">
          <ac:chgData name="Jason  Mayberry" userId="cecd4e79-e9a6-45b1-a01a-f51df2288f6a" providerId="ADAL" clId="{F60F722B-D45D-4C59-9C3A-07935F6899FF}" dt="2021-01-31T04:48:50.105" v="328" actId="20577"/>
          <ac:spMkLst>
            <pc:docMk/>
            <pc:sldMk cId="1264840935" sldId="483"/>
            <ac:spMk id="41" creationId="{28584276-9EC4-4F15-91F5-475033EB13E1}"/>
          </ac:spMkLst>
        </pc:spChg>
        <pc:spChg chg="mod">
          <ac:chgData name="Jason  Mayberry" userId="cecd4e79-e9a6-45b1-a01a-f51df2288f6a" providerId="ADAL" clId="{F60F722B-D45D-4C59-9C3A-07935F6899FF}" dt="2021-01-31T04:48:18.530" v="319" actId="207"/>
          <ac:spMkLst>
            <pc:docMk/>
            <pc:sldMk cId="1264840935" sldId="483"/>
            <ac:spMk id="43" creationId="{2502C912-C49C-425B-8A5F-960E32E097FF}"/>
          </ac:spMkLst>
        </pc:spChg>
        <pc:spChg chg="del mod">
          <ac:chgData name="Jason  Mayberry" userId="cecd4e79-e9a6-45b1-a01a-f51df2288f6a" providerId="ADAL" clId="{F60F722B-D45D-4C59-9C3A-07935F6899FF}" dt="2021-01-31T04:48:42.586" v="326" actId="478"/>
          <ac:spMkLst>
            <pc:docMk/>
            <pc:sldMk cId="1264840935" sldId="483"/>
            <ac:spMk id="46" creationId="{4F0639AF-245C-40DC-A8FD-FFED4A535779}"/>
          </ac:spMkLst>
        </pc:spChg>
        <pc:spChg chg="mod">
          <ac:chgData name="Jason  Mayberry" userId="cecd4e79-e9a6-45b1-a01a-f51df2288f6a" providerId="ADAL" clId="{F60F722B-D45D-4C59-9C3A-07935F6899FF}" dt="2021-01-31T04:47:48.418" v="314"/>
          <ac:spMkLst>
            <pc:docMk/>
            <pc:sldMk cId="1264840935" sldId="483"/>
            <ac:spMk id="48" creationId="{C1C1CE2F-7FC8-497F-9EDB-541E7F698C82}"/>
          </ac:spMkLst>
        </pc:spChg>
        <pc:spChg chg="del mod">
          <ac:chgData name="Jason  Mayberry" userId="cecd4e79-e9a6-45b1-a01a-f51df2288f6a" providerId="ADAL" clId="{F60F722B-D45D-4C59-9C3A-07935F6899FF}" dt="2021-01-31T04:48:42.586" v="326" actId="478"/>
          <ac:spMkLst>
            <pc:docMk/>
            <pc:sldMk cId="1264840935" sldId="483"/>
            <ac:spMk id="49" creationId="{AA43C84F-4043-46D5-BC08-CE82603D285A}"/>
          </ac:spMkLst>
        </pc:spChg>
        <pc:spChg chg="mod">
          <ac:chgData name="Jason  Mayberry" userId="cecd4e79-e9a6-45b1-a01a-f51df2288f6a" providerId="ADAL" clId="{F60F722B-D45D-4C59-9C3A-07935F6899FF}" dt="2021-01-31T04:48:52.422" v="329" actId="20577"/>
          <ac:spMkLst>
            <pc:docMk/>
            <pc:sldMk cId="1264840935" sldId="483"/>
            <ac:spMk id="52" creationId="{F2E54C42-8BA9-4E94-AE33-34E93940CCD8}"/>
          </ac:spMkLst>
        </pc:spChg>
        <pc:spChg chg="mod">
          <ac:chgData name="Jason  Mayberry" userId="cecd4e79-e9a6-45b1-a01a-f51df2288f6a" providerId="ADAL" clId="{F60F722B-D45D-4C59-9C3A-07935F6899FF}" dt="2021-01-31T04:48:18.530" v="319" actId="207"/>
          <ac:spMkLst>
            <pc:docMk/>
            <pc:sldMk cId="1264840935" sldId="483"/>
            <ac:spMk id="54" creationId="{C7BA9C56-5EB4-44D0-9A06-81BC657BA291}"/>
          </ac:spMkLst>
        </pc:spChg>
        <pc:spChg chg="del mod">
          <ac:chgData name="Jason  Mayberry" userId="cecd4e79-e9a6-45b1-a01a-f51df2288f6a" providerId="ADAL" clId="{F60F722B-D45D-4C59-9C3A-07935F6899FF}" dt="2021-01-31T04:48:42.586" v="326" actId="478"/>
          <ac:spMkLst>
            <pc:docMk/>
            <pc:sldMk cId="1264840935" sldId="483"/>
            <ac:spMk id="57" creationId="{B378D6C3-6A88-4533-9446-20B7D97604AE}"/>
          </ac:spMkLst>
        </pc:spChg>
        <pc:spChg chg="mod">
          <ac:chgData name="Jason  Mayberry" userId="cecd4e79-e9a6-45b1-a01a-f51df2288f6a" providerId="ADAL" clId="{F60F722B-D45D-4C59-9C3A-07935F6899FF}" dt="2021-01-31T04:47:48.418" v="314"/>
          <ac:spMkLst>
            <pc:docMk/>
            <pc:sldMk cId="1264840935" sldId="483"/>
            <ac:spMk id="59" creationId="{959A3D44-1679-4CCF-B95C-A2FFEA514514}"/>
          </ac:spMkLst>
        </pc:spChg>
        <pc:spChg chg="del mod">
          <ac:chgData name="Jason  Mayberry" userId="cecd4e79-e9a6-45b1-a01a-f51df2288f6a" providerId="ADAL" clId="{F60F722B-D45D-4C59-9C3A-07935F6899FF}" dt="2021-01-31T04:48:35.950" v="325" actId="478"/>
          <ac:spMkLst>
            <pc:docMk/>
            <pc:sldMk cId="1264840935" sldId="483"/>
            <ac:spMk id="60" creationId="{CBF57CA4-7471-4FBF-8115-4C576C947D87}"/>
          </ac:spMkLst>
        </pc:spChg>
        <pc:spChg chg="mod">
          <ac:chgData name="Jason  Mayberry" userId="cecd4e79-e9a6-45b1-a01a-f51df2288f6a" providerId="ADAL" clId="{F60F722B-D45D-4C59-9C3A-07935F6899FF}" dt="2021-01-31T04:48:30.587" v="323" actId="6549"/>
          <ac:spMkLst>
            <pc:docMk/>
            <pc:sldMk cId="1264840935" sldId="483"/>
            <ac:spMk id="63" creationId="{7FCA6E75-4929-4ED5-8138-F951EA6A2CB7}"/>
          </ac:spMkLst>
        </pc:spChg>
        <pc:spChg chg="mod">
          <ac:chgData name="Jason  Mayberry" userId="cecd4e79-e9a6-45b1-a01a-f51df2288f6a" providerId="ADAL" clId="{F60F722B-D45D-4C59-9C3A-07935F6899FF}" dt="2021-01-31T04:48:18.530" v="319" actId="207"/>
          <ac:spMkLst>
            <pc:docMk/>
            <pc:sldMk cId="1264840935" sldId="483"/>
            <ac:spMk id="65" creationId="{3533E539-0277-4EE1-B13A-21B278323F19}"/>
          </ac:spMkLst>
        </pc:spChg>
        <pc:spChg chg="add del mod">
          <ac:chgData name="Jason  Mayberry" userId="cecd4e79-e9a6-45b1-a01a-f51df2288f6a" providerId="ADAL" clId="{F60F722B-D45D-4C59-9C3A-07935F6899FF}" dt="2021-01-31T04:49:51.542" v="336" actId="478"/>
          <ac:spMkLst>
            <pc:docMk/>
            <pc:sldMk cId="1264840935" sldId="483"/>
            <ac:spMk id="66" creationId="{1C7C3E3C-0E1C-4F26-9DE7-FE58E62B73E5}"/>
          </ac:spMkLst>
        </pc:spChg>
        <pc:spChg chg="add del">
          <ac:chgData name="Jason  Mayberry" userId="cecd4e79-e9a6-45b1-a01a-f51df2288f6a" providerId="ADAL" clId="{F60F722B-D45D-4C59-9C3A-07935F6899FF}" dt="2021-01-31T04:50:15.593" v="338" actId="478"/>
          <ac:spMkLst>
            <pc:docMk/>
            <pc:sldMk cId="1264840935" sldId="483"/>
            <ac:spMk id="67" creationId="{38D67C1A-38BC-42BC-A63D-BAE18F1BDEDE}"/>
          </ac:spMkLst>
        </pc:spChg>
        <pc:spChg chg="add del">
          <ac:chgData name="Jason  Mayberry" userId="cecd4e79-e9a6-45b1-a01a-f51df2288f6a" providerId="ADAL" clId="{F60F722B-D45D-4C59-9C3A-07935F6899FF}" dt="2021-01-31T04:50:25.481" v="340" actId="478"/>
          <ac:spMkLst>
            <pc:docMk/>
            <pc:sldMk cId="1264840935" sldId="483"/>
            <ac:spMk id="68" creationId="{7F552577-A30D-4D98-8063-44F1EF42E4E7}"/>
          </ac:spMkLst>
        </pc:spChg>
        <pc:spChg chg="add mod">
          <ac:chgData name="Jason  Mayberry" userId="cecd4e79-e9a6-45b1-a01a-f51df2288f6a" providerId="ADAL" clId="{F60F722B-D45D-4C59-9C3A-07935F6899FF}" dt="2021-01-31T04:58:04.841" v="377" actId="1076"/>
          <ac:spMkLst>
            <pc:docMk/>
            <pc:sldMk cId="1264840935" sldId="483"/>
            <ac:spMk id="69" creationId="{CA97BDF0-AD94-4323-9A6E-C099C82E7099}"/>
          </ac:spMkLst>
        </pc:spChg>
        <pc:spChg chg="mod">
          <ac:chgData name="Jason  Mayberry" userId="cecd4e79-e9a6-45b1-a01a-f51df2288f6a" providerId="ADAL" clId="{F60F722B-D45D-4C59-9C3A-07935F6899FF}" dt="2021-01-31T04:52:10.232" v="348" actId="1076"/>
          <ac:spMkLst>
            <pc:docMk/>
            <pc:sldMk cId="1264840935" sldId="483"/>
            <ac:spMk id="71" creationId="{3C1DE725-AD26-4A9E-AD3A-26E7AD5A4AAC}"/>
          </ac:spMkLst>
        </pc:spChg>
        <pc:spChg chg="mod">
          <ac:chgData name="Jason  Mayberry" userId="cecd4e79-e9a6-45b1-a01a-f51df2288f6a" providerId="ADAL" clId="{F60F722B-D45D-4C59-9C3A-07935F6899FF}" dt="2021-01-31T04:52:10.232" v="348" actId="1076"/>
          <ac:spMkLst>
            <pc:docMk/>
            <pc:sldMk cId="1264840935" sldId="483"/>
            <ac:spMk id="72" creationId="{87B1923A-579E-4C16-A60A-7985C8D1B56D}"/>
          </ac:spMkLst>
        </pc:spChg>
        <pc:spChg chg="mod">
          <ac:chgData name="Jason  Mayberry" userId="cecd4e79-e9a6-45b1-a01a-f51df2288f6a" providerId="ADAL" clId="{F60F722B-D45D-4C59-9C3A-07935F6899FF}" dt="2021-01-31T04:52:10.232" v="348" actId="1076"/>
          <ac:spMkLst>
            <pc:docMk/>
            <pc:sldMk cId="1264840935" sldId="483"/>
            <ac:spMk id="74" creationId="{93AC0F50-6267-4323-B78F-C8A23C27C6A9}"/>
          </ac:spMkLst>
        </pc:spChg>
        <pc:spChg chg="mod">
          <ac:chgData name="Jason  Mayberry" userId="cecd4e79-e9a6-45b1-a01a-f51df2288f6a" providerId="ADAL" clId="{F60F722B-D45D-4C59-9C3A-07935F6899FF}" dt="2021-01-31T04:52:10.232" v="348" actId="1076"/>
          <ac:spMkLst>
            <pc:docMk/>
            <pc:sldMk cId="1264840935" sldId="483"/>
            <ac:spMk id="75" creationId="{A38A7B40-A0A0-4CFB-B36F-FC09C6DF6230}"/>
          </ac:spMkLst>
        </pc:spChg>
        <pc:spChg chg="add del mod">
          <ac:chgData name="Jason  Mayberry" userId="cecd4e79-e9a6-45b1-a01a-f51df2288f6a" providerId="ADAL" clId="{F60F722B-D45D-4C59-9C3A-07935F6899FF}" dt="2021-01-31T04:52:14.616" v="349" actId="478"/>
          <ac:spMkLst>
            <pc:docMk/>
            <pc:sldMk cId="1264840935" sldId="483"/>
            <ac:spMk id="76" creationId="{925723D8-4EF9-4464-9AAE-6ED06359B9DC}"/>
          </ac:spMkLst>
        </pc:spChg>
        <pc:spChg chg="add mod">
          <ac:chgData name="Jason  Mayberry" userId="cecd4e79-e9a6-45b1-a01a-f51df2288f6a" providerId="ADAL" clId="{F60F722B-D45D-4C59-9C3A-07935F6899FF}" dt="2021-01-31T04:58:10.640" v="379" actId="1076"/>
          <ac:spMkLst>
            <pc:docMk/>
            <pc:sldMk cId="1264840935" sldId="483"/>
            <ac:spMk id="78" creationId="{7E8D6C81-9798-4BF3-9A1A-B9D9EFE912FC}"/>
          </ac:spMkLst>
        </pc:spChg>
        <pc:spChg chg="add mod">
          <ac:chgData name="Jason  Mayberry" userId="cecd4e79-e9a6-45b1-a01a-f51df2288f6a" providerId="ADAL" clId="{F60F722B-D45D-4C59-9C3A-07935F6899FF}" dt="2021-01-31T04:56:29.813" v="360" actId="571"/>
          <ac:spMkLst>
            <pc:docMk/>
            <pc:sldMk cId="1264840935" sldId="483"/>
            <ac:spMk id="79" creationId="{55D9E08E-D86F-4FC7-9ADB-156BFEBFCB65}"/>
          </ac:spMkLst>
        </pc:spChg>
        <pc:spChg chg="add mod">
          <ac:chgData name="Jason  Mayberry" userId="cecd4e79-e9a6-45b1-a01a-f51df2288f6a" providerId="ADAL" clId="{F60F722B-D45D-4C59-9C3A-07935F6899FF}" dt="2021-01-31T04:56:31.445" v="361" actId="571"/>
          <ac:spMkLst>
            <pc:docMk/>
            <pc:sldMk cId="1264840935" sldId="483"/>
            <ac:spMk id="80" creationId="{C2835ABA-1052-4C95-872C-46B147EA58D1}"/>
          </ac:spMkLst>
        </pc:spChg>
        <pc:spChg chg="add mod">
          <ac:chgData name="Jason  Mayberry" userId="cecd4e79-e9a6-45b1-a01a-f51df2288f6a" providerId="ADAL" clId="{F60F722B-D45D-4C59-9C3A-07935F6899FF}" dt="2021-01-31T04:57:30.564" v="369" actId="208"/>
          <ac:spMkLst>
            <pc:docMk/>
            <pc:sldMk cId="1264840935" sldId="483"/>
            <ac:spMk id="81" creationId="{810069FD-F1C2-4040-B379-C11BF8063112}"/>
          </ac:spMkLst>
        </pc:spChg>
        <pc:spChg chg="add mod">
          <ac:chgData name="Jason  Mayberry" userId="cecd4e79-e9a6-45b1-a01a-f51df2288f6a" providerId="ADAL" clId="{F60F722B-D45D-4C59-9C3A-07935F6899FF}" dt="2021-01-31T04:57:30.564" v="369" actId="208"/>
          <ac:spMkLst>
            <pc:docMk/>
            <pc:sldMk cId="1264840935" sldId="483"/>
            <ac:spMk id="82" creationId="{67C4E5F5-4A47-4B4A-B837-27E68C863616}"/>
          </ac:spMkLst>
        </pc:spChg>
        <pc:spChg chg="mod">
          <ac:chgData name="Jason  Mayberry" userId="cecd4e79-e9a6-45b1-a01a-f51df2288f6a" providerId="ADAL" clId="{F60F722B-D45D-4C59-9C3A-07935F6899FF}" dt="2021-01-31T04:57:42.432" v="371" actId="571"/>
          <ac:spMkLst>
            <pc:docMk/>
            <pc:sldMk cId="1264840935" sldId="483"/>
            <ac:spMk id="85" creationId="{ED077FBC-076F-4CA8-A6A3-0EB30AC947A9}"/>
          </ac:spMkLst>
        </pc:spChg>
        <pc:spChg chg="mod">
          <ac:chgData name="Jason  Mayberry" userId="cecd4e79-e9a6-45b1-a01a-f51df2288f6a" providerId="ADAL" clId="{F60F722B-D45D-4C59-9C3A-07935F6899FF}" dt="2021-01-31T04:57:42.432" v="371" actId="571"/>
          <ac:spMkLst>
            <pc:docMk/>
            <pc:sldMk cId="1264840935" sldId="483"/>
            <ac:spMk id="86" creationId="{A81007AA-4231-46FE-8CC3-BF2FCC246DF2}"/>
          </ac:spMkLst>
        </pc:spChg>
        <pc:spChg chg="mod">
          <ac:chgData name="Jason  Mayberry" userId="cecd4e79-e9a6-45b1-a01a-f51df2288f6a" providerId="ADAL" clId="{F60F722B-D45D-4C59-9C3A-07935F6899FF}" dt="2021-01-31T04:57:46.904" v="372" actId="571"/>
          <ac:spMkLst>
            <pc:docMk/>
            <pc:sldMk cId="1264840935" sldId="483"/>
            <ac:spMk id="88" creationId="{41C3190A-BE55-41F0-A7AF-7735D1EE9411}"/>
          </ac:spMkLst>
        </pc:spChg>
        <pc:spChg chg="mod">
          <ac:chgData name="Jason  Mayberry" userId="cecd4e79-e9a6-45b1-a01a-f51df2288f6a" providerId="ADAL" clId="{F60F722B-D45D-4C59-9C3A-07935F6899FF}" dt="2021-01-31T04:57:46.904" v="372" actId="571"/>
          <ac:spMkLst>
            <pc:docMk/>
            <pc:sldMk cId="1264840935" sldId="483"/>
            <ac:spMk id="89" creationId="{B4EDF196-2D33-4055-9ECF-9660378B964C}"/>
          </ac:spMkLst>
        </pc:spChg>
        <pc:spChg chg="add mod">
          <ac:chgData name="Jason  Mayberry" userId="cecd4e79-e9a6-45b1-a01a-f51df2288f6a" providerId="ADAL" clId="{F60F722B-D45D-4C59-9C3A-07935F6899FF}" dt="2021-01-31T04:59:48.131" v="383" actId="571"/>
          <ac:spMkLst>
            <pc:docMk/>
            <pc:sldMk cId="1264840935" sldId="483"/>
            <ac:spMk id="90" creationId="{5B4869C8-927E-4B0E-9224-20FE2D8FEE11}"/>
          </ac:spMkLst>
        </pc:spChg>
        <pc:spChg chg="add mod">
          <ac:chgData name="Jason  Mayberry" userId="cecd4e79-e9a6-45b1-a01a-f51df2288f6a" providerId="ADAL" clId="{F60F722B-D45D-4C59-9C3A-07935F6899FF}" dt="2021-01-31T04:59:57.908" v="384" actId="571"/>
          <ac:spMkLst>
            <pc:docMk/>
            <pc:sldMk cId="1264840935" sldId="483"/>
            <ac:spMk id="91" creationId="{2D9921AC-8CD7-48C2-BAE4-FC30B4E98AD3}"/>
          </ac:spMkLst>
        </pc:spChg>
        <pc:spChg chg="add mod">
          <ac:chgData name="Jason  Mayberry" userId="cecd4e79-e9a6-45b1-a01a-f51df2288f6a" providerId="ADAL" clId="{F60F722B-D45D-4C59-9C3A-07935F6899FF}" dt="2021-01-31T04:59:59.274" v="385" actId="571"/>
          <ac:spMkLst>
            <pc:docMk/>
            <pc:sldMk cId="1264840935" sldId="483"/>
            <ac:spMk id="92" creationId="{E2AD84D2-6A0D-40C7-9622-BFDFC9C241A2}"/>
          </ac:spMkLst>
        </pc:spChg>
        <pc:spChg chg="add mod">
          <ac:chgData name="Jason  Mayberry" userId="cecd4e79-e9a6-45b1-a01a-f51df2288f6a" providerId="ADAL" clId="{F60F722B-D45D-4C59-9C3A-07935F6899FF}" dt="2021-01-31T05:00:00.664" v="386" actId="571"/>
          <ac:spMkLst>
            <pc:docMk/>
            <pc:sldMk cId="1264840935" sldId="483"/>
            <ac:spMk id="93" creationId="{6D1BC123-EB97-4C34-BA7D-E9A0A3E0C16B}"/>
          </ac:spMkLst>
        </pc:spChg>
        <pc:spChg chg="add mod">
          <ac:chgData name="Jason  Mayberry" userId="cecd4e79-e9a6-45b1-a01a-f51df2288f6a" providerId="ADAL" clId="{F60F722B-D45D-4C59-9C3A-07935F6899FF}" dt="2021-01-31T05:00:01.945" v="387" actId="571"/>
          <ac:spMkLst>
            <pc:docMk/>
            <pc:sldMk cId="1264840935" sldId="483"/>
            <ac:spMk id="94" creationId="{093E29C4-6106-4810-8FBF-F9BA5F46930A}"/>
          </ac:spMkLst>
        </pc:spChg>
        <pc:spChg chg="add mod">
          <ac:chgData name="Jason  Mayberry" userId="cecd4e79-e9a6-45b1-a01a-f51df2288f6a" providerId="ADAL" clId="{F60F722B-D45D-4C59-9C3A-07935F6899FF}" dt="2021-01-31T05:00:03.430" v="388" actId="571"/>
          <ac:spMkLst>
            <pc:docMk/>
            <pc:sldMk cId="1264840935" sldId="483"/>
            <ac:spMk id="95" creationId="{C45A62BC-81DE-4927-9AF2-3BEFCDAFC2DA}"/>
          </ac:spMkLst>
        </pc:spChg>
        <pc:spChg chg="add mod">
          <ac:chgData name="Jason  Mayberry" userId="cecd4e79-e9a6-45b1-a01a-f51df2288f6a" providerId="ADAL" clId="{F60F722B-D45D-4C59-9C3A-07935F6899FF}" dt="2021-01-31T05:00:04.614" v="389" actId="571"/>
          <ac:spMkLst>
            <pc:docMk/>
            <pc:sldMk cId="1264840935" sldId="483"/>
            <ac:spMk id="96" creationId="{F2B841EB-8C6D-444A-AF52-551A8EA57365}"/>
          </ac:spMkLst>
        </pc:spChg>
        <pc:spChg chg="add mod">
          <ac:chgData name="Jason  Mayberry" userId="cecd4e79-e9a6-45b1-a01a-f51df2288f6a" providerId="ADAL" clId="{F60F722B-D45D-4C59-9C3A-07935F6899FF}" dt="2021-01-31T05:00:06.370" v="390" actId="571"/>
          <ac:spMkLst>
            <pc:docMk/>
            <pc:sldMk cId="1264840935" sldId="483"/>
            <ac:spMk id="97" creationId="{824AA39F-2115-45E0-8F61-86EF2A5EED13}"/>
          </ac:spMkLst>
        </pc:spChg>
        <pc:spChg chg="add mod">
          <ac:chgData name="Jason  Mayberry" userId="cecd4e79-e9a6-45b1-a01a-f51df2288f6a" providerId="ADAL" clId="{F60F722B-D45D-4C59-9C3A-07935F6899FF}" dt="2021-01-31T05:00:07.606" v="391" actId="571"/>
          <ac:spMkLst>
            <pc:docMk/>
            <pc:sldMk cId="1264840935" sldId="483"/>
            <ac:spMk id="98" creationId="{F22C50AB-4441-48B5-8BCF-54B886E8B2C6}"/>
          </ac:spMkLst>
        </pc:spChg>
        <pc:spChg chg="add mod">
          <ac:chgData name="Jason  Mayberry" userId="cecd4e79-e9a6-45b1-a01a-f51df2288f6a" providerId="ADAL" clId="{F60F722B-D45D-4C59-9C3A-07935F6899FF}" dt="2021-01-31T05:01:01.680" v="412" actId="1076"/>
          <ac:spMkLst>
            <pc:docMk/>
            <pc:sldMk cId="1264840935" sldId="483"/>
            <ac:spMk id="99" creationId="{98A78C45-5A93-4230-8146-B5B299DB322C}"/>
          </ac:spMkLst>
        </pc:spChg>
        <pc:spChg chg="add mod">
          <ac:chgData name="Jason  Mayberry" userId="cecd4e79-e9a6-45b1-a01a-f51df2288f6a" providerId="ADAL" clId="{F60F722B-D45D-4C59-9C3A-07935F6899FF}" dt="2021-01-31T05:00:11.237" v="393" actId="571"/>
          <ac:spMkLst>
            <pc:docMk/>
            <pc:sldMk cId="1264840935" sldId="483"/>
            <ac:spMk id="100" creationId="{7932D0D4-58A5-4646-8D88-B4980AA0B042}"/>
          </ac:spMkLst>
        </pc:spChg>
        <pc:spChg chg="add mod">
          <ac:chgData name="Jason  Mayberry" userId="cecd4e79-e9a6-45b1-a01a-f51df2288f6a" providerId="ADAL" clId="{F60F722B-D45D-4C59-9C3A-07935F6899FF}" dt="2021-01-31T05:00:12.682" v="394" actId="571"/>
          <ac:spMkLst>
            <pc:docMk/>
            <pc:sldMk cId="1264840935" sldId="483"/>
            <ac:spMk id="101" creationId="{643FA081-217A-46E7-91B8-ABFA075EFFC0}"/>
          </ac:spMkLst>
        </pc:spChg>
        <pc:spChg chg="add mod">
          <ac:chgData name="Jason  Mayberry" userId="cecd4e79-e9a6-45b1-a01a-f51df2288f6a" providerId="ADAL" clId="{F60F722B-D45D-4C59-9C3A-07935F6899FF}" dt="2021-01-31T05:02:20.590" v="436" actId="1076"/>
          <ac:spMkLst>
            <pc:docMk/>
            <pc:sldMk cId="1264840935" sldId="483"/>
            <ac:spMk id="102" creationId="{DA3C3EFB-352D-433F-A3B1-3DEEED83A789}"/>
          </ac:spMkLst>
        </pc:spChg>
        <pc:spChg chg="add mod">
          <ac:chgData name="Jason  Mayberry" userId="cecd4e79-e9a6-45b1-a01a-f51df2288f6a" providerId="ADAL" clId="{F60F722B-D45D-4C59-9C3A-07935F6899FF}" dt="2021-01-31T05:00:16.966" v="396" actId="571"/>
          <ac:spMkLst>
            <pc:docMk/>
            <pc:sldMk cId="1264840935" sldId="483"/>
            <ac:spMk id="103" creationId="{9B437EC9-4713-451B-95B3-5FB420ADB59E}"/>
          </ac:spMkLst>
        </pc:spChg>
        <pc:spChg chg="add mod">
          <ac:chgData name="Jason  Mayberry" userId="cecd4e79-e9a6-45b1-a01a-f51df2288f6a" providerId="ADAL" clId="{F60F722B-D45D-4C59-9C3A-07935F6899FF}" dt="2021-01-31T05:00:38.171" v="405" actId="1076"/>
          <ac:spMkLst>
            <pc:docMk/>
            <pc:sldMk cId="1264840935" sldId="483"/>
            <ac:spMk id="104" creationId="{9733F232-85C7-4D5B-8A9E-D8041C92B3A6}"/>
          </ac:spMkLst>
        </pc:spChg>
        <pc:spChg chg="add mod">
          <ac:chgData name="Jason  Mayberry" userId="cecd4e79-e9a6-45b1-a01a-f51df2288f6a" providerId="ADAL" clId="{F60F722B-D45D-4C59-9C3A-07935F6899FF}" dt="2021-01-31T05:00:20.912" v="398" actId="571"/>
          <ac:spMkLst>
            <pc:docMk/>
            <pc:sldMk cId="1264840935" sldId="483"/>
            <ac:spMk id="105" creationId="{A1959B54-4028-458F-A651-B62183F991A0}"/>
          </ac:spMkLst>
        </pc:spChg>
        <pc:spChg chg="add mod">
          <ac:chgData name="Jason  Mayberry" userId="cecd4e79-e9a6-45b1-a01a-f51df2288f6a" providerId="ADAL" clId="{F60F722B-D45D-4C59-9C3A-07935F6899FF}" dt="2021-01-31T05:00:22.344" v="399" actId="571"/>
          <ac:spMkLst>
            <pc:docMk/>
            <pc:sldMk cId="1264840935" sldId="483"/>
            <ac:spMk id="106" creationId="{737A54D4-79BE-4F94-B3B8-D87ABFCB2D50}"/>
          </ac:spMkLst>
        </pc:spChg>
        <pc:spChg chg="add mod">
          <ac:chgData name="Jason  Mayberry" userId="cecd4e79-e9a6-45b1-a01a-f51df2288f6a" providerId="ADAL" clId="{F60F722B-D45D-4C59-9C3A-07935F6899FF}" dt="2021-01-31T05:00:24.178" v="400" actId="571"/>
          <ac:spMkLst>
            <pc:docMk/>
            <pc:sldMk cId="1264840935" sldId="483"/>
            <ac:spMk id="107" creationId="{918CA740-C172-447F-96DB-7532410FB594}"/>
          </ac:spMkLst>
        </pc:spChg>
        <pc:spChg chg="add mod">
          <ac:chgData name="Jason  Mayberry" userId="cecd4e79-e9a6-45b1-a01a-f51df2288f6a" providerId="ADAL" clId="{F60F722B-D45D-4C59-9C3A-07935F6899FF}" dt="2021-01-31T05:00:25.994" v="401" actId="571"/>
          <ac:spMkLst>
            <pc:docMk/>
            <pc:sldMk cId="1264840935" sldId="483"/>
            <ac:spMk id="108" creationId="{5DE4BFA0-A15D-49BF-9F3C-D9796E65FA41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20" creationId="{8F1B6CB2-AA3E-4E10-AE75-7C6335ED6295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21" creationId="{34654F42-5B02-4DD7-8DEF-586ED39E815A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24" creationId="{864CD2D5-6C2A-467C-956B-6750DCD9EFE5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26" creationId="{3FE3D60E-88A5-43A3-A129-D957A4A02F2C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29" creationId="{C3D86E4F-680E-47B0-8ED4-BB8DD457CFA6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32" creationId="{37A9778F-11C2-47A5-B4DA-BF057E5B033B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34" creationId="{4F98CBCF-8FAD-41D9-8C90-BDCCF8CCD4FE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37" creationId="{4FB6AEDA-AA02-46E3-8E66-E6945D9E3B32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40" creationId="{87A2A79B-2E1D-48DE-A1DF-32070B6860B9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42" creationId="{74CC4605-6EBE-4724-9C29-0BD3F137B699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45" creationId="{D3C175EF-3F18-4E24-80C7-8590ED25A244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48" creationId="{B9FBBA59-3D4B-44C0-B80B-E79274AA4A12}"/>
          </ac:spMkLst>
        </pc:spChg>
        <pc:spChg chg="mod">
          <ac:chgData name="Jason  Mayberry" userId="cecd4e79-e9a6-45b1-a01a-f51df2288f6a" providerId="ADAL" clId="{F60F722B-D45D-4C59-9C3A-07935F6899FF}" dt="2021-01-31T05:00:30.351" v="402" actId="571"/>
          <ac:spMkLst>
            <pc:docMk/>
            <pc:sldMk cId="1264840935" sldId="483"/>
            <ac:spMk id="150" creationId="{1469CDAE-63E2-4F82-AF01-FCB099717474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62" creationId="{AE1F6A4C-22F1-4301-9D53-9E01FAC2E82A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63" creationId="{FAC282BA-7AE5-4E24-B9BC-B8734B5FF944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66" creationId="{CB135204-3C69-44E3-B4BD-DAA839E5FDB2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68" creationId="{17419E0A-7E9D-4614-A60A-EA884B9774B2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71" creationId="{F4FFA699-90A5-4688-99AA-9D9C8C7F3243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74" creationId="{8E8E15F9-0210-4581-80B1-39F996F1C513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76" creationId="{9E46D778-D32D-4DB3-B438-6C0845F313B5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79" creationId="{894C11E4-4CE4-4A55-8022-C838B61EAC5A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82" creationId="{C64BDF88-DE69-4444-B373-B945A4986F0D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84" creationId="{0EB8980F-C9F6-46DF-8126-CE08AD1BD934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87" creationId="{8F3C3725-33C2-4D28-BDC9-6BD046E86563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90" creationId="{D64CE2D6-B4CA-4D60-9B02-61A3486DE12C}"/>
          </ac:spMkLst>
        </pc:spChg>
        <pc:spChg chg="mod">
          <ac:chgData name="Jason  Mayberry" userId="cecd4e79-e9a6-45b1-a01a-f51df2288f6a" providerId="ADAL" clId="{F60F722B-D45D-4C59-9C3A-07935F6899FF}" dt="2021-01-31T05:00:33.174" v="403" actId="571"/>
          <ac:spMkLst>
            <pc:docMk/>
            <pc:sldMk cId="1264840935" sldId="483"/>
            <ac:spMk id="192" creationId="{DDDC14B1-9975-4654-B5A2-3463B2F90896}"/>
          </ac:spMkLst>
        </pc:spChg>
        <pc:spChg chg="add mod">
          <ac:chgData name="Jason  Mayberry" userId="cecd4e79-e9a6-45b1-a01a-f51df2288f6a" providerId="ADAL" clId="{F60F722B-D45D-4C59-9C3A-07935F6899FF}" dt="2021-01-31T05:01:03.455" v="413" actId="1076"/>
          <ac:spMkLst>
            <pc:docMk/>
            <pc:sldMk cId="1264840935" sldId="483"/>
            <ac:spMk id="193" creationId="{8E15D249-DA6B-4051-B412-1E4C8779EBAA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05" creationId="{69759A7B-BA41-4685-BED4-22CE08AC540D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06" creationId="{6FFC2DB6-9681-4421-BCFC-2B86B9E5081F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09" creationId="{AE475B1C-7691-4819-8403-4AECD967F390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11" creationId="{5FD41594-A807-4D7D-A820-09AF03A2EB0F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14" creationId="{49444A4E-D07C-4727-A577-D4891ADC6BA1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17" creationId="{3E756FDC-EEA7-4A83-8213-0F46D2DC57E4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19" creationId="{B134517E-6E1C-45EE-B2CC-A50FD523489C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22" creationId="{33CDB64E-4451-4F47-BBD9-0C8A6F1777DC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25" creationId="{42282912-CDF2-4CF1-A8D7-786CD1E7581C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27" creationId="{C729A36B-9CB0-446A-BC86-F7E827FEE279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30" creationId="{DDF83853-9211-41AF-B087-91E1F54685A6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33" creationId="{100D0578-8658-4CE4-B948-BD1570C2BC1D}"/>
          </ac:spMkLst>
        </pc:spChg>
        <pc:spChg chg="mod">
          <ac:chgData name="Jason  Mayberry" userId="cecd4e79-e9a6-45b1-a01a-f51df2288f6a" providerId="ADAL" clId="{F60F722B-D45D-4C59-9C3A-07935F6899FF}" dt="2021-01-31T05:00:48.750" v="407" actId="571"/>
          <ac:spMkLst>
            <pc:docMk/>
            <pc:sldMk cId="1264840935" sldId="483"/>
            <ac:spMk id="235" creationId="{4642B1D1-0915-4C09-A83D-7D0F3C502FA1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47" creationId="{50C3C1EB-01EC-4C38-9693-07F1617FD4FA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48" creationId="{0B7ED843-BA89-4465-83C6-1391839CC4EA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51" creationId="{117C5FC8-9278-4D57-91F7-A6BD46840621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53" creationId="{088D6CDD-4158-4B94-9E5D-CA6BD71C7E9D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56" creationId="{EA1F53BC-3E79-45D3-8C9E-09E6BDE0910F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59" creationId="{E33F7981-7D3C-4E73-84FF-EB29437563CB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61" creationId="{EAD67649-4F6F-438F-B26C-D4EE499F4E69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64" creationId="{F4EF53E3-505A-41F0-AA14-81C91962FD43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67" creationId="{320BF74F-E6C2-433C-81EF-26B8EA1836E8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69" creationId="{BD0DDB49-8666-4D12-9A01-46B9EF8ED3DB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72" creationId="{5E46107C-5F80-4675-BDE1-5B6790783127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75" creationId="{58F1AA3C-C5C8-4440-BB52-EF1C7B288FFA}"/>
          </ac:spMkLst>
        </pc:spChg>
        <pc:spChg chg="mod">
          <ac:chgData name="Jason  Mayberry" userId="cecd4e79-e9a6-45b1-a01a-f51df2288f6a" providerId="ADAL" clId="{F60F722B-D45D-4C59-9C3A-07935F6899FF}" dt="2021-01-31T05:00:52.210" v="408" actId="571"/>
          <ac:spMkLst>
            <pc:docMk/>
            <pc:sldMk cId="1264840935" sldId="483"/>
            <ac:spMk id="277" creationId="{7539F944-1DA5-41F5-9CD5-84916AA22384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289" creationId="{E0C3FE74-B813-4BBE-B430-D98C099B7EE4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290" creationId="{78B6480E-3FA4-4991-A74E-EB66A135444C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293" creationId="{7D495C1A-38A6-4CDA-A412-B7B0538E35DE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295" creationId="{C4C9AC28-ABC1-4082-9D31-39E2D1E0A5E6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298" creationId="{6EAAF737-8FF1-4871-9EFF-3597BBC993D8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01" creationId="{06B9916C-A937-4CC3-9A7F-831DCBCAD961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03" creationId="{05E033CF-D871-4B62-A433-443DA4935174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06" creationId="{8B859713-FE0C-4C85-990B-824DA5606A4D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09" creationId="{2110594A-00C7-479E-B141-1DA93731968F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11" creationId="{F3481FA8-5F10-4F5E-9A5A-BA318E901E28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14" creationId="{D5E8AEE9-A915-4019-B3DF-89D76CF5DF13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17" creationId="{7A58DBB2-D3D3-466C-B56F-3D97A281AB16}"/>
          </ac:spMkLst>
        </pc:spChg>
        <pc:spChg chg="mod">
          <ac:chgData name="Jason  Mayberry" userId="cecd4e79-e9a6-45b1-a01a-f51df2288f6a" providerId="ADAL" clId="{F60F722B-D45D-4C59-9C3A-07935F6899FF}" dt="2021-01-31T05:00:53.963" v="409" actId="571"/>
          <ac:spMkLst>
            <pc:docMk/>
            <pc:sldMk cId="1264840935" sldId="483"/>
            <ac:spMk id="319" creationId="{35FDC6FA-2532-46DE-B667-0D91E89E9219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31" creationId="{EC0EB39F-B6E5-467D-A493-5DE9BC0349D4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32" creationId="{7FFDFC33-7082-4656-A0B2-E94ACEBC9498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35" creationId="{54A0CDE7-B65E-436D-AA84-214AA702BAC5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37" creationId="{862D7164-BEBD-4B96-B271-86DEE45E5988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40" creationId="{E78E24FF-561D-4369-94EA-60A1B77E6367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43" creationId="{D0366155-5AE3-4D32-8388-3574075864B5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45" creationId="{AF0AB080-DA2A-4582-864A-9A60D6704F4C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48" creationId="{C4341F7F-DB50-4F42-8B76-368B3D867764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51" creationId="{D3E825B1-A6BB-49E3-AF88-FD91381BD320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53" creationId="{106EB79E-6CCE-4B13-AF78-86B1A630CBDC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56" creationId="{1B140420-D589-4611-9090-BC76D0835E24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59" creationId="{09BC15A2-B7CD-47F5-8DD9-C3A13B1FDE86}"/>
          </ac:spMkLst>
        </pc:spChg>
        <pc:spChg chg="mod">
          <ac:chgData name="Jason  Mayberry" userId="cecd4e79-e9a6-45b1-a01a-f51df2288f6a" providerId="ADAL" clId="{F60F722B-D45D-4C59-9C3A-07935F6899FF}" dt="2021-01-31T05:00:56.574" v="410" actId="571"/>
          <ac:spMkLst>
            <pc:docMk/>
            <pc:sldMk cId="1264840935" sldId="483"/>
            <ac:spMk id="361" creationId="{434795C2-0B45-4A2D-AC47-79999014AD2F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73" creationId="{F0DF0FBC-94E8-418F-A740-F5A31031BCEF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74" creationId="{F44C12D7-E5B6-45F1-82B7-D4327228186A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77" creationId="{6E9150B5-1C84-4C41-AFDD-297A857046D7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79" creationId="{46A44C20-02D4-4A78-BD4D-4F8D174FF1DC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82" creationId="{B58A229A-D4EB-449D-95E6-AC153AF42359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85" creationId="{086056D5-2437-4373-A3F7-8FC6064087CC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87" creationId="{715F2650-25D1-4773-9E1C-DB5C2C6F3322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90" creationId="{43E02A36-75C2-4DC2-9D89-BB99CA0871B3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93" creationId="{D7057A5A-F274-4433-B3E4-A9312D9FA729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95" creationId="{0F67B0E2-57B7-4180-A902-5546AB7F1B7A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398" creationId="{44AC819E-9D28-4CB9-A910-78013E1FF19F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401" creationId="{E2F2C470-EB93-4347-B289-A9467A1980F6}"/>
          </ac:spMkLst>
        </pc:spChg>
        <pc:spChg chg="mod">
          <ac:chgData name="Jason  Mayberry" userId="cecd4e79-e9a6-45b1-a01a-f51df2288f6a" providerId="ADAL" clId="{F60F722B-D45D-4C59-9C3A-07935F6899FF}" dt="2021-01-31T05:00:59.233" v="411" actId="571"/>
          <ac:spMkLst>
            <pc:docMk/>
            <pc:sldMk cId="1264840935" sldId="483"/>
            <ac:spMk id="403" creationId="{CB0240CC-0CAE-4B7E-B1F9-61500348F5CB}"/>
          </ac:spMkLst>
        </pc:spChg>
        <pc:spChg chg="add mod">
          <ac:chgData name="Jason  Mayberry" userId="cecd4e79-e9a6-45b1-a01a-f51df2288f6a" providerId="ADAL" clId="{F60F722B-D45D-4C59-9C3A-07935F6899FF}" dt="2021-01-31T05:01:07.688" v="414" actId="571"/>
          <ac:spMkLst>
            <pc:docMk/>
            <pc:sldMk cId="1264840935" sldId="483"/>
            <ac:spMk id="404" creationId="{0D00EC35-0E4C-43E9-A3B8-99D0E00870AF}"/>
          </ac:spMkLst>
        </pc:spChg>
        <pc:spChg chg="add mod">
          <ac:chgData name="Jason  Mayberry" userId="cecd4e79-e9a6-45b1-a01a-f51df2288f6a" providerId="ADAL" clId="{F60F722B-D45D-4C59-9C3A-07935F6899FF}" dt="2021-01-31T05:01:10.533" v="415" actId="571"/>
          <ac:spMkLst>
            <pc:docMk/>
            <pc:sldMk cId="1264840935" sldId="483"/>
            <ac:spMk id="405" creationId="{FE1DA9CF-5E65-499A-BB56-A6A1FDA96A9E}"/>
          </ac:spMkLst>
        </pc:spChg>
        <pc:spChg chg="add mod">
          <ac:chgData name="Jason  Mayberry" userId="cecd4e79-e9a6-45b1-a01a-f51df2288f6a" providerId="ADAL" clId="{F60F722B-D45D-4C59-9C3A-07935F6899FF}" dt="2021-01-31T05:01:12.612" v="416" actId="571"/>
          <ac:spMkLst>
            <pc:docMk/>
            <pc:sldMk cId="1264840935" sldId="483"/>
            <ac:spMk id="406" creationId="{16C5AE59-3615-46CB-AD4A-43E5A1255A14}"/>
          </ac:spMkLst>
        </pc:spChg>
        <pc:spChg chg="add mod">
          <ac:chgData name="Jason  Mayberry" userId="cecd4e79-e9a6-45b1-a01a-f51df2288f6a" providerId="ADAL" clId="{F60F722B-D45D-4C59-9C3A-07935F6899FF}" dt="2021-01-31T05:01:18.945" v="417" actId="571"/>
          <ac:spMkLst>
            <pc:docMk/>
            <pc:sldMk cId="1264840935" sldId="483"/>
            <ac:spMk id="407" creationId="{04575B37-2C5F-4979-8C7A-8FB4403D7323}"/>
          </ac:spMkLst>
        </pc:spChg>
        <pc:spChg chg="add mod">
          <ac:chgData name="Jason  Mayberry" userId="cecd4e79-e9a6-45b1-a01a-f51df2288f6a" providerId="ADAL" clId="{F60F722B-D45D-4C59-9C3A-07935F6899FF}" dt="2021-01-31T05:01:21.778" v="418" actId="571"/>
          <ac:spMkLst>
            <pc:docMk/>
            <pc:sldMk cId="1264840935" sldId="483"/>
            <ac:spMk id="408" creationId="{68EFB54A-AD9A-44D7-BAA2-1C6CCA2BD526}"/>
          </ac:spMkLst>
        </pc:spChg>
        <pc:spChg chg="add mod">
          <ac:chgData name="Jason  Mayberry" userId="cecd4e79-e9a6-45b1-a01a-f51df2288f6a" providerId="ADAL" clId="{F60F722B-D45D-4C59-9C3A-07935F6899FF}" dt="2021-01-31T05:01:25.316" v="419" actId="571"/>
          <ac:spMkLst>
            <pc:docMk/>
            <pc:sldMk cId="1264840935" sldId="483"/>
            <ac:spMk id="409" creationId="{A32C1B94-D60D-4691-9CA0-74297493098E}"/>
          </ac:spMkLst>
        </pc:spChg>
        <pc:spChg chg="add mod">
          <ac:chgData name="Jason  Mayberry" userId="cecd4e79-e9a6-45b1-a01a-f51df2288f6a" providerId="ADAL" clId="{F60F722B-D45D-4C59-9C3A-07935F6899FF}" dt="2021-01-31T05:01:26.888" v="420" actId="571"/>
          <ac:spMkLst>
            <pc:docMk/>
            <pc:sldMk cId="1264840935" sldId="483"/>
            <ac:spMk id="410" creationId="{F660D018-754E-4FAF-8248-DA731C22D4FC}"/>
          </ac:spMkLst>
        </pc:spChg>
        <pc:spChg chg="add mod">
          <ac:chgData name="Jason  Mayberry" userId="cecd4e79-e9a6-45b1-a01a-f51df2288f6a" providerId="ADAL" clId="{F60F722B-D45D-4C59-9C3A-07935F6899FF}" dt="2021-01-31T05:01:30.924" v="421" actId="571"/>
          <ac:spMkLst>
            <pc:docMk/>
            <pc:sldMk cId="1264840935" sldId="483"/>
            <ac:spMk id="411" creationId="{2DBC4474-7521-4F94-9F24-6B5811A2ED69}"/>
          </ac:spMkLst>
        </pc:spChg>
        <pc:spChg chg="add mod">
          <ac:chgData name="Jason  Mayberry" userId="cecd4e79-e9a6-45b1-a01a-f51df2288f6a" providerId="ADAL" clId="{F60F722B-D45D-4C59-9C3A-07935F6899FF}" dt="2021-01-31T05:01:32.748" v="422" actId="571"/>
          <ac:spMkLst>
            <pc:docMk/>
            <pc:sldMk cId="1264840935" sldId="483"/>
            <ac:spMk id="412" creationId="{CE00F727-3538-4620-86EF-433B995E537F}"/>
          </ac:spMkLst>
        </pc:spChg>
        <pc:spChg chg="add mod">
          <ac:chgData name="Jason  Mayberry" userId="cecd4e79-e9a6-45b1-a01a-f51df2288f6a" providerId="ADAL" clId="{F60F722B-D45D-4C59-9C3A-07935F6899FF}" dt="2021-01-31T05:02:23.272" v="437" actId="1076"/>
          <ac:spMkLst>
            <pc:docMk/>
            <pc:sldMk cId="1264840935" sldId="483"/>
            <ac:spMk id="413" creationId="{27513FDE-AE59-4D33-B4F3-A19E8F1BDB32}"/>
          </ac:spMkLst>
        </pc:spChg>
        <pc:spChg chg="add mod">
          <ac:chgData name="Jason  Mayberry" userId="cecd4e79-e9a6-45b1-a01a-f51df2288f6a" providerId="ADAL" clId="{F60F722B-D45D-4C59-9C3A-07935F6899FF}" dt="2021-01-31T05:01:36.483" v="424" actId="571"/>
          <ac:spMkLst>
            <pc:docMk/>
            <pc:sldMk cId="1264840935" sldId="483"/>
            <ac:spMk id="414" creationId="{FFEE939F-B0FF-460D-B55C-64DAC62C802B}"/>
          </ac:spMkLst>
        </pc:spChg>
        <pc:spChg chg="add mod">
          <ac:chgData name="Jason  Mayberry" userId="cecd4e79-e9a6-45b1-a01a-f51df2288f6a" providerId="ADAL" clId="{F60F722B-D45D-4C59-9C3A-07935F6899FF}" dt="2021-01-31T05:01:38.176" v="425" actId="571"/>
          <ac:spMkLst>
            <pc:docMk/>
            <pc:sldMk cId="1264840935" sldId="483"/>
            <ac:spMk id="415" creationId="{DCF27191-8C54-4F74-9AF5-B1B2D11423A3}"/>
          </ac:spMkLst>
        </pc:spChg>
        <pc:spChg chg="add mod">
          <ac:chgData name="Jason  Mayberry" userId="cecd4e79-e9a6-45b1-a01a-f51df2288f6a" providerId="ADAL" clId="{F60F722B-D45D-4C59-9C3A-07935F6899FF}" dt="2021-01-31T05:01:40.423" v="426" actId="571"/>
          <ac:spMkLst>
            <pc:docMk/>
            <pc:sldMk cId="1264840935" sldId="483"/>
            <ac:spMk id="416" creationId="{4D0A5815-F741-46D6-8352-0C4A37E6B576}"/>
          </ac:spMkLst>
        </pc:spChg>
        <pc:spChg chg="add mod">
          <ac:chgData name="Jason  Mayberry" userId="cecd4e79-e9a6-45b1-a01a-f51df2288f6a" providerId="ADAL" clId="{F60F722B-D45D-4C59-9C3A-07935F6899FF}" dt="2021-01-31T05:01:52.786" v="427" actId="571"/>
          <ac:spMkLst>
            <pc:docMk/>
            <pc:sldMk cId="1264840935" sldId="483"/>
            <ac:spMk id="417" creationId="{6A267290-AFB3-47DB-BEF1-5A9612781A9A}"/>
          </ac:spMkLst>
        </pc:spChg>
        <pc:spChg chg="add mod">
          <ac:chgData name="Jason  Mayberry" userId="cecd4e79-e9a6-45b1-a01a-f51df2288f6a" providerId="ADAL" clId="{F60F722B-D45D-4C59-9C3A-07935F6899FF}" dt="2021-01-31T05:01:54.591" v="428" actId="571"/>
          <ac:spMkLst>
            <pc:docMk/>
            <pc:sldMk cId="1264840935" sldId="483"/>
            <ac:spMk id="418" creationId="{78EFA76D-7410-47BB-B574-C2E6A7A7790C}"/>
          </ac:spMkLst>
        </pc:spChg>
        <pc:spChg chg="add mod">
          <ac:chgData name="Jason  Mayberry" userId="cecd4e79-e9a6-45b1-a01a-f51df2288f6a" providerId="ADAL" clId="{F60F722B-D45D-4C59-9C3A-07935F6899FF}" dt="2021-01-31T05:01:56.244" v="429" actId="571"/>
          <ac:spMkLst>
            <pc:docMk/>
            <pc:sldMk cId="1264840935" sldId="483"/>
            <ac:spMk id="419" creationId="{2DA5117D-AE3D-40DA-A880-9FF5FF46F845}"/>
          </ac:spMkLst>
        </pc:spChg>
        <pc:spChg chg="add mod">
          <ac:chgData name="Jason  Mayberry" userId="cecd4e79-e9a6-45b1-a01a-f51df2288f6a" providerId="ADAL" clId="{F60F722B-D45D-4C59-9C3A-07935F6899FF}" dt="2021-01-31T05:01:58.555" v="430" actId="571"/>
          <ac:spMkLst>
            <pc:docMk/>
            <pc:sldMk cId="1264840935" sldId="483"/>
            <ac:spMk id="420" creationId="{0E9727A7-D73E-4CC9-985E-E1101870E979}"/>
          </ac:spMkLst>
        </pc:spChg>
        <pc:spChg chg="add mod">
          <ac:chgData name="Jason  Mayberry" userId="cecd4e79-e9a6-45b1-a01a-f51df2288f6a" providerId="ADAL" clId="{F60F722B-D45D-4C59-9C3A-07935F6899FF}" dt="2021-01-31T05:02:00.621" v="431" actId="571"/>
          <ac:spMkLst>
            <pc:docMk/>
            <pc:sldMk cId="1264840935" sldId="483"/>
            <ac:spMk id="421" creationId="{BBC11038-299A-493F-B0E0-4363CB61ADD1}"/>
          </ac:spMkLst>
        </pc:spChg>
        <pc:spChg chg="add mod">
          <ac:chgData name="Jason  Mayberry" userId="cecd4e79-e9a6-45b1-a01a-f51df2288f6a" providerId="ADAL" clId="{F60F722B-D45D-4C59-9C3A-07935F6899FF}" dt="2021-01-31T05:02:04.126" v="432" actId="571"/>
          <ac:spMkLst>
            <pc:docMk/>
            <pc:sldMk cId="1264840935" sldId="483"/>
            <ac:spMk id="422" creationId="{5E4A8C4B-1B52-4F46-A5FC-29EBB8DF8A02}"/>
          </ac:spMkLst>
        </pc:spChg>
        <pc:spChg chg="add mod">
          <ac:chgData name="Jason  Mayberry" userId="cecd4e79-e9a6-45b1-a01a-f51df2288f6a" providerId="ADAL" clId="{F60F722B-D45D-4C59-9C3A-07935F6899FF}" dt="2021-01-31T05:02:09.478" v="433" actId="571"/>
          <ac:spMkLst>
            <pc:docMk/>
            <pc:sldMk cId="1264840935" sldId="483"/>
            <ac:spMk id="423" creationId="{CF21220C-93B7-46B3-92EF-0319E799CF8D}"/>
          </ac:spMkLst>
        </pc:spChg>
        <pc:spChg chg="add mod">
          <ac:chgData name="Jason  Mayberry" userId="cecd4e79-e9a6-45b1-a01a-f51df2288f6a" providerId="ADAL" clId="{F60F722B-D45D-4C59-9C3A-07935F6899FF}" dt="2021-01-31T05:02:15.075" v="434" actId="571"/>
          <ac:spMkLst>
            <pc:docMk/>
            <pc:sldMk cId="1264840935" sldId="483"/>
            <ac:spMk id="424" creationId="{AF9C345F-1B2F-4259-88D8-8E7139EF8DC0}"/>
          </ac:spMkLst>
        </pc:spChg>
        <pc:spChg chg="add mod">
          <ac:chgData name="Jason  Mayberry" userId="cecd4e79-e9a6-45b1-a01a-f51df2288f6a" providerId="ADAL" clId="{F60F722B-D45D-4C59-9C3A-07935F6899FF}" dt="2021-01-31T05:15:21.494" v="1686" actId="20577"/>
          <ac:spMkLst>
            <pc:docMk/>
            <pc:sldMk cId="1264840935" sldId="483"/>
            <ac:spMk id="425" creationId="{113DF83F-4572-42D8-A8D5-79C82202D155}"/>
          </ac:spMkLst>
        </pc:spChg>
        <pc:grpChg chg="add mod">
          <ac:chgData name="Jason  Mayberry" userId="cecd4e79-e9a6-45b1-a01a-f51df2288f6a" providerId="ADAL" clId="{F60F722B-D45D-4C59-9C3A-07935F6899FF}" dt="2021-01-31T04:58:07.609" v="378" actId="1076"/>
          <ac:grpSpMkLst>
            <pc:docMk/>
            <pc:sldMk cId="1264840935" sldId="483"/>
            <ac:grpSpMk id="11" creationId="{F8D8062D-A4C2-4736-B9F8-1631302B04C0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15" creationId="{D489591A-C407-4E6F-A07A-DE672BB4C5C3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16" creationId="{6DE6F4C9-1478-46EF-9FCB-41CAF6D007E0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17" creationId="{DE3555E0-E625-40BE-BBEB-3B8581CFF034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18" creationId="{208FE7A1-41AF-474E-8A7F-3DB6545235E9}"/>
          </ac:grpSpMkLst>
        </pc:grpChg>
        <pc:grpChg chg="del mod">
          <ac:chgData name="Jason  Mayberry" userId="cecd4e79-e9a6-45b1-a01a-f51df2288f6a" providerId="ADAL" clId="{F60F722B-D45D-4C59-9C3A-07935F6899FF}" dt="2021-01-31T04:48:47.259" v="327" actId="478"/>
          <ac:grpSpMkLst>
            <pc:docMk/>
            <pc:sldMk cId="1264840935" sldId="483"/>
            <ac:grpSpMk id="19" creationId="{C076082A-7DEF-4566-97CA-5A0A8D46DE54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22" creationId="{E782B60E-5DA5-4C51-B682-54459D1D91B0}"/>
          </ac:grpSpMkLst>
        </pc:grpChg>
        <pc:grpChg chg="del mod">
          <ac:chgData name="Jason  Mayberry" userId="cecd4e79-e9a6-45b1-a01a-f51df2288f6a" providerId="ADAL" clId="{F60F722B-D45D-4C59-9C3A-07935F6899FF}" dt="2021-01-31T04:48:28.161" v="322" actId="478"/>
          <ac:grpSpMkLst>
            <pc:docMk/>
            <pc:sldMk cId="1264840935" sldId="483"/>
            <ac:grpSpMk id="23" creationId="{6A02B7E7-434E-4B1F-9251-05B5D5B085A8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33" creationId="{C7BB2714-D044-4C4A-A9C3-C8E9F1E8AB83}"/>
          </ac:grpSpMkLst>
        </pc:grpChg>
        <pc:grpChg chg="del mod">
          <ac:chgData name="Jason  Mayberry" userId="cecd4e79-e9a6-45b1-a01a-f51df2288f6a" providerId="ADAL" clId="{F60F722B-D45D-4C59-9C3A-07935F6899FF}" dt="2021-01-31T04:48:47.259" v="327" actId="478"/>
          <ac:grpSpMkLst>
            <pc:docMk/>
            <pc:sldMk cId="1264840935" sldId="483"/>
            <ac:grpSpMk id="34" creationId="{61AF68F3-887E-4063-8C6D-0B77DAA30530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44" creationId="{130D2F48-4B2A-44CD-82EF-809F44F6237D}"/>
          </ac:grpSpMkLst>
        </pc:grpChg>
        <pc:grpChg chg="del mod">
          <ac:chgData name="Jason  Mayberry" userId="cecd4e79-e9a6-45b1-a01a-f51df2288f6a" providerId="ADAL" clId="{F60F722B-D45D-4C59-9C3A-07935F6899FF}" dt="2021-01-31T04:48:42.586" v="326" actId="478"/>
          <ac:grpSpMkLst>
            <pc:docMk/>
            <pc:sldMk cId="1264840935" sldId="483"/>
            <ac:grpSpMk id="45" creationId="{B77E8369-4896-430B-8F59-BB05923B98CE}"/>
          </ac:grpSpMkLst>
        </pc:grpChg>
        <pc:grpChg chg="mod">
          <ac:chgData name="Jason  Mayberry" userId="cecd4e79-e9a6-45b1-a01a-f51df2288f6a" providerId="ADAL" clId="{F60F722B-D45D-4C59-9C3A-07935F6899FF}" dt="2021-01-31T04:47:48.418" v="314"/>
          <ac:grpSpMkLst>
            <pc:docMk/>
            <pc:sldMk cId="1264840935" sldId="483"/>
            <ac:grpSpMk id="55" creationId="{6A86F045-E176-4671-8569-6C6D6CE53EEF}"/>
          </ac:grpSpMkLst>
        </pc:grpChg>
        <pc:grpChg chg="del mod">
          <ac:chgData name="Jason  Mayberry" userId="cecd4e79-e9a6-45b1-a01a-f51df2288f6a" providerId="ADAL" clId="{F60F722B-D45D-4C59-9C3A-07935F6899FF}" dt="2021-01-31T04:48:42.586" v="326" actId="478"/>
          <ac:grpSpMkLst>
            <pc:docMk/>
            <pc:sldMk cId="1264840935" sldId="483"/>
            <ac:grpSpMk id="56" creationId="{615CB3E5-40B5-4B6E-B665-3BB5B9C8218A}"/>
          </ac:grpSpMkLst>
        </pc:grpChg>
        <pc:grpChg chg="add mod">
          <ac:chgData name="Jason  Mayberry" userId="cecd4e79-e9a6-45b1-a01a-f51df2288f6a" providerId="ADAL" clId="{F60F722B-D45D-4C59-9C3A-07935F6899FF}" dt="2021-01-31T04:55:19.061" v="352" actId="164"/>
          <ac:grpSpMkLst>
            <pc:docMk/>
            <pc:sldMk cId="1264840935" sldId="483"/>
            <ac:grpSpMk id="70" creationId="{831CC5A9-1CA7-419E-97E3-F68C04072D3D}"/>
          </ac:grpSpMkLst>
        </pc:grpChg>
        <pc:grpChg chg="add mod">
          <ac:chgData name="Jason  Mayberry" userId="cecd4e79-e9a6-45b1-a01a-f51df2288f6a" providerId="ADAL" clId="{F60F722B-D45D-4C59-9C3A-07935F6899FF}" dt="2021-01-31T04:55:19.061" v="352" actId="164"/>
          <ac:grpSpMkLst>
            <pc:docMk/>
            <pc:sldMk cId="1264840935" sldId="483"/>
            <ac:grpSpMk id="73" creationId="{2B2E2D0E-D9A9-4CCE-BC02-5AFEDFB9BF14}"/>
          </ac:grpSpMkLst>
        </pc:grpChg>
        <pc:grpChg chg="add del mod">
          <ac:chgData name="Jason  Mayberry" userId="cecd4e79-e9a6-45b1-a01a-f51df2288f6a" providerId="ADAL" clId="{F60F722B-D45D-4C59-9C3A-07935F6899FF}" dt="2021-01-31T04:55:32.263" v="356" actId="478"/>
          <ac:grpSpMkLst>
            <pc:docMk/>
            <pc:sldMk cId="1264840935" sldId="483"/>
            <ac:grpSpMk id="77" creationId="{DBE8F28B-B462-45A5-982C-16445D30868A}"/>
          </ac:grpSpMkLst>
        </pc:grpChg>
        <pc:grpChg chg="add mod">
          <ac:chgData name="Jason  Mayberry" userId="cecd4e79-e9a6-45b1-a01a-f51df2288f6a" providerId="ADAL" clId="{F60F722B-D45D-4C59-9C3A-07935F6899FF}" dt="2021-01-31T04:57:36.093" v="370" actId="1076"/>
          <ac:grpSpMkLst>
            <pc:docMk/>
            <pc:sldMk cId="1264840935" sldId="483"/>
            <ac:grpSpMk id="83" creationId="{B7EC2881-CCA2-40AE-A991-5EE2624ABC88}"/>
          </ac:grpSpMkLst>
        </pc:grpChg>
        <pc:grpChg chg="add mod">
          <ac:chgData name="Jason  Mayberry" userId="cecd4e79-e9a6-45b1-a01a-f51df2288f6a" providerId="ADAL" clId="{F60F722B-D45D-4C59-9C3A-07935F6899FF}" dt="2021-01-31T04:57:42.432" v="371" actId="571"/>
          <ac:grpSpMkLst>
            <pc:docMk/>
            <pc:sldMk cId="1264840935" sldId="483"/>
            <ac:grpSpMk id="84" creationId="{49FC621B-86E7-4F26-817B-6355FAFBDA04}"/>
          </ac:grpSpMkLst>
        </pc:grpChg>
        <pc:grpChg chg="add mod">
          <ac:chgData name="Jason  Mayberry" userId="cecd4e79-e9a6-45b1-a01a-f51df2288f6a" providerId="ADAL" clId="{F60F722B-D45D-4C59-9C3A-07935F6899FF}" dt="2021-01-31T04:57:46.904" v="372" actId="571"/>
          <ac:grpSpMkLst>
            <pc:docMk/>
            <pc:sldMk cId="1264840935" sldId="483"/>
            <ac:grpSpMk id="87" creationId="{8065C1EB-FD5B-4D40-BC66-EA5C4BB7133F}"/>
          </ac:grpSpMkLst>
        </pc:grpChg>
        <pc:grpChg chg="add 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09" creationId="{42C2FF1A-6B82-4B0C-83CC-9D3631606D08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13" creationId="{975ED0D2-9867-4085-9832-6E43834B082E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14" creationId="{99C90114-96C0-471C-8351-1823B43FA8BF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15" creationId="{1C454ABE-F9F7-4A81-A4D5-6D92D6D06AA8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16" creationId="{0665F36E-7851-4EC6-BAF0-0AF40CF8C361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18" creationId="{5EE4AED8-18F1-4091-B205-C68593518E5E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27" creationId="{E916DD62-6BAF-4DA8-8279-43799F64CFA7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35" creationId="{A46D2FE2-32E2-43F5-91CA-80E5A39F6B1F}"/>
          </ac:grpSpMkLst>
        </pc:grpChg>
        <pc:grpChg chg="mod">
          <ac:chgData name="Jason  Mayberry" userId="cecd4e79-e9a6-45b1-a01a-f51df2288f6a" providerId="ADAL" clId="{F60F722B-D45D-4C59-9C3A-07935F6899FF}" dt="2021-01-31T05:00:30.351" v="402" actId="571"/>
          <ac:grpSpMkLst>
            <pc:docMk/>
            <pc:sldMk cId="1264840935" sldId="483"/>
            <ac:grpSpMk id="143" creationId="{82C25736-C6B2-4A4E-8BBD-12A6A87FF1C5}"/>
          </ac:grpSpMkLst>
        </pc:grpChg>
        <pc:grpChg chg="add mod">
          <ac:chgData name="Jason  Mayberry" userId="cecd4e79-e9a6-45b1-a01a-f51df2288f6a" providerId="ADAL" clId="{F60F722B-D45D-4C59-9C3A-07935F6899FF}" dt="2021-01-31T05:00:36.089" v="404" actId="1076"/>
          <ac:grpSpMkLst>
            <pc:docMk/>
            <pc:sldMk cId="1264840935" sldId="483"/>
            <ac:grpSpMk id="151" creationId="{3C971695-891D-4BEE-A5B7-20B2DE333895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55" creationId="{E0A13D85-389A-4C9B-9A43-8AFA6516F25F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56" creationId="{927DE205-0C6C-4B77-AF4A-D1FD1801E225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57" creationId="{92569CA8-3738-4835-A2F7-7D379B799D06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58" creationId="{D30B2C61-539B-483E-B39B-D6925FAB4336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60" creationId="{08049A70-6170-474B-A866-7990285C278E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69" creationId="{0D881D5A-29AA-447E-8F44-C46EEECB587F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77" creationId="{411376C8-5831-48E9-A769-F75233797AB8}"/>
          </ac:grpSpMkLst>
        </pc:grpChg>
        <pc:grpChg chg="mod">
          <ac:chgData name="Jason  Mayberry" userId="cecd4e79-e9a6-45b1-a01a-f51df2288f6a" providerId="ADAL" clId="{F60F722B-D45D-4C59-9C3A-07935F6899FF}" dt="2021-01-31T05:00:33.174" v="403" actId="571"/>
          <ac:grpSpMkLst>
            <pc:docMk/>
            <pc:sldMk cId="1264840935" sldId="483"/>
            <ac:grpSpMk id="185" creationId="{73BF6973-19AA-46A3-8773-711B9414ACDE}"/>
          </ac:grpSpMkLst>
        </pc:grpChg>
        <pc:grpChg chg="add 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194" creationId="{111481CB-459F-483C-AD77-7F57C60BF624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198" creationId="{06D01810-C155-4ADC-89EA-9DDEA320F802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199" creationId="{D1603EB2-83CE-4AD4-88CE-7E6AABE6F574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200" creationId="{B8AEE1F1-83E0-490E-BC93-6CBAF8B9970E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201" creationId="{FA4AFA0E-E905-4E57-8114-DCA326F8833D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203" creationId="{DF5019B7-AE5D-483F-890C-571D598848E2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212" creationId="{FF55C637-FDA9-4287-AFD8-D0357CAFB5BA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220" creationId="{98F4D33C-5988-4516-A963-1A9D4900EABA}"/>
          </ac:grpSpMkLst>
        </pc:grpChg>
        <pc:grpChg chg="mod">
          <ac:chgData name="Jason  Mayberry" userId="cecd4e79-e9a6-45b1-a01a-f51df2288f6a" providerId="ADAL" clId="{F60F722B-D45D-4C59-9C3A-07935F6899FF}" dt="2021-01-31T05:00:48.750" v="407" actId="571"/>
          <ac:grpSpMkLst>
            <pc:docMk/>
            <pc:sldMk cId="1264840935" sldId="483"/>
            <ac:grpSpMk id="228" creationId="{D7945150-6021-46A8-993D-492381C913D3}"/>
          </ac:grpSpMkLst>
        </pc:grpChg>
        <pc:grpChg chg="add 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36" creationId="{9F30C9D5-D2E7-4955-A3C0-D9DEE7676764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40" creationId="{4620653C-A381-4B9C-BA0A-641203FB5C57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41" creationId="{4DF1AB23-AFC6-4024-9292-2DDA7CCC86C8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42" creationId="{3B69107F-5FE8-4F09-92E5-29C559FEDEC0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43" creationId="{890E85C1-F53B-49BE-94B0-5853BC053F3D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45" creationId="{DDD0A104-AB23-43BC-A061-7F6F29212495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54" creationId="{F8160360-329B-4824-9A96-AE631F59717B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62" creationId="{DD4970D3-F056-4670-953E-84468C4DC7B1}"/>
          </ac:grpSpMkLst>
        </pc:grpChg>
        <pc:grpChg chg="mod">
          <ac:chgData name="Jason  Mayberry" userId="cecd4e79-e9a6-45b1-a01a-f51df2288f6a" providerId="ADAL" clId="{F60F722B-D45D-4C59-9C3A-07935F6899FF}" dt="2021-01-31T05:00:52.210" v="408" actId="571"/>
          <ac:grpSpMkLst>
            <pc:docMk/>
            <pc:sldMk cId="1264840935" sldId="483"/>
            <ac:grpSpMk id="270" creationId="{EF930D7C-8270-4458-9941-A83A1DF0042E}"/>
          </ac:grpSpMkLst>
        </pc:grpChg>
        <pc:grpChg chg="add 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78" creationId="{91750D10-C84D-427A-8DAF-BBAA00BA18D5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82" creationId="{13B45672-BD86-490D-953E-DFD5A6DAB1BE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83" creationId="{1656E35D-3E0C-46B0-8B58-90FD6C6B2690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84" creationId="{408336C6-EAFD-4EE8-9E2C-AE55DA936784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85" creationId="{C88003C2-0CE2-4766-A13A-D3B85072F327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87" creationId="{E9CC4C09-7F22-42DF-B779-24C131023D64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296" creationId="{F752B8EA-0519-42EA-B147-841630B36EFD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304" creationId="{349C4F46-AA5D-40FB-BEC3-4C2D14B48328}"/>
          </ac:grpSpMkLst>
        </pc:grpChg>
        <pc:grpChg chg="mod">
          <ac:chgData name="Jason  Mayberry" userId="cecd4e79-e9a6-45b1-a01a-f51df2288f6a" providerId="ADAL" clId="{F60F722B-D45D-4C59-9C3A-07935F6899FF}" dt="2021-01-31T05:00:53.963" v="409" actId="571"/>
          <ac:grpSpMkLst>
            <pc:docMk/>
            <pc:sldMk cId="1264840935" sldId="483"/>
            <ac:grpSpMk id="312" creationId="{80F4964C-9237-4D09-B534-23D440565EEA}"/>
          </ac:grpSpMkLst>
        </pc:grpChg>
        <pc:grpChg chg="add 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20" creationId="{772234C5-B632-4898-9280-D71F97F19DE4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24" creationId="{D0AC7132-5384-498D-BFBC-BCF262BE8975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25" creationId="{3604A231-A8AE-4093-A8CF-2BBD19EF1E38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26" creationId="{773A3E1B-BAA5-4C9B-A404-73E39172E134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27" creationId="{95A72815-1015-459A-9326-FE2C622A0122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29" creationId="{D4F66927-A799-46E0-8E5B-3A0D2DC58A14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38" creationId="{5B426107-613E-4030-A314-D0F250DE64AF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46" creationId="{1CA5B9F7-1F1C-485F-B210-E28590311670}"/>
          </ac:grpSpMkLst>
        </pc:grpChg>
        <pc:grpChg chg="mod">
          <ac:chgData name="Jason  Mayberry" userId="cecd4e79-e9a6-45b1-a01a-f51df2288f6a" providerId="ADAL" clId="{F60F722B-D45D-4C59-9C3A-07935F6899FF}" dt="2021-01-31T05:00:56.574" v="410" actId="571"/>
          <ac:grpSpMkLst>
            <pc:docMk/>
            <pc:sldMk cId="1264840935" sldId="483"/>
            <ac:grpSpMk id="354" creationId="{832E9015-CA7C-42DA-8379-26D632305C79}"/>
          </ac:grpSpMkLst>
        </pc:grpChg>
        <pc:grpChg chg="add 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62" creationId="{F6A10631-DCBE-4309-8DEF-1EAFE60BBB24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66" creationId="{13512B6E-7374-47D0-A30F-381FC608D3C2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67" creationId="{0E5A4B59-244E-4900-B730-A54BE98F50F5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68" creationId="{54C7E89F-5F62-49B8-819C-8F50584C214C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69" creationId="{FA746285-9774-4212-ACF8-5BF5610C6E5A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71" creationId="{130C4A00-3375-4473-963D-BB1E929B402B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80" creationId="{E8401C77-CB1E-49BA-B858-93F27A28F2D3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88" creationId="{E31BA0E9-6354-4AB4-BE6E-4527D8550045}"/>
          </ac:grpSpMkLst>
        </pc:grpChg>
        <pc:grpChg chg="mod">
          <ac:chgData name="Jason  Mayberry" userId="cecd4e79-e9a6-45b1-a01a-f51df2288f6a" providerId="ADAL" clId="{F60F722B-D45D-4C59-9C3A-07935F6899FF}" dt="2021-01-31T05:00:59.233" v="411" actId="571"/>
          <ac:grpSpMkLst>
            <pc:docMk/>
            <pc:sldMk cId="1264840935" sldId="483"/>
            <ac:grpSpMk id="396" creationId="{2A3D3FDE-0195-4267-BA3F-0B0810E50C02}"/>
          </ac:grpSpMkLst>
        </pc:grp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12" creationId="{FBD3D584-077E-4420-BE49-D3E85E6AA0D0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13" creationId="{BC02FC84-6A85-49FC-90C9-1960E6B87528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14" creationId="{018DA32D-353E-4D19-A4FE-722B26BF693D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21" creationId="{F619E859-6156-4B5A-A858-9DEA8E7093C0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25" creationId="{B2CC210D-EDD8-4D78-AD60-C757E515745F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28" creationId="{AB5451FE-3D57-4A91-8C5B-D2D7A5D7D98C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29" creationId="{390C2173-079E-4EEE-8A38-7F4B78886B8B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31" creationId="{11520057-8081-4F98-AC04-4F7EADF734EC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36" creationId="{98DED379-57D6-435D-95E7-22847496C62D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39" creationId="{A0458E1C-1E56-4CC9-B4D9-E663C8598DF1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40" creationId="{45B12B60-2FAE-483D-91E7-9A84D87C8295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42" creationId="{D6489F57-CE09-4127-ADBC-AB60B73469D3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47" creationId="{DD0AAA44-B8B2-49B3-A795-E5707376B7F0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50" creationId="{3A768B94-6A2A-4127-AF20-0FFC6B8B3B90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51" creationId="{402781B6-E6B3-4719-8892-AB04268E8762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53" creationId="{D8346053-6663-43B1-B9F7-4B4FE8629411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58" creationId="{CA07C5B5-EABA-4025-98F2-68F2D528741A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61" creationId="{76DD9F5A-4437-4DC5-9E9E-5C812DE4A2C8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62" creationId="{DDB791F3-9A88-4823-952D-FDC451AB23E4}"/>
          </ac:cxnSpMkLst>
        </pc:cxnChg>
        <pc:cxnChg chg="mod">
          <ac:chgData name="Jason  Mayberry" userId="cecd4e79-e9a6-45b1-a01a-f51df2288f6a" providerId="ADAL" clId="{F60F722B-D45D-4C59-9C3A-07935F6899FF}" dt="2021-01-31T04:47:48.418" v="314"/>
          <ac:cxnSpMkLst>
            <pc:docMk/>
            <pc:sldMk cId="1264840935" sldId="483"/>
            <ac:cxnSpMk id="64" creationId="{B29B112D-497D-410D-9FAB-FFE2D6CB49F9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10" creationId="{3E3DA7D9-D989-4391-9A06-ED1E24EEA2D4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11" creationId="{AD9EF179-B3CB-4C61-A91A-F5621A5A6813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12" creationId="{B4D3002C-CAF2-4355-9B72-1BA184AF1288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17" creationId="{C04F5F39-7E3B-4295-801C-934534613114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19" creationId="{C33EAC76-BC64-4B30-9CA6-4F25A4F0D02F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22" creationId="{B8020EE9-EFE3-4189-972A-4F043620ED11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23" creationId="{C36B5ACB-654B-4792-97A6-D1D04BD99A74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25" creationId="{A3197F76-01B9-497E-9076-9C4F056BA7A6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28" creationId="{0377AB24-132D-49F8-9F11-E35755D34B47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30" creationId="{02DD82E7-4F92-4406-A8F9-F68FA51EE605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31" creationId="{9960B659-8210-4438-90FC-046A357525AF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33" creationId="{C806D267-A420-4962-B260-55F67DAC0393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36" creationId="{00F403C0-A4E8-4C33-AC5A-5F8ACFEEEDFB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38" creationId="{961926B7-4516-4EAD-8D9E-619E1EB552D9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39" creationId="{0172B720-38E8-445B-B178-EA789F3ED4C3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41" creationId="{463D2DBC-22DE-4157-841A-6E6169473495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44" creationId="{AEBBE2E7-E614-464C-86DD-72F56D414E59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46" creationId="{6DEB4634-3F7A-48A6-BEDB-8D359692134D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47" creationId="{022B10E1-0C01-46EC-B96F-4BCF9BC479B4}"/>
          </ac:cxnSpMkLst>
        </pc:cxnChg>
        <pc:cxnChg chg="mod">
          <ac:chgData name="Jason  Mayberry" userId="cecd4e79-e9a6-45b1-a01a-f51df2288f6a" providerId="ADAL" clId="{F60F722B-D45D-4C59-9C3A-07935F6899FF}" dt="2021-01-31T05:00:30.351" v="402" actId="571"/>
          <ac:cxnSpMkLst>
            <pc:docMk/>
            <pc:sldMk cId="1264840935" sldId="483"/>
            <ac:cxnSpMk id="149" creationId="{F2E8BF4B-7165-473F-85A2-5F417E14037B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52" creationId="{57A67374-2C02-4533-8568-BDF24C39D5B7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53" creationId="{42311250-0976-4C8E-ACC9-B6AAC79409C4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54" creationId="{21FF40AD-4C14-4E16-965C-18EDF57E424C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59" creationId="{64AF4827-6B6E-4E7B-BD0E-3640C6ABA96F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61" creationId="{98C6E126-1CB2-44C5-8D0E-CFB0F92529E8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64" creationId="{E9A6F26E-A2B0-45C2-BC99-4C166832A4A1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65" creationId="{8EC78992-ADC4-42F6-9D30-F0B432750751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67" creationId="{005C02FA-8CF9-4769-BF2B-FD55591A5CEE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70" creationId="{78F52AB3-33FD-4F20-8873-836E46F18268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72" creationId="{0DFC9CB2-AD30-49AC-B090-2D4929AD8699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73" creationId="{F2051488-910B-45F8-8FBA-F05614B9F66C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75" creationId="{2729625B-D0A7-4678-BD76-1645D7BC2549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78" creationId="{5007A0E8-6051-4BDB-BA26-CD90C6DA3001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80" creationId="{EC92CE76-CB51-4989-9537-01C8AAB1C32E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81" creationId="{D7880714-00B4-4080-9EC5-672586DF031F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83" creationId="{33C75585-3688-47A3-A2F4-76D3347F9048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86" creationId="{9E9E28B8-1455-48F7-A876-C50CE2B0774A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88" creationId="{19D74969-D4DC-402B-89B2-FF75771E5898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89" creationId="{81CBCD01-C50F-4630-9A51-5CCF5E8290DE}"/>
          </ac:cxnSpMkLst>
        </pc:cxnChg>
        <pc:cxnChg chg="mod">
          <ac:chgData name="Jason  Mayberry" userId="cecd4e79-e9a6-45b1-a01a-f51df2288f6a" providerId="ADAL" clId="{F60F722B-D45D-4C59-9C3A-07935F6899FF}" dt="2021-01-31T05:00:33.174" v="403" actId="571"/>
          <ac:cxnSpMkLst>
            <pc:docMk/>
            <pc:sldMk cId="1264840935" sldId="483"/>
            <ac:cxnSpMk id="191" creationId="{E2DD2E30-C4D1-4A90-82A8-557E39D83B41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195" creationId="{DC1FFD65-AE29-4B49-AC2E-3FA519C3A014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196" creationId="{32F7B191-8804-4051-A5A3-8A6FA8465D17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197" creationId="{05EE22C0-C5A7-467D-87F0-5FEBDAD0D8AA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02" creationId="{5DF41982-21F8-4718-9482-876E961EF02F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04" creationId="{26C9843D-C6FE-4D08-B6A6-72B0F0D8E780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07" creationId="{8DADFC9C-11D7-41F6-B345-28FD601CA74F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08" creationId="{1E7BE278-CB75-4989-9737-E1E56DC101FA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10" creationId="{D1BDF830-1A56-4D20-B3C1-34A3A47FBA34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13" creationId="{5E50E7EA-53A6-40F2-AE2E-CC61AADD4E95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15" creationId="{D3197792-FF67-47DB-9FA9-42E2A509D6E9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16" creationId="{BFAE485A-6DB4-483E-9EDE-A15B51E04515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18" creationId="{6A6C7099-A9DB-4872-A753-81A623994FF4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21" creationId="{0FB2D215-8AC8-4A8A-B7BC-B8C27034B6C9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23" creationId="{AAF97640-56E1-4363-97C3-76C499AAD2F1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24" creationId="{F63618C5-DC7D-44EB-B765-B3857AC8D81D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26" creationId="{183A6858-B408-4C02-8D0A-618C1D6B9185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29" creationId="{BE7483B8-BEF0-4A80-8CDD-1A99B53C7868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31" creationId="{A1C37E5A-E04A-4864-99F2-BFC0920660E2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32" creationId="{C5F49CBB-C033-473A-B7CF-864B253B4385}"/>
          </ac:cxnSpMkLst>
        </pc:cxnChg>
        <pc:cxnChg chg="mod">
          <ac:chgData name="Jason  Mayberry" userId="cecd4e79-e9a6-45b1-a01a-f51df2288f6a" providerId="ADAL" clId="{F60F722B-D45D-4C59-9C3A-07935F6899FF}" dt="2021-01-31T05:00:48.750" v="407" actId="571"/>
          <ac:cxnSpMkLst>
            <pc:docMk/>
            <pc:sldMk cId="1264840935" sldId="483"/>
            <ac:cxnSpMk id="234" creationId="{392E9749-EC76-45B2-BFC9-082409908092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37" creationId="{EBFFCCFB-6C2D-4AFD-93F6-E9FA88E37E81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38" creationId="{868045E5-D61D-4074-B72E-35D16B3A715F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39" creationId="{37F42070-5612-40BB-896F-DFE20E9A1606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44" creationId="{8E09FBEB-79D1-4A26-8675-6CDA1BDD7AFB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46" creationId="{60056815-B16F-4F42-BB56-0A7E18A6D2E3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49" creationId="{D69839CD-112E-405D-8C92-785EF2A6018B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50" creationId="{29AA9C5A-4713-425F-AF11-4333093EC7E0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52" creationId="{54437E4B-0D1B-4E33-8431-D32688DC8B1B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55" creationId="{1EECD9B9-A678-42E8-9EAB-88C89256558A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57" creationId="{0A627B37-3118-4BBF-954A-DD5C13BF17C0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58" creationId="{099ED6A1-FB2B-41E9-96E1-FC1164C1BB1A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60" creationId="{9E05B030-D8E8-4D04-B982-0E43312BD519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63" creationId="{AF810D04-CDCD-46AE-8387-233B0AEC769E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65" creationId="{5AE24991-CACB-4992-8D80-ABB43DC0CD66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66" creationId="{7927C968-1B1D-470E-B1FA-CDB941E72A15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68" creationId="{57EED184-11C2-46D9-86A6-9F99514CD2E4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71" creationId="{40A3C00C-916A-48BE-9E45-EB7B8E3D194B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73" creationId="{7C88F141-88C6-437D-BC2E-89E8044E0425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74" creationId="{9C819AD1-E975-433E-9D4C-EC4E617A1DB5}"/>
          </ac:cxnSpMkLst>
        </pc:cxnChg>
        <pc:cxnChg chg="mod">
          <ac:chgData name="Jason  Mayberry" userId="cecd4e79-e9a6-45b1-a01a-f51df2288f6a" providerId="ADAL" clId="{F60F722B-D45D-4C59-9C3A-07935F6899FF}" dt="2021-01-31T05:00:52.210" v="408" actId="571"/>
          <ac:cxnSpMkLst>
            <pc:docMk/>
            <pc:sldMk cId="1264840935" sldId="483"/>
            <ac:cxnSpMk id="276" creationId="{96D1F4C9-410F-4B06-A52C-5DDAE256ADFC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79" creationId="{8D708D24-3D54-420A-98B2-D87407EF5765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80" creationId="{895226EC-8AD1-4F58-8966-1C44478AF273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81" creationId="{34E8DCD3-8F06-4A51-8718-FCDD2B06008E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86" creationId="{9189A1B6-4545-4700-928C-A9B485450FA2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88" creationId="{661C7D98-4041-4A13-8B9D-C0FD279BB574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91" creationId="{B09D8722-C3BE-4BB5-9986-1999E9405495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92" creationId="{AC0A3C94-31A8-4580-8D5B-D91CD9498ED2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94" creationId="{7E8295FE-07CE-447C-AC21-050DABD2F62A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97" creationId="{1A45FBB7-3D89-48B9-BC2D-EF43270E0F99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299" creationId="{E5D1360B-5601-428B-B0EF-FE0802723F2B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00" creationId="{B180020A-6FE0-49FD-9F46-3AE64FA5D4C4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02" creationId="{54AA0B2B-6330-45FB-AD41-F7ECA0DF449B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05" creationId="{44CEBE6E-3F5B-49FA-9B1B-05A90DFF7E6B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07" creationId="{AF6C1B0C-3C69-4386-9098-4882E01F2FD0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08" creationId="{76726321-899E-4DD3-B86D-F78DD08BA2C6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10" creationId="{12398FAE-67FF-46F9-BAE7-21C74EFD4107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13" creationId="{8E9FBBF4-0979-4D8D-BF6A-D6153B505C9A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15" creationId="{DA187FBC-A09A-4A09-BB92-F7CDBAA60F7C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16" creationId="{45EC5D32-C5F0-43D4-99FC-66F03C61E75E}"/>
          </ac:cxnSpMkLst>
        </pc:cxnChg>
        <pc:cxnChg chg="mod">
          <ac:chgData name="Jason  Mayberry" userId="cecd4e79-e9a6-45b1-a01a-f51df2288f6a" providerId="ADAL" clId="{F60F722B-D45D-4C59-9C3A-07935F6899FF}" dt="2021-01-31T05:00:53.963" v="409" actId="571"/>
          <ac:cxnSpMkLst>
            <pc:docMk/>
            <pc:sldMk cId="1264840935" sldId="483"/>
            <ac:cxnSpMk id="318" creationId="{ED7C644E-B251-4640-B523-C8424CC21A3E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21" creationId="{F2B6D8CE-0DF4-4B5B-9762-A9D129023E39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22" creationId="{DB0DE785-1E90-47E8-B558-60B17631BEE8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23" creationId="{4ED4E444-42AD-4208-93F1-D81D35D31673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28" creationId="{B7B7EE82-B050-40C5-B450-3A8B15F6324F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30" creationId="{E84DD75B-7CE2-4F76-8C73-182F6C0F9132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33" creationId="{E44A3804-F474-420F-A690-D85180E87297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34" creationId="{58A35C4C-A20D-4369-AA93-0D0513573909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36" creationId="{AF0E9290-B33B-4610-B7C8-3E2AC7647644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39" creationId="{37505007-0BE3-4AB3-B95B-698213768764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41" creationId="{D3B34430-55C1-4769-BB2E-F19F1D5420C8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42" creationId="{5C9C14A5-927A-4AFA-B8B5-5186C5B38EE8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44" creationId="{E9626367-197F-4E40-AEE4-1A34F598CB40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47" creationId="{2C0FDD40-66CD-4824-97FB-EEF3D1307FC7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49" creationId="{FE4EFD21-A23E-48B7-A29E-5C991DF04F22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50" creationId="{59386EDD-AF5B-4590-8339-E719064CBFC3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52" creationId="{620EF6B6-D66D-4E8D-A0B8-F217332B2EFE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55" creationId="{964DA62D-D336-4C0E-B828-9EC3BC736FB7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57" creationId="{46E76343-5F8A-4063-848C-16E5FD7B828D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58" creationId="{30372935-32F3-47AA-9DCA-49BCC1C22735}"/>
          </ac:cxnSpMkLst>
        </pc:cxnChg>
        <pc:cxnChg chg="mod">
          <ac:chgData name="Jason  Mayberry" userId="cecd4e79-e9a6-45b1-a01a-f51df2288f6a" providerId="ADAL" clId="{F60F722B-D45D-4C59-9C3A-07935F6899FF}" dt="2021-01-31T05:00:56.574" v="410" actId="571"/>
          <ac:cxnSpMkLst>
            <pc:docMk/>
            <pc:sldMk cId="1264840935" sldId="483"/>
            <ac:cxnSpMk id="360" creationId="{E9251909-72C0-4713-BA0B-1AB119110CAC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63" creationId="{7B8A968B-5252-4AB8-BD75-898F27E068DD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64" creationId="{AEF42E68-D9D4-44CC-B95D-0CB9D0A63969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65" creationId="{49CE623A-E6D7-4F78-BFDA-7799F1BE3015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70" creationId="{66F46C77-1796-47CA-A830-E75DDE151052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72" creationId="{549A468E-906B-4E1A-AF1F-FC46DB9D96EF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75" creationId="{EA979F13-8262-4D8F-A8ED-25D2EC9DE7F9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76" creationId="{767B78F8-01B9-40EA-A612-C805A3A64738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78" creationId="{D8C7425E-80DF-48DB-93F0-DB0A1877A18D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81" creationId="{78CB8CA1-82D5-4897-834D-B1DF9EA622A3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83" creationId="{861B66C7-F1E9-4C1C-B943-205C0EEC4910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84" creationId="{5F102ED0-335D-4520-98E6-BFE9A3DA0759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86" creationId="{3CC656E8-F6BE-4FF4-B6FC-CD9D47F8B97A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89" creationId="{5D4377D0-651F-4914-A52F-1D2577447F79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91" creationId="{DE94DFBF-39E2-45C7-9ACA-9FCB42576695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92" creationId="{4DE87A4D-FA0E-4749-BCFB-CC1620C8CA98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94" creationId="{D135CE5C-A0B6-4FD8-8DEE-03B3827BFD90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97" creationId="{285BF18F-152B-4A20-8BC6-3BE3BE6AF5C0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399" creationId="{1E55AA68-0642-4FC2-93BC-645B3E667BDC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400" creationId="{6F1E54A9-F99B-422B-9F05-8BA030A7478C}"/>
          </ac:cxnSpMkLst>
        </pc:cxnChg>
        <pc:cxnChg chg="mod">
          <ac:chgData name="Jason  Mayberry" userId="cecd4e79-e9a6-45b1-a01a-f51df2288f6a" providerId="ADAL" clId="{F60F722B-D45D-4C59-9C3A-07935F6899FF}" dt="2021-01-31T05:00:59.233" v="411" actId="571"/>
          <ac:cxnSpMkLst>
            <pc:docMk/>
            <pc:sldMk cId="1264840935" sldId="483"/>
            <ac:cxnSpMk id="402" creationId="{3A314CEE-1EC6-4492-8CAD-E16A43DE8C87}"/>
          </ac:cxnSpMkLst>
        </pc:cxnChg>
      </pc:sldChg>
      <pc:sldChg chg="addSp delSp modSp add mod delAnim modAnim">
        <pc:chgData name="Jason  Mayberry" userId="cecd4e79-e9a6-45b1-a01a-f51df2288f6a" providerId="ADAL" clId="{F60F722B-D45D-4C59-9C3A-07935F6899FF}" dt="2021-02-01T06:42:30.255" v="2225" actId="207"/>
        <pc:sldMkLst>
          <pc:docMk/>
          <pc:sldMk cId="1549297981" sldId="484"/>
        </pc:sldMkLst>
        <pc:spChg chg="mod">
          <ac:chgData name="Jason  Mayberry" userId="cecd4e79-e9a6-45b1-a01a-f51df2288f6a" providerId="ADAL" clId="{F60F722B-D45D-4C59-9C3A-07935F6899FF}" dt="2021-02-01T06:35:11.727" v="1888" actId="20577"/>
          <ac:spMkLst>
            <pc:docMk/>
            <pc:sldMk cId="1549297981" sldId="484"/>
            <ac:spMk id="2" creationId="{E9673D3C-0B2F-4123-99B6-5E08BBC5D4D5}"/>
          </ac:spMkLst>
        </pc:spChg>
        <pc:spChg chg="del">
          <ac:chgData name="Jason  Mayberry" userId="cecd4e79-e9a6-45b1-a01a-f51df2288f6a" providerId="ADAL" clId="{F60F722B-D45D-4C59-9C3A-07935F6899FF}" dt="2021-02-01T06:34:53.802" v="1832" actId="478"/>
          <ac:spMkLst>
            <pc:docMk/>
            <pc:sldMk cId="1549297981" sldId="484"/>
            <ac:spMk id="11" creationId="{5454EFB9-303A-4CBE-A6F1-3A96A30D3AF8}"/>
          </ac:spMkLst>
        </pc:spChg>
        <pc:spChg chg="mod ord">
          <ac:chgData name="Jason  Mayberry" userId="cecd4e79-e9a6-45b1-a01a-f51df2288f6a" providerId="ADAL" clId="{F60F722B-D45D-4C59-9C3A-07935F6899FF}" dt="2021-02-01T06:42:30.255" v="2225" actId="207"/>
          <ac:spMkLst>
            <pc:docMk/>
            <pc:sldMk cId="1549297981" sldId="484"/>
            <ac:spMk id="237" creationId="{D4A59913-139D-4F0C-9E17-FDC655EC24BE}"/>
          </ac:spMkLst>
        </pc:spChg>
        <pc:spChg chg="mod topLvl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39" creationId="{FDC17B3D-C24B-4C70-8350-07F50A0FA0BC}"/>
          </ac:spMkLst>
        </pc:spChg>
        <pc:spChg chg="mod topLvl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46" creationId="{F68B9794-70F6-48AB-A2B5-29B4C572C088}"/>
          </ac:spMkLst>
        </pc:spChg>
        <pc:spChg chg="mod topLvl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48" creationId="{2991CA32-2E3B-49AE-8097-DE8763088FA4}"/>
          </ac:spMkLst>
        </pc:spChg>
        <pc:spChg chg="mod topLvl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54" creationId="{6506E282-FF63-4A0F-B6BA-671D27D074E0}"/>
          </ac:spMkLst>
        </pc:spChg>
        <pc:spChg chg="mod topLvl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55" creationId="{C1E911DF-D292-4654-AAFB-030DE5C62B2D}"/>
          </ac:spMkLst>
        </pc:spChg>
        <pc:spChg chg="mod topLvl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56" creationId="{1A60FB6A-A82C-4D84-AD0D-0B518008FED8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281" creationId="{B1BB903F-422F-4E2C-8DAA-41BB24072D8D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282" creationId="{BF2A1CE3-CFB7-4EE8-8895-9FA1A77A63D2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83" creationId="{3BBD32FA-9632-46FA-AB88-26CFA9AFEFE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84" creationId="{BA5B5289-C0CA-4F0A-8F79-543F98155DF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85" creationId="{A4575346-6232-46A1-9371-6E8CABC905E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86" creationId="{CA98E1C5-74B8-4859-BFF5-2A63A7C0C2C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1" creationId="{659A2331-90F4-4FC6-8855-B8990490C71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2" creationId="{ED037576-AF77-446E-899C-D6F7B1D9568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3" creationId="{72766D4A-E3BB-4AA7-BAC9-A0CF42951CE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4" creationId="{278597B7-39FB-4167-8220-FF43403245C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5" creationId="{F54993DA-A6B0-441E-982C-52E26EE8B8D9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6" creationId="{99C68D68-0046-4BEA-A98F-1B00FAA76435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7" creationId="{4CC62F09-6C4F-4AF7-B509-87426B8158C0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8" creationId="{0BF82F01-E2EC-4A89-9014-78120E99C14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299" creationId="{F8ADC87B-68A1-4DC0-9547-0EAAB55D170B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00" creationId="{976516AE-0F71-46D2-AAB1-18DCCA4D17E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01" creationId="{0F7EABE8-3038-4F82-B432-ED23BE3F1F4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06" creationId="{225B2AA5-2918-4DAB-8683-7D009C8FBE7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07" creationId="{3EB3CAAE-21F4-4CD5-8B20-A8825760B7B9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08" creationId="{84F1A4CE-854C-40A5-8EE3-DE0E529526A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09" creationId="{41C9EEFD-F3C3-440F-BE2E-1C8D112B7BB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0" creationId="{4505BED9-D56F-4BE5-BC99-B97A99E32C1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1" creationId="{0E94D197-D103-411D-A2EB-A69E3AFEA655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2" creationId="{75882C47-E9AC-46E7-9E19-55A282359DD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3" creationId="{557AA979-EA0E-4265-9979-7A8A8F57112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4" creationId="{5A77B837-60E3-457D-A46C-DC8A4E9F9EA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6" creationId="{530B16C5-A442-4ED7-B2BD-2288FDE12E4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7" creationId="{B2CEA947-3344-4D94-8069-2E0CDD6ACD3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19" creationId="{C3B35016-6264-404C-8CDF-10D92C7EF609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0" creationId="{80A7EECF-F69C-4875-BAB2-256770E37AD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1" creationId="{F239CF08-2C27-4057-B112-A6E33C25EF4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2" creationId="{C9687CBD-2BFF-4DA6-813C-C942C26EE799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4" creationId="{FFC86020-26D2-496E-B7B5-5A97D1220249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5" creationId="{618B212A-FC2B-4535-A108-9075D8CBA43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6" creationId="{7F76FFA2-DFA9-4C3A-A39E-00F8C689F0E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7" creationId="{B8D2894F-5914-4FF1-9CFD-1EE35A6B9ED0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8" creationId="{3D89AC96-C4F1-492C-9FB5-54BBEDC058E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29" creationId="{52C14054-369B-48B3-8CF2-05835F6B54C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30" creationId="{AB75A6CC-FF9E-40C1-9498-9E388EF78A4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31" creationId="{AFF6BF29-6582-45BD-A93B-14716C7D077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32" creationId="{558E00E2-06F6-4278-A01B-9F9885B6CD2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33" creationId="{F09EC431-387E-46CA-BEC2-F2AA2266DC7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34" creationId="{2FB3F460-281F-4878-8B2C-F3AAD9569D7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335" creationId="{4C7497BB-00E7-4D4D-B1F4-648EEEA84F8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47" creationId="{8352BDC6-1908-427B-848C-EF08757028C2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55" creationId="{2FD1CA86-AB77-42D4-9EC1-9BC6F3EDD9F0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58" creationId="{7B7A8B7A-4F83-41C2-ACA2-F95C3DE0C07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0" creationId="{69F265AA-C0ED-4B70-9798-1F523D5446B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1" creationId="{1033C06F-8ABB-40EE-9382-FE2D07BC32FF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2" creationId="{1E7117D7-17D3-461E-810B-7EBCD14C8F6A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3" creationId="{2B165FED-391C-4AFD-A88E-340F2C563E2E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4" creationId="{DCA903D6-BBD2-416A-B041-AD4EA8B40772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5" creationId="{3CF0F28B-B5C3-47D9-9A51-9C9560274BDA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6" creationId="{8EE0A3C0-E500-4DA3-AAEE-636C108B397E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7" creationId="{417649C7-B841-43F3-91B4-A8EF24EDB9F2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8" creationId="{390C7B38-DC0A-4582-8778-B88057B199F6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69" creationId="{2C6662EB-087A-4991-B31B-CFC7717F9BC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70" creationId="{AED64C71-09E3-4BDF-B3BC-732F797A077D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77" creationId="{B3AC3A88-470E-4134-B2E5-9ACE89478F68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80" creationId="{CD37B3A0-0B64-4B1E-8A38-F0BC69119414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82" creationId="{381BF3E1-C609-49D9-96CB-ADC5F91D08F2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83" creationId="{5C5EEB40-0689-4760-A545-BC673E0C917B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84" creationId="{203F031F-0931-42BB-A639-8EC7D84E31A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91" creationId="{AB3844DB-D9C3-4AEA-8167-830A9B46BEA2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94" creationId="{41610D34-402D-4A1E-9124-2F9B69BFB86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96" creationId="{C8AB705A-4A65-4E6C-8322-6DFFCD8D4396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97" creationId="{B33B6FBF-9881-4BA2-83E5-7192339F9444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398" creationId="{FA7FCA4D-3AE9-442F-B2E5-0476B9F6B89E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05" creationId="{F1B77BD9-97E3-4A17-A458-482A1B493A6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08" creationId="{4737CFAE-5ADD-45DD-9C97-34EA153A64EC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10" creationId="{F8749689-582F-4405-BC50-ED45B498B6CC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11" creationId="{7DBD5F15-CD05-4F32-B924-56B2CF301F50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12" creationId="{78EC67DE-B6D6-4E07-9EC0-5C509907F389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19" creationId="{50901840-73C2-4F34-9821-2CD5E3B25BAA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22" creationId="{3208AF18-D26A-4BBF-84AE-92F611C4AFB7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24" creationId="{FFEE4E8C-03BC-4EF7-8054-D3A59E8B348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25" creationId="{0F1177D8-EFB2-4572-8FD9-687451AA4790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26" creationId="{8286B66D-5128-4A41-AEB4-7D82B385A3B8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33" creationId="{4CDC4F72-AA61-4FA5-8ACC-BAAB91FCEFE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36" creationId="{59925F15-22F4-4C4C-A473-137DE2F890A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37" creationId="{71D44176-94EF-41D4-AB00-AE9CFE762C1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38" creationId="{50D2A0BF-9649-4FAE-BD8F-24660DF82A0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39" creationId="{C434194E-CFA0-4723-9C22-D838F5DD98BB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0" creationId="{CF89249B-33A1-4E36-BFA6-D3F87F05EB82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1" creationId="{B15B54F5-853B-475F-B052-C21940DB6532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2" creationId="{204EB37F-754A-4062-956E-3375B8E8E58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3" creationId="{43B8F10D-1A40-44D6-9C80-E94567D3438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4" creationId="{31EC1AF5-1788-4FCA-9BC3-4B30D281F23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5" creationId="{45C324C6-F00D-4F6E-BA42-0247D81C8A8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7" creationId="{1D43396E-B832-4A57-A096-7D198128E81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49" creationId="{3FB36FCB-F779-4876-8ED8-804EB7489F2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0" creationId="{E17EE7FF-A2B2-4FE3-8214-2082FB48A380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1" creationId="{5BEE9B48-DC54-4855-A735-A54EBC42C70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2" creationId="{39139A53-C2AF-4029-9197-81D104C7BCF8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3" creationId="{91ABB774-7E89-484E-B39E-C07E1E9B6D6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4" creationId="{F07CD686-5800-42B3-9C7F-37340B25762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5" creationId="{055569D2-2B17-4F4D-B460-9091D067CB9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7" creationId="{77F0B9AB-0C27-4ACD-9DB8-3EA4284383E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8" creationId="{36BE032D-7C08-4766-987A-124B4EF5AA6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59" creationId="{3F77100A-9DC2-4648-86F5-C1788B3D7EE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1" creationId="{94E5D58D-919F-4D48-B7AA-188147A7D5E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2" creationId="{44A2C321-ED45-4CB9-8930-778D75995865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3" creationId="{5E355930-E3D3-4517-BBFB-E4C0B68424E2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5" creationId="{C05B06C0-ED20-46B2-A680-60377273CC48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6" creationId="{656FEE66-F220-4C72-9AC1-6591B68B902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7" creationId="{F1929F5D-FED0-4291-967B-D347EBFB7B6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69" creationId="{1B56EF05-C513-473F-A551-10BAD545177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70" creationId="{6880E71F-EE4E-4062-BFCF-39FB5E2D734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71" creationId="{2209CAA0-0BB0-4E0F-9EA4-4D71E363259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73" creationId="{CABA470B-F4D3-4EAF-BF0D-D823F46BA95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74" creationId="{B7E4FE41-6CD6-4F36-AC8C-784097676E85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77" creationId="{F596D632-A982-4ECC-A2D8-DF6D3E957A6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78" creationId="{EAB9A1A8-5C2F-432A-9670-48AD6B1AC18C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479" creationId="{41D58941-B2BA-4684-B013-A47609BE695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84" creationId="{BDFE9422-B0F4-431A-96F3-FAE1B27DAB98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485" creationId="{F74F8C29-3A2C-45CF-89B0-060CA4F74153}"/>
          </ac:spMkLst>
        </pc:spChg>
        <pc:spChg chg="del mod">
          <ac:chgData name="Jason  Mayberry" userId="cecd4e79-e9a6-45b1-a01a-f51df2288f6a" providerId="ADAL" clId="{F60F722B-D45D-4C59-9C3A-07935F6899FF}" dt="2021-02-01T06:34:53.820" v="1834"/>
          <ac:spMkLst>
            <pc:docMk/>
            <pc:sldMk cId="1549297981" sldId="484"/>
            <ac:spMk id="488" creationId="{E68ACC26-CA57-4688-BE0D-5BBC502CC337}"/>
          </ac:spMkLst>
        </pc:spChg>
        <pc:spChg chg="del mod">
          <ac:chgData name="Jason  Mayberry" userId="cecd4e79-e9a6-45b1-a01a-f51df2288f6a" providerId="ADAL" clId="{F60F722B-D45D-4C59-9C3A-07935F6899FF}" dt="2021-02-01T06:34:53.826" v="1836"/>
          <ac:spMkLst>
            <pc:docMk/>
            <pc:sldMk cId="1549297981" sldId="484"/>
            <ac:spMk id="519" creationId="{7EEF9399-FCAF-43A9-A85C-CD01E4BEF59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2" creationId="{BBE0C27B-30B7-4E1A-B60F-9F21A05CDD4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3" creationId="{F86AF87E-4B11-4AF3-B69A-B9D3E75393A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4" creationId="{DBC303A8-6447-4857-AB5A-41BF0326C56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5" creationId="{B6D0AF95-5E92-4CF5-8FE2-B2976C28CC7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7" creationId="{44A90CCB-BE64-4166-B484-DD7CAF4522B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8" creationId="{B3851E56-9A23-4E6C-9FB0-D82D5A4D762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29" creationId="{CC6567CB-0858-4E7B-83CB-60D7150B3895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0" creationId="{3B8A3510-3DFA-4EAB-BB4A-934A2F5E6B1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2" creationId="{990C2BDD-85A8-45C7-8735-4C5BBC98F22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3" creationId="{CD7606FF-9106-423A-80F0-8BB10A4DB6B2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4" creationId="{F606353F-3586-4C8A-8CB9-CEE6C200438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5" creationId="{438888E7-02CB-4CC4-89E3-5D8809E74D89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7" creationId="{294ADA49-EB83-490F-9AEF-8EDD6707864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8" creationId="{B503C6CF-3457-4765-AEE1-C1BCF2A601AB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39" creationId="{C2E524BD-DA17-45BA-8688-7BA24F3F8BF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0" creationId="{993BE7A7-160A-4750-82F5-C5D6C622D1B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2" creationId="{A7523CE6-8800-41A0-B72D-8187F695EF1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3" creationId="{B1D4E330-3C4C-4D38-B080-A8928E3830FB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4" creationId="{B868A6B2-BCB2-424B-B378-1D5AEDBCDF8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5" creationId="{DC9EFB6A-6203-4452-9F62-8F35D8DC759D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7" creationId="{42D2D28C-E901-4AD0-A145-5EBE44AD3A1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8" creationId="{27E623F6-BF75-4778-B1CC-EE26EC75CC1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49" creationId="{B1529F0E-0AC9-4BCC-A3D3-9483055496D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50" creationId="{D82ED16A-D647-4F71-8A27-FB9D04E46B3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52" creationId="{36BD3D0E-12AD-4BB6-AC19-461FB7AE6B75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53" creationId="{6C1AE6E7-6462-45D9-B947-5648000BEAC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54" creationId="{14A8C188-FEE9-46F6-A626-2B26C188B390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55" creationId="{A2927ECF-A6E1-418F-86D0-2FD26B30937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58" creationId="{3BBBF4BE-BA0E-47CC-93D4-A973086FC638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61" creationId="{1F4792E4-5E2F-4173-9E50-53A55CE0088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63" creationId="{858F0764-AA2B-4642-8D4D-41981A073D0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64" creationId="{3DF7765A-2D06-486D-B9D5-22D5ED3E1892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65" creationId="{D40FF7FB-5BAD-48E1-B24B-7991E6F627FB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72" creationId="{12DD3C7E-5567-4D4E-B9B4-B9AD6B4C5852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76" creationId="{E681B80F-0776-457C-8D56-7EF3E3962EB8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77" creationId="{7D18C82A-7C10-47EF-88FC-A9F91734AD9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78" creationId="{2131B399-B5ED-485C-8618-867CB89BEE7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79" creationId="{344359DB-C652-4004-A413-F838BDDF593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80" creationId="{9B89890B-CF50-4E5A-9A85-009B0533290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81" creationId="{83DAF607-8931-4F7F-A8F3-332415966CE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82" creationId="{A5DEB3F0-01DC-4D53-B5F8-9F171DD56CF6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583" creationId="{32E9B36C-84F1-4F90-AA49-4C87E5CF6A4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84" creationId="{FE2356DC-0BD6-4162-A5DA-E4771CF3F37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96" creationId="{B4121933-BE6F-4074-93BA-E709C6DE26F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97" creationId="{8397419D-0942-407F-84FB-0E9A0500721F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98" creationId="{B50CC527-6679-4ED0-9D0B-603D90DC8241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599" creationId="{A8A00E8D-F374-42EF-86CE-87D5C5B4EDD7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0" creationId="{58D5F6B2-FE71-453C-97DB-5702DF8D2DF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1" creationId="{06904B88-B2E6-4BAA-AA99-73FA153F3BFA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2" creationId="{7366AE77-C544-4181-BF4F-B50857152A46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3" creationId="{FAA50289-480E-43F3-938A-947481B3E8BE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5" creationId="{4F02F635-F2F3-4BD8-8C0D-06FA0437A8E0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6" creationId="{6F88FB77-C661-4F11-9C82-F374AA7E1AB8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7" creationId="{7BA50B6E-C73F-472E-A5D0-6E86DE536635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8" creationId="{0782F6B6-1967-422F-B9D9-4A39BDDBC6E4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09" creationId="{7FE37A8A-D0FF-4210-B2A2-3BF605650E63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10" creationId="{33745DAF-EE8F-48F1-979D-467266E44ECC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11" creationId="{796F6FE1-7B74-4268-9F85-F191BF702BF0}"/>
          </ac:spMkLst>
        </pc:spChg>
        <pc:spChg chg="mod">
          <ac:chgData name="Jason  Mayberry" userId="cecd4e79-e9a6-45b1-a01a-f51df2288f6a" providerId="ADAL" clId="{F60F722B-D45D-4C59-9C3A-07935F6899FF}" dt="2021-02-01T06:39:36.680" v="2209" actId="12788"/>
          <ac:spMkLst>
            <pc:docMk/>
            <pc:sldMk cId="1549297981" sldId="484"/>
            <ac:spMk id="612" creationId="{67A92140-9C20-4F18-9CCD-F521F9802054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22" creationId="{5626AFDC-9FD0-4AE5-8F3E-C6B5A0AD9EC5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23" creationId="{949CBDA3-3619-464F-9FFB-EC2704B671FE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24" creationId="{9595B62E-88A8-4AF5-8C5D-37AC96632D75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31" creationId="{5F99DA53-54AB-44BD-9CAA-C7D731E4713C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34" creationId="{4AAF29CA-BA87-401B-AE3C-7407F53AA10B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36" creationId="{CA5C0300-C82C-4E55-A72F-FA520AE52545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37" creationId="{739198DC-5D03-4C6F-988D-BDFAE7062E5F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38" creationId="{B337E850-CD8A-4B3C-AFEB-AA08C9A00623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45" creationId="{8D94D6AD-167C-405D-9ABB-2FC5AFEF8B81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48" creationId="{B65CE9BF-5ED9-46AB-B2D6-7C31E162C1B8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50" creationId="{4E3BCE5A-A09D-4573-BF7B-644E9534E5CE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51" creationId="{9CF36ED4-FC36-4365-B9AD-544D82396607}"/>
          </ac:spMkLst>
        </pc:spChg>
        <pc:spChg chg="mod">
          <ac:chgData name="Jason  Mayberry" userId="cecd4e79-e9a6-45b1-a01a-f51df2288f6a" providerId="ADAL" clId="{F60F722B-D45D-4C59-9C3A-07935F6899FF}" dt="2021-02-01T06:16:47.280" v="1743"/>
          <ac:spMkLst>
            <pc:docMk/>
            <pc:sldMk cId="1549297981" sldId="484"/>
            <ac:spMk id="652" creationId="{215F824A-E4CE-4D7F-8F4B-5EC81F01DBA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62" creationId="{CF6C7F27-B460-4496-9792-69519A6998A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63" creationId="{437408BF-E978-48A6-9B56-1B827B2E8D8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64" creationId="{56C7C61D-4399-405C-B0F6-91446F3D1A4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65" creationId="{A0412693-C9CC-4AB3-8DFB-4A750092028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66" creationId="{11C84BD8-F11E-4E64-830B-933646B5A47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72" creationId="{076F4672-4BCA-43EE-94AE-78513FCFF50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74" creationId="{E1E77703-5D04-45B0-808B-29A4AE8A180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76" creationId="{37418617-5C9F-4C7B-B1D3-C7C8ECB6563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678" creationId="{A1C4C185-5BEA-46A9-ABF8-234859E7B21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0" creationId="{97E9A899-2F13-4B80-AA01-E14BA0AE330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1" creationId="{A9C7824A-7D3D-4152-B933-2C0B37ACC1F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2" creationId="{2CB3CDFF-CE81-42CA-9176-182F86A94E7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4" creationId="{1221D2FC-0535-40AF-A651-1EAF14A98A3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5" creationId="{CDFBD83B-E842-4098-8384-3CF291E1249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6" creationId="{99A9D946-0744-43CA-BF35-0F9D51BC6F5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7" creationId="{13BC0D0C-460C-41C3-9D42-B3DC0D6AEF8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8" creationId="{556A4D86-03E5-486B-B822-2EBE4274ECB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19" creationId="{2EF07421-1CCC-4D2D-BE2B-2C220C6CFF5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0" creationId="{2250C4C1-AC86-43F1-A6F4-4A14B9FEC63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1" creationId="{659661C5-049C-4C63-A126-053D84817F6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2" creationId="{BF9F9A01-C05D-4A29-B171-E85B1941AEB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3" creationId="{425A8975-94E4-4031-87AC-B914D73F04D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4" creationId="{156C99B0-49E6-402F-B815-98CB6F591B5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5" creationId="{940D6D0B-78B7-413B-9254-79123365079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7" creationId="{C8F484B3-4130-4859-8958-A922F4F73EE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8" creationId="{AE8F356C-3B8A-41DC-BE7F-7E93BA56100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29" creationId="{DBEE56AC-784F-4A3F-9644-FD0819DF207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0" creationId="{F74FC80E-99B4-432F-9FB8-7FCF6078F9C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1" creationId="{DD8938E4-E02E-4E39-9B97-8A0450AE55F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2" creationId="{604C9C07-79E6-40E0-BB33-441D430FAB6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3" creationId="{883B3008-4B69-4C12-B1D9-FDCA5892B91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4" creationId="{9734B3D2-2E3F-4BAF-83E0-ACD40736626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5" creationId="{624E0A07-8713-4A53-9999-74EC3573B26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6" creationId="{0DA60B4F-9ECF-4975-B666-4AB134489F4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7" creationId="{CD27882F-7E41-409E-9310-4A289E17227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38" creationId="{A1DF54A8-AB3D-401A-A7BA-4CC0CADADC2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0" creationId="{FCB6D804-4707-4F18-B5D5-0335634395C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1" creationId="{D61F5FCC-1A7F-4CB3-AAD8-E01665E8433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2" creationId="{A83623A7-C742-4AEF-98D4-DEEB48EC6AF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3" creationId="{688DC006-7D53-41F6-8450-D57E2979E9D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4" creationId="{197B2E77-8882-43BF-991A-B1051852272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5" creationId="{5CACA443-445A-4299-B59C-15988F0557E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6" creationId="{F676C764-8302-4783-898C-6DA07565632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7" creationId="{0AB614DD-0837-4EBE-9D5B-92D847EC47A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8" creationId="{004CCABA-05DC-4474-B4CC-14380C9D913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49" creationId="{A3C5FAAF-6AE8-48BC-BCCD-EE28A01FCA9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0" creationId="{AB5A176F-263E-457B-9847-F9B4565FF6F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1" creationId="{F72F07FF-D56A-48B4-A857-0391E0D237F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3" creationId="{C5DF349F-470A-497E-B451-DE099228361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4" creationId="{950B2B6A-ECF9-4F86-9EFB-DA955F9AA27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5" creationId="{0E68955A-BB23-4DE2-AB19-150612EE768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6" creationId="{F1F8848D-5F22-4BA0-88A9-7077B3134AA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7" creationId="{9FFD781C-3856-4E97-A0DE-543BD59F15D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8" creationId="{25A43B76-7E7F-44FA-BCC8-52A7C7590EC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59" creationId="{F2738387-3F7F-4BCA-A221-33FA1EB14FB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0" creationId="{42EF271B-7081-4F3A-80AE-298A8C9EC62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1" creationId="{46D4AC65-CE90-4DC4-911F-9D2DB15C706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2" creationId="{6A67537B-CE29-4D1E-A8C7-8E3CDE61D56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3" creationId="{518015E7-CA71-48E0-9C26-2B62E8A4E64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4" creationId="{603C9AB2-100E-41A0-A112-2DDD6B3A835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5" creationId="{E6F9952E-6DE8-4F28-938C-C27D51042CB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6" creationId="{AB88707A-250E-414E-8969-BC5AFA797F2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7" creationId="{C8795B16-5B6C-489F-93C9-88F7AB56464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8" creationId="{83263C10-F6CB-4739-BE4E-C2F6A0D10FD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69" creationId="{61EBCE3D-C9FE-4F7D-A64F-F05006E187E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0" creationId="{017755EC-E391-4A62-8CA6-54EBFC937F0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1" creationId="{580839C2-17DF-41BF-A3A2-ED94B8A6B21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2" creationId="{89E6733A-2DCC-488F-B7AE-C12D78C17BC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3" creationId="{560051A7-56D3-4CB4-97C0-DD3F9EF0940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4" creationId="{7589AA1B-8A2D-4CDD-ABB6-6A4C30F967B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5" creationId="{DAC16BE2-3371-4302-9082-FEFE6F04E83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6" creationId="{3FF1BD6C-1544-4D2E-819E-970865EDC87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7" creationId="{05045B05-560F-4E4C-BE7A-6EBF3D35255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8" creationId="{3597298D-1553-4513-A341-2753D832F99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79" creationId="{B2A3C443-B81D-4493-9DBE-7DAC983AE28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0" creationId="{638AA8B0-F711-4A37-9BA4-2E51FEF0469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1" creationId="{5760CE7A-FBAE-4F3A-8454-CBBE07CD9C8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2" creationId="{DE7B6947-7F9C-4E6F-83BA-07149249ECA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3" creationId="{C403AFEA-D533-46D1-9FCA-745E23248C4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4" creationId="{48771542-9AB7-44B0-8F77-9B89915C5DF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5" creationId="{4F4F9D50-E92F-4B09-863A-AA70B166614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6" creationId="{93AAE38E-AC4E-423C-83A3-051494D491B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7" creationId="{9A9BB748-366D-4F12-85A7-64A168DD923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8" creationId="{06BFB2F8-21C7-4321-9044-A5E5FEEC681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89" creationId="{8779A01E-BAA7-41AA-8990-F223225B511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0" creationId="{710DC3F2-0BBA-4C4E-977A-6DF55D9E21C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1" creationId="{70294C17-4C2C-4EEE-8150-DEFFD62B3CF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2" creationId="{8BC1F73A-AD90-421E-B461-7D5A0FAC040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3" creationId="{AEC7F67B-3449-46FA-94A8-ABB850DA1FC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4" creationId="{FDA492F6-1227-4BC1-9F35-1363839C64C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5" creationId="{0E1CED93-51B4-427F-BEAF-ABEBA1F573D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6" creationId="{B2CC13F0-3AC9-40BA-BF6B-B885AE1D4C4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7" creationId="{0EB6F22F-DE98-411C-B10D-A2A700E7B6D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8" creationId="{B0D48305-0EF5-4E20-83EC-9727EAF8A8A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799" creationId="{F4FA5307-0AAD-4172-A161-ADD9CE7B3D3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0" creationId="{A4ACEF27-C8F4-4D57-B8AA-141FFD0CAEC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1" creationId="{40ADECE1-E3AB-49A6-BD30-760510B88C5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2" creationId="{843DF570-6935-499E-9082-1B2D2628900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3" creationId="{C6EFB1C9-4F9B-4CB7-AEA2-70471DE5906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4" creationId="{E3F2FE41-7746-4E88-8A7B-45F47EA8967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5" creationId="{83C7818F-FB61-4F62-BEA5-B40482D82A4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6" creationId="{84E7C905-0303-4A0E-968D-C2991A5D566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7" creationId="{CDDAAF32-9153-4749-86F7-D711AEBF658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8" creationId="{F3E500C7-7251-4304-AFBB-A5D5EFD08FF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09" creationId="{7769B5DF-17E7-4624-960D-D7C307512D0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0" creationId="{CD1DBC3F-75A3-4EDD-837C-E70D5E05043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1" creationId="{47477EF7-D135-41E3-AF44-0824CBCB2CE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2" creationId="{F34C77E8-D3D9-4733-92EA-7E90C73A206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3" creationId="{79B5B436-6418-4892-BF9D-37A1C9D6BA3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4" creationId="{BDF04AA9-13C5-49C8-BAC5-97463F6D9FD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5" creationId="{7A725DA3-E53E-4184-BEB6-510058C8993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6" creationId="{0BC98669-70A6-440F-A46B-A6E438BC3DD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7" creationId="{33FC99CA-7A11-4CD0-A179-BFEB6CD36BD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8" creationId="{29164A2F-9E6C-4C6D-887F-6BD9DD3D808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19" creationId="{80ABD5DF-CB8D-40E4-BD8C-7007482C5DD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0" creationId="{C22FE6A9-3908-4AF7-A883-D798A4AEFA9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1" creationId="{F79F3235-3C96-48A8-BB9F-5FEA38FB602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2" creationId="{567BAB18-6722-4AF6-B216-3196B91F517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3" creationId="{C18963E2-8C13-4D73-9B26-7C5F8327597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4" creationId="{1942852C-8C43-4BCB-BD12-7835BC9E4EC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5" creationId="{C38131DB-6787-4261-A919-F152DD34731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6" creationId="{75231ED6-7EF6-4689-80B5-9BFAE9B452E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7" creationId="{F6E459DE-A6AE-4058-8D2D-95B2E21C065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8" creationId="{A7ECBE99-9AD8-40B7-8E92-721F4839089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29" creationId="{0AC632EF-EA3E-4605-8E19-5BBAA7DD8DF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0" creationId="{6AF57DE1-544D-49BA-9C5E-E7B449F7887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1" creationId="{2C997CB0-BDF5-4C10-820A-550AA2BC7F6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2" creationId="{054204F2-4D3D-4362-9720-052430F7C5D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3" creationId="{9BB40208-09F1-45FD-8227-B4641927931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4" creationId="{69259486-178C-49BF-B1B9-6611EFFD469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5" creationId="{8ACDC6E6-D01C-4907-9398-B81C2881CB2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6" creationId="{D9084A20-CA11-4DF3-8199-1E52CDEF917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7" creationId="{4124F284-2AB0-4550-AC59-23AE0BB7D9C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8" creationId="{F466C508-4F9B-4F0F-9558-726D1FC585C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39" creationId="{7E1D9BBD-A72B-4DA6-8243-BC4D227FFA3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0" creationId="{E866C41F-1A35-42BB-97DD-0F8AF2117A2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1" creationId="{434BAD30-5D2E-493C-A99C-40FC2FEC908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2" creationId="{D28A78E3-218E-4500-8E54-9AFAB985DC0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3" creationId="{BF87F950-E19E-4A05-82AA-CDC901C7813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4" creationId="{3B47AF04-DFAC-4721-9BCF-CDA9F884993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5" creationId="{6E724D0D-754E-4CED-BC3E-3117457117B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6" creationId="{5959570D-10ED-4F7A-9456-9913A67BD6F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7" creationId="{D930041F-4B34-42C6-83C0-C06EFB23837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8" creationId="{A873D98C-25F7-4E28-9082-43AECF7F10E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49" creationId="{C1718687-EC8A-428C-9B6E-08B440CDB50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0" creationId="{2CA8CEDD-7F73-4059-AF35-12EE98F360E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1" creationId="{5CF87EBE-5558-427A-B8D2-7505B7EE1CF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2" creationId="{9530362A-061D-4603-86E1-85070694AB3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3" creationId="{7886EBEA-797F-4873-9762-792C1AB9106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4" creationId="{59E5F400-124C-4A1B-A547-74110DC0EB3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5" creationId="{3976BCCB-1EC2-4188-BD9A-A0FBADC6970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6" creationId="{45CBA798-3C94-4EB5-ADF8-58FCF39EA4D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7" creationId="{C9E11AB5-5F41-4FAF-BAB8-E8A2852C738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8" creationId="{21D8E1E0-1DCA-4F0C-B59D-AE9D785418C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59" creationId="{D9CEC5EC-928B-4B8D-8455-20CFF6DE4B8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0" creationId="{B3040D63-618B-414B-A531-6E9DDE9926B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1" creationId="{5C95FB31-62B8-4349-AB2B-72266707E67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2" creationId="{0F8DD8D0-E323-4ECF-8F8C-8FF387754A1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3" creationId="{47C60D9D-8E41-42C4-8526-55495AC23B5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4" creationId="{5ABF029E-903A-4AD0-B597-58C72FC1C95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5" creationId="{09E410DE-D991-4D72-80B4-EE060F1A009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6" creationId="{8AD4F17B-4801-4475-A400-9BE01D89155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7" creationId="{343B5C06-EE9D-4F0C-837A-560C829D46E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8" creationId="{0DD946FA-1835-429F-923F-C547D786BDB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69" creationId="{1D4A06E7-4951-4DE1-832E-05B11E774D8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0" creationId="{32342D89-DE1D-41CD-826D-BF7E0545142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1" creationId="{6B5AC710-BE34-49A1-8661-CD3CF0E97EC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2" creationId="{BE4EDE73-5091-4239-BB4C-7A727A08566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3" creationId="{2D166C30-1629-4D60-865D-7553954DABF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4" creationId="{2A4033DE-28AB-4543-915D-08165B13C2C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5" creationId="{BBF8800C-35D8-492E-9F9A-974ED906111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6" creationId="{10464F83-F5BC-4795-B8C2-8994AE880F8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7" creationId="{05D61E49-5596-405C-B7E5-B6CC28B0184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8" creationId="{B77FEAB0-7142-44B7-B71D-24A12AEF5FE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79" creationId="{5770F4DF-1BEF-45D0-AED9-432B0367F4E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0" creationId="{BAC234E8-8139-402B-9D63-65486481970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1" creationId="{9D7B6303-3614-4817-9932-0AB24B1338C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2" creationId="{65472AB8-F057-4488-B38A-02C68BF4603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3" creationId="{FCA0D38A-C1BD-4DF1-90B8-94D5F34522F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4" creationId="{18F976B1-3FBD-4814-8136-14292129B84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5" creationId="{287F4CDD-51C1-47CF-988C-337E41678C3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6" creationId="{1FA34FC5-9273-450E-8522-6B78F1B7925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7" creationId="{471ABC00-35FE-46D9-A152-C32C54F396D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8" creationId="{5E2DC4EE-2D7C-4A97-AAD5-F98955D1F9B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89" creationId="{8101E5F3-5A20-4271-A043-4FDC9D22507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90" creationId="{9CE34791-AADF-41E4-AB4B-9D72F0F8B88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91" creationId="{7B967688-4FA7-4E27-BC38-926ED657114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92" creationId="{0EB19448-373A-4DC4-96AD-7B3BBF207BE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893" creationId="{415C8078-0362-4BD6-B2FA-927803F4B5B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05" creationId="{B5078AF6-17E8-4CFE-A1C9-72C3663F9A9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07" creationId="{E49B44CC-D272-43B5-AC22-69230FD9A0E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09" creationId="{76E74EA4-E3E6-49A6-868D-7DFF90C6217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0" creationId="{93E2A872-08B0-417F-ABD6-297DF0C0933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1" creationId="{A72681B1-5FD6-489D-A618-162A2144E86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2" creationId="{7DF87D20-563A-4B0A-8083-70BBA6AF69D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3" creationId="{A559B389-1856-4A75-9EC0-7BEAD46B975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4" creationId="{C003B744-1ACC-49EA-A3C5-CC024982FA2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5" creationId="{6C81B501-3330-49AE-A7DD-AB3276453B7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6" creationId="{C8DB0279-6DE2-449B-BCBF-51D9154D797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7" creationId="{31E86569-F515-4FFA-B4FF-C615CFC40F9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8" creationId="{45224378-103F-4E2C-BA95-82FE210600A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19" creationId="{087A3BD2-2F0F-4BCE-8FE0-7A7B7F5F2E5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0" creationId="{DC1592A1-0681-4900-A6AB-A6A4BCB6C61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1" creationId="{FFD0D3A1-DED6-423E-AE51-7CFDEAAE901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2" creationId="{4CA65CFA-30DF-47B3-A410-75BA4465A83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3" creationId="{0B274242-FC1F-488E-8DF7-14971B686CC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4" creationId="{FDBE1C38-9FEA-4E14-8513-307CF0CE99A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5" creationId="{38E214B4-1B74-48A5-B5E6-DC7BA0DDDF2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6" creationId="{281DC483-CE00-44C1-9C7B-EA46F78C3F0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7" creationId="{D1221185-5581-4B3E-8F05-6569A72650B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8" creationId="{82E9DB9B-E77C-4262-9F1C-AE6548B8949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29" creationId="{DED63785-9DE9-4262-917E-5FD4F45A3BD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0" creationId="{7EE31060-2003-4C60-BB81-3C01B284BD4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1" creationId="{BDBDAB19-F3C9-4A52-ACD6-64A45F24380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2" creationId="{3D8C75A1-1C2E-4CE1-972D-4955AE03A1E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3" creationId="{3124410F-5A06-4914-8B65-AB9AF7486F0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4" creationId="{6D819FC8-4046-45B3-9E8A-E4113506F2A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5" creationId="{1FBB6662-8C89-4DA3-B1C6-B4623A3E9AC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6" creationId="{71A62A71-7247-4FA0-B8C1-C09E4263D95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7" creationId="{B9CE0F66-02A9-43FB-A322-40FC62B4A32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8" creationId="{220326B4-6AB3-4C9F-A149-FF05D46B8B3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39" creationId="{9742BAD7-3184-4626-B490-EA2AF214E93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0" creationId="{7E09A785-CF2F-4692-A016-91D64460C3C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1" creationId="{E5E60458-6475-465D-9E06-24AB59072A4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2" creationId="{4A5128C8-3E03-40CE-B93A-CE7E19F30FA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3" creationId="{F167CF87-979B-4526-9EDD-B1291A64F49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4" creationId="{EF2E023A-D704-4262-970E-2D592558CC1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5" creationId="{10CFA643-4E27-448C-9307-C53ABA2F6F5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6" creationId="{7498E519-E4C3-46D8-9840-4C0FBD9C31E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7" creationId="{38C9239F-A6C9-4EEC-9B90-FB29B3C31F3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8" creationId="{2E40E9D9-4017-4487-94C4-72B32F7C7B96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49" creationId="{386D718E-FF12-4A24-BDAE-FAEA7FBFDAE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0" creationId="{E901924B-71FB-4DD4-9099-BF6883D8D40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1" creationId="{308548DE-77D3-4600-B2C4-D1E2E5D23D3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2" creationId="{F65FB99C-D27A-44B3-BE6F-332BEEDE29B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3" creationId="{A8B12503-0B96-4AEF-9464-90B0B466C4C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4" creationId="{07D2ECC2-7F7D-40C3-B8F1-8F8620D9F1D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5" creationId="{432F6A07-07DD-449A-B5EB-B088675674A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6" creationId="{08069993-97B3-4331-BBFC-C3FBD88E728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7" creationId="{EE2E59DB-3896-4B4E-A153-354B08AF1BE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8" creationId="{5FB07A68-82FB-4515-9B9D-7BAB0BF39859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59" creationId="{E287BE12-F80B-455A-BDEC-796460EDB04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0" creationId="{47360AB4-D32E-450D-8EFB-AB2D72B5783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1" creationId="{DF3ACAAE-91A2-4A41-9966-42B4F050D5B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2" creationId="{E146CCCD-A298-4A12-A58C-7E0D7FD7BE9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3" creationId="{0761B322-C729-4B45-9A20-D308AD601EA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4" creationId="{CBA7924D-9060-4EBF-AF5B-EDECE13CADB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5" creationId="{7A8AC147-2874-44D9-AC8B-D962BD78B4C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6" creationId="{7512F9B2-00EA-4BA2-BB42-BFF4492320E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7" creationId="{24A0C329-609A-41E0-9EF1-1EE100CD5DB0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8" creationId="{88E75D62-B1EE-470D-9496-4BB75123411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69" creationId="{AC535B25-9218-4083-8588-25239D4D935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0" creationId="{37394570-D9BD-4CA7-8C1D-EBCFC96001F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1" creationId="{2301D2CE-9A27-4B99-AE00-219FB06EE7E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2" creationId="{114EEAD9-5A94-4AAB-9FB6-7F3C59B94DC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3" creationId="{A2710591-DAEA-4DA6-97BB-43DA7DEF7DE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4" creationId="{72D63124-F275-4AE2-ADCC-D7D01CE2E7D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5" creationId="{FF7E57F7-E0BF-425A-AD0C-549A6660900D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6" creationId="{4F16A6EB-18BB-4348-B400-505589E3FD3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7" creationId="{A190B188-1751-4B0C-A227-6010F4B4F9B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8" creationId="{B05ECBD4-E7F7-401B-91C8-6185F630FE4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79" creationId="{F38A1780-505C-41A4-B6C1-152CBBA9224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0" creationId="{4B777D74-0D3B-43A5-9E66-DE5197EE12A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1" creationId="{6BCD7A71-62DA-4433-B8D6-14B320AE4FA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2" creationId="{DFC29D08-522E-4230-8A4F-D66B44D1081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3" creationId="{230BECE1-91FB-40BD-9BA3-4242E2170EFC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4" creationId="{9D0AF956-9945-478C-9497-25DF32E34AF2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5" creationId="{3849815B-2423-4AC6-8272-01A095792FC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6" creationId="{E9BC716B-ABB0-4D91-ABB6-A727685D3D1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7" creationId="{BC1EE3A0-91BE-454C-B4E6-70ED3E7365D7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8" creationId="{3A918BC3-7E90-4724-BC9B-9044429DB9F3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89" creationId="{04904723-D906-416E-9643-DF20AD4044D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0" creationId="{DCD30A8D-E569-4ACB-81AD-BEAC909E9E4A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1" creationId="{2D03D2B6-8428-44B1-AC2B-4E5C6413498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2" creationId="{9EDA99E5-FB09-4E41-B29E-3E11268204FB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3" creationId="{17A9B20B-3A0B-43F6-84E4-594CB3EEE2F5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4" creationId="{D3E23621-E479-4794-A1EE-49433942FB9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5" creationId="{5D0728C2-87B2-4202-A059-82F15504461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6" creationId="{176CA392-8375-47FA-8456-40C59F067F3F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7" creationId="{88BB63EC-1748-4E25-BEAF-FB4A996D3608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8" creationId="{2F7D9C8D-B377-4F78-8348-A5ECE0A8E291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999" creationId="{267DE115-3516-4E0E-82D1-9A91023092CE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1000" creationId="{24A43597-C4BD-4F5D-A40F-BB025604BE24}"/>
          </ac:spMkLst>
        </pc:spChg>
        <pc:spChg chg="mod">
          <ac:chgData name="Jason  Mayberry" userId="cecd4e79-e9a6-45b1-a01a-f51df2288f6a" providerId="ADAL" clId="{F60F722B-D45D-4C59-9C3A-07935F6899FF}" dt="2021-02-01T06:17:27.227" v="1752"/>
          <ac:spMkLst>
            <pc:docMk/>
            <pc:sldMk cId="1549297981" sldId="484"/>
            <ac:spMk id="1001" creationId="{FB000CBC-3C02-43EB-8BAC-0C532D28DDC5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03" creationId="{4B90695D-247A-47BD-95D1-7F552C71CD16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05" creationId="{9F86EF2E-35CD-4700-A438-1B2062491095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06" creationId="{74855A9B-74D5-4A68-9027-CF27969F2A12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07" creationId="{22C74D13-2CC7-4067-8C4F-A6FAE2A3AD5E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08" creationId="{9A10983B-8930-4FB5-9BD3-1E6610645FFA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09" creationId="{6448F877-6EB6-444C-ABD6-78CF55E3E70D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10" creationId="{174599DB-765A-489D-9D55-E08A004478F1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11" creationId="{B60CCA5E-0DFC-4009-A551-6BC05FF6844E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12" creationId="{11F3B0B0-CB87-4109-ACFE-C6B31D0C3BBF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13" creationId="{8E61A9BF-D4AE-4A8D-8FEA-A6E34427C1FB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14" creationId="{86F80C75-34D5-44D3-99DE-03CB044CDDB3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15" creationId="{A7010AFF-FDBC-46AE-A6CF-E55BA55E8AD0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27" creationId="{103CF525-EC30-43F2-896D-E10FEBBCF54C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28" creationId="{7744523A-21C5-47A0-A3D0-5AAE8E003F8F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029" creationId="{500680B1-4136-4436-813F-897463615ACB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0" creationId="{1507211D-FF8B-450A-A69C-44FD78EE8184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1" creationId="{82A2F24B-B463-4497-987C-7EEBDFA7968B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2" creationId="{17916841-80CF-4B0F-8133-A1A839008729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3" creationId="{BF87A6CD-49F8-4AA2-A984-9895839414D6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4" creationId="{4E35447E-480A-4209-A5BF-2637FA68513A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5" creationId="{CDFD91FA-3BF7-416E-99A9-F65324494F00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6" creationId="{AC3A3E08-CDDD-49F8-A4D3-3E05711307C1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7" creationId="{4684999D-BD33-423C-B17D-B1BE3EE7583B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8" creationId="{F8AB1F0B-3B26-48F2-9087-63E2B6D98470}"/>
          </ac:spMkLst>
        </pc:spChg>
        <pc:spChg chg="mod">
          <ac:chgData name="Jason  Mayberry" userId="cecd4e79-e9a6-45b1-a01a-f51df2288f6a" providerId="ADAL" clId="{F60F722B-D45D-4C59-9C3A-07935F6899FF}" dt="2021-02-01T06:19:15.664" v="1766"/>
          <ac:spMkLst>
            <pc:docMk/>
            <pc:sldMk cId="1549297981" sldId="484"/>
            <ac:spMk id="1509" creationId="{70F47F80-14C6-487B-B88B-53B58B299C24}"/>
          </ac:spMkLst>
        </pc:spChg>
        <pc:spChg chg="add mod ord">
          <ac:chgData name="Jason  Mayberry" userId="cecd4e79-e9a6-45b1-a01a-f51df2288f6a" providerId="ADAL" clId="{F60F722B-D45D-4C59-9C3A-07935F6899FF}" dt="2021-02-01T06:42:30.255" v="2225" actId="207"/>
          <ac:spMkLst>
            <pc:docMk/>
            <pc:sldMk cId="1549297981" sldId="484"/>
            <ac:spMk id="1510" creationId="{7EF3A3C1-C7B5-4370-8748-3CE526885258}"/>
          </ac:spMkLst>
        </pc:spChg>
        <pc:spChg chg="add del mod">
          <ac:chgData name="Jason  Mayberry" userId="cecd4e79-e9a6-45b1-a01a-f51df2288f6a" providerId="ADAL" clId="{F60F722B-D45D-4C59-9C3A-07935F6899FF}" dt="2021-02-01T06:36:36.428" v="1990" actId="478"/>
          <ac:spMkLst>
            <pc:docMk/>
            <pc:sldMk cId="1549297981" sldId="484"/>
            <ac:spMk id="1511" creationId="{580BCFD6-FD26-45A4-B53B-B8B2AED26B20}"/>
          </ac:spMkLst>
        </pc:spChg>
        <pc:spChg chg="add del mod">
          <ac:chgData name="Jason  Mayberry" userId="cecd4e79-e9a6-45b1-a01a-f51df2288f6a" providerId="ADAL" clId="{F60F722B-D45D-4C59-9C3A-07935F6899FF}" dt="2021-02-01T06:36:36.428" v="1990" actId="478"/>
          <ac:spMkLst>
            <pc:docMk/>
            <pc:sldMk cId="1549297981" sldId="484"/>
            <ac:spMk id="1512" creationId="{A166F4DB-FA6E-4474-A796-C67AA25C29A9}"/>
          </ac:spMkLst>
        </pc:spChg>
        <pc:spChg chg="add del mod">
          <ac:chgData name="Jason  Mayberry" userId="cecd4e79-e9a6-45b1-a01a-f51df2288f6a" providerId="ADAL" clId="{F60F722B-D45D-4C59-9C3A-07935F6899FF}" dt="2021-02-01T06:36:30.871" v="1989"/>
          <ac:spMkLst>
            <pc:docMk/>
            <pc:sldMk cId="1549297981" sldId="484"/>
            <ac:spMk id="1513" creationId="{B9E042EA-4247-4B81-875F-D31E1C770B48}"/>
          </ac:spMkLst>
        </pc:spChg>
        <pc:spChg chg="add mod ord">
          <ac:chgData name="Jason  Mayberry" userId="cecd4e79-e9a6-45b1-a01a-f51df2288f6a" providerId="ADAL" clId="{F60F722B-D45D-4C59-9C3A-07935F6899FF}" dt="2021-02-01T06:42:30.255" v="2225" actId="207"/>
          <ac:spMkLst>
            <pc:docMk/>
            <pc:sldMk cId="1549297981" sldId="484"/>
            <ac:spMk id="1514" creationId="{B666F0AF-CE52-4D52-BFF4-E67471FC83D5}"/>
          </ac:spMkLst>
        </pc:spChg>
        <pc:spChg chg="add mod ord">
          <ac:chgData name="Jason  Mayberry" userId="cecd4e79-e9a6-45b1-a01a-f51df2288f6a" providerId="ADAL" clId="{F60F722B-D45D-4C59-9C3A-07935F6899FF}" dt="2021-02-01T06:42:30.255" v="2225" actId="207"/>
          <ac:spMkLst>
            <pc:docMk/>
            <pc:sldMk cId="1549297981" sldId="484"/>
            <ac:spMk id="1515" creationId="{D3148B7F-EEF1-413D-9063-EF6068085F20}"/>
          </ac:spMkLst>
        </pc:spChg>
        <pc:grpChg chg="del">
          <ac:chgData name="Jason  Mayberry" userId="cecd4e79-e9a6-45b1-a01a-f51df2288f6a" providerId="ADAL" clId="{F60F722B-D45D-4C59-9C3A-07935F6899FF}" dt="2021-02-01T06:23:09.727" v="1791" actId="165"/>
          <ac:grpSpMkLst>
            <pc:docMk/>
            <pc:sldMk cId="1549297981" sldId="484"/>
            <ac:grpSpMk id="3" creationId="{DBE33C1D-9380-4345-AA1E-723A3F5D5935}"/>
          </ac:grpSpMkLst>
        </pc:grpChg>
        <pc:grpChg chg="add 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" creationId="{6F6F7210-AEF2-4764-BE93-273D5FC2090C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8" creationId="{20E3886F-C969-4424-8B22-02AF1310F83D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2" creationId="{D553DF18-4372-4A13-A9C6-D92DFC75C8CC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3" creationId="{49B7B1CA-8032-443F-A441-A99DDF78214B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4" creationId="{3BE8ADB6-50E4-4E16-846E-EB8DEACDBE63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5" creationId="{035DA96B-B07C-4C18-B4A9-0B2E04F6BEB6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6" creationId="{6EF9BBFD-D344-4CAA-80E6-09C44C6A2481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7" creationId="{14D769A3-5ED3-4846-8008-97D2D7B6A43E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8" creationId="{503B2B62-B4EB-450E-9E8F-53AD97A4F072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19" creationId="{610BBF0C-EC08-441B-A2A8-78CA3E60153C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20" creationId="{0431C2D2-4FA4-4867-9150-270ED5CBE8A1}"/>
          </ac:grpSpMkLst>
        </pc:grpChg>
        <pc:grpChg chg="del">
          <ac:chgData name="Jason  Mayberry" userId="cecd4e79-e9a6-45b1-a01a-f51df2288f6a" providerId="ADAL" clId="{F60F722B-D45D-4C59-9C3A-07935F6899FF}" dt="2021-02-01T06:34:07.579" v="1794" actId="478"/>
          <ac:grpSpMkLst>
            <pc:docMk/>
            <pc:sldMk cId="1549297981" sldId="484"/>
            <ac:grpSpMk id="21" creationId="{01556299-EC94-41CA-AC96-4711536755E3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1" creationId="{DB2AB418-75E8-4BB1-B6DA-85FDF54D97CA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2" creationId="{3AD29876-4085-4B3C-A4CC-0A483B97BC58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3" creationId="{1D7107C8-2760-4A37-8B7A-95D6090807CF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4" creationId="{6E352CED-D797-456E-94D5-3BE336ED48C6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5" creationId="{3CAFD8F4-A4A2-4A09-83F5-10728603BF1A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7" creationId="{B4E7A264-CC01-4FC9-BC9C-A4DF361B7A09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49" creationId="{F8486208-AFC2-4FA3-A05E-1B4FF636DFD5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1" creationId="{65165CEC-6405-4DC3-B35F-55C3324685CB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2" creationId="{0EBB3AEA-5068-4F92-AB74-FC70103F0A6E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3" creationId="{C7F0A7A3-B4D6-4431-AC1F-9989DFE6DE6F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5" creationId="{CAFCF73B-5159-4111-8729-3C952188B363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6" creationId="{2670D209-568D-4962-875F-5B3D12ACEDC7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8" creationId="{8BA7FE87-9E69-4E55-A0AC-F96C29126223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69" creationId="{DF0807C4-77C8-4046-B708-E0BE13AF46CB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70" creationId="{A4C5E52C-8FE2-4776-A9AC-041DD8D9DBED}"/>
          </ac:grpSpMkLst>
        </pc:grpChg>
        <pc:grpChg chg="add mod">
          <ac:chgData name="Jason  Mayberry" userId="cecd4e79-e9a6-45b1-a01a-f51df2288f6a" providerId="ADAL" clId="{F60F722B-D45D-4C59-9C3A-07935F6899FF}" dt="2021-02-01T06:40:20.311" v="2211" actId="1076"/>
          <ac:grpSpMkLst>
            <pc:docMk/>
            <pc:sldMk cId="1549297981" sldId="484"/>
            <ac:grpSpMk id="280" creationId="{4782B2FB-AE4B-4A7F-870C-07F8AB98FADF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87" creationId="{DA7ED812-044E-4A77-B5EF-216275F89223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88" creationId="{69C778BB-2A44-4159-A515-5F5335B04B83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89" creationId="{DA362D47-8DF2-40E6-9E25-4CDF71B90F2D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290" creationId="{7F4E3DBF-EC6F-45E8-B1E8-974AC992085C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02" creationId="{1E0F2A47-655C-4733-9236-7D42AAD3D653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03" creationId="{97E97B92-60E3-4731-8A7E-F21E0E6B699C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04" creationId="{9345854B-111B-4128-8A69-1A62ACAF1D58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05" creationId="{34867486-8E30-4E17-89CF-D097BAADADD8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15" creationId="{101C7CED-F390-43B3-8911-24A6A6A7022E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18" creationId="{8B7212B0-9C2F-4B6E-8B25-2F08067C5118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23" creationId="{76C0A958-5AA1-4E50-92D8-EFC3B15612B7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336" creationId="{A7D705FE-3B26-4EA2-B446-E3F1D9D51984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37" creationId="{54DD406F-4B26-45F7-9600-9EB0C5803076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38" creationId="{6E8B27D9-6355-4761-A0AC-654D4E5057F9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39" creationId="{DBE7D89D-68CC-464B-9156-411F29A5C23B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0" creationId="{26593D73-621B-411E-9A45-EBAC75AB2852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1" creationId="{0DC25DE9-837D-4E22-9EAB-595485B89023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2" creationId="{C2D94863-43F7-47DE-A77C-0A3BA79709CB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3" creationId="{54AC3296-18D4-4F52-9424-138187BF3544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4" creationId="{1D66D345-DFFA-414D-A24B-7CB86F84BCAF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5" creationId="{F40CB370-0880-4AE0-8B44-D9835F2F0BCE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6" creationId="{D52A2CBA-9763-4D8C-8EC0-677D50E1850D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48" creationId="{88089C45-CA20-40F4-A522-12E81523E361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51" creationId="{CA13B137-8202-4246-B908-F56F9C59A65F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53" creationId="{EC897A1B-EFBB-4E71-BF65-F006D5241A65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73" creationId="{F7B5DF19-0D39-49B6-BFB4-EBCFDF954B46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75" creationId="{C5CB96DE-3A76-4077-8C76-2A1394CDD6B3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87" creationId="{085A758E-C6EA-4A1D-BF9F-7BA2AC492499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389" creationId="{4DF47F79-8568-4229-B65B-9590CD04E4F3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01" creationId="{CA735D5D-28D2-4DFF-9DD5-31155D932C29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03" creationId="{9B78ADED-B827-404D-AE56-B59713053C05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15" creationId="{01C4E78E-0D08-4DA7-AC25-722F05E8AACD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17" creationId="{8DC8442D-FA97-40F4-9ED8-797672BE949C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29" creationId="{B32CD849-83A5-454D-8505-3AB5A939D54F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31" creationId="{284DBD7E-0D57-418A-8F73-B3A743EEDCF3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46" creationId="{F064952B-3CFB-4CD1-BAAD-AA29CC120C32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48" creationId="{21B57C83-9094-4A2C-B187-15AB17BEEA98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56" creationId="{5D074A04-4D67-4538-AE46-F76269B3222E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60" creationId="{371DF492-207F-480F-A6E7-F05CB5C0204B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64" creationId="{4838085D-EBC1-4BB0-962F-58F9AA6ACD36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68" creationId="{67E1EB55-277E-4304-8AE3-8D29D0D213F4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72" creationId="{47AB4EA9-5E2B-4578-902E-09F40B55B541}"/>
          </ac:grpSpMkLst>
        </pc:grpChg>
        <pc:grpChg chg="mod topLvl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475" creationId="{34541041-0D5B-4FCB-A7FA-F6B3776732AE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482" creationId="{65B00897-33A9-4BF1-86AA-3A18AF8219CA}"/>
          </ac:grpSpMkLst>
        </pc:grpChg>
        <pc:grpChg chg="del">
          <ac:chgData name="Jason  Mayberry" userId="cecd4e79-e9a6-45b1-a01a-f51df2288f6a" providerId="ADAL" clId="{F60F722B-D45D-4C59-9C3A-07935F6899FF}" dt="2021-02-01T06:34:09.149" v="1795" actId="478"/>
          <ac:grpSpMkLst>
            <pc:docMk/>
            <pc:sldMk cId="1549297981" sldId="484"/>
            <ac:grpSpMk id="489" creationId="{CF0C8636-D68A-4A5E-B03D-154D70650A52}"/>
          </ac:grpSpMkLst>
        </pc:grpChg>
        <pc:grpChg chg="del">
          <ac:chgData name="Jason  Mayberry" userId="cecd4e79-e9a6-45b1-a01a-f51df2288f6a" providerId="ADAL" clId="{F60F722B-D45D-4C59-9C3A-07935F6899FF}" dt="2021-02-01T06:34:09.149" v="1795" actId="478"/>
          <ac:grpSpMkLst>
            <pc:docMk/>
            <pc:sldMk cId="1549297981" sldId="484"/>
            <ac:grpSpMk id="505" creationId="{942415CF-AF09-4615-B2CD-60D0F5E48C3C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21" creationId="{FEA438EA-4A66-4E1B-9BED-8BF09DAC1526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26" creationId="{63174AB3-98C0-41D4-BB7D-192212F59EB2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31" creationId="{707B5186-7221-4A01-81B3-F19D6D0F8A00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36" creationId="{CE6886A3-0DF5-4F91-B690-98567ABCF7BC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41" creationId="{C204F662-71C8-40D8-A4B0-3F8DFD588F06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46" creationId="{F6BB42AF-7304-4A39-BFCD-0C7A7ADBB9F7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51" creationId="{93EB77FC-CF2A-43BF-8C39-FF9B30591810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556" creationId="{8819BCC8-D33E-4D14-987A-DB3080610EE9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568" creationId="{FCB58610-4D78-4762-BA76-48CFB7A37891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570" creationId="{6FE3660B-ADD0-4340-B148-BB2DC0580E64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75" creationId="{700DF37A-F32D-4A0A-BD01-28E923A4937E}"/>
          </ac:grpSpMkLst>
        </pc:grpChg>
        <pc:grpChg chg="del">
          <ac:chgData name="Jason  Mayberry" userId="cecd4e79-e9a6-45b1-a01a-f51df2288f6a" providerId="ADAL" clId="{F60F722B-D45D-4C59-9C3A-07935F6899FF}" dt="2021-02-01T06:34:09.149" v="1795" actId="478"/>
          <ac:grpSpMkLst>
            <pc:docMk/>
            <pc:sldMk cId="1549297981" sldId="484"/>
            <ac:grpSpMk id="586" creationId="{EE94B8E7-A7DF-4B8C-89DE-F95918AB13A7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595" creationId="{996B7239-B36A-47D4-8323-665CD177B6EA}"/>
          </ac:grpSpMkLst>
        </pc:grpChg>
        <pc:grpChg chg="mod">
          <ac:chgData name="Jason  Mayberry" userId="cecd4e79-e9a6-45b1-a01a-f51df2288f6a" providerId="ADAL" clId="{F60F722B-D45D-4C59-9C3A-07935F6899FF}" dt="2021-02-01T06:39:36.680" v="2209" actId="12788"/>
          <ac:grpSpMkLst>
            <pc:docMk/>
            <pc:sldMk cId="1549297981" sldId="484"/>
            <ac:grpSpMk id="604" creationId="{59CB4FD9-919F-4186-808E-60010D7D3FDB}"/>
          </ac:grpSpMkLst>
        </pc:grpChg>
        <pc:grpChg chg="del">
          <ac:chgData name="Jason  Mayberry" userId="cecd4e79-e9a6-45b1-a01a-f51df2288f6a" providerId="ADAL" clId="{F60F722B-D45D-4C59-9C3A-07935F6899FF}" dt="2021-02-01T06:34:09.149" v="1795" actId="478"/>
          <ac:grpSpMkLst>
            <pc:docMk/>
            <pc:sldMk cId="1549297981" sldId="484"/>
            <ac:grpSpMk id="613" creationId="{1C0695E3-5422-44BB-8815-2C6978003380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627" creationId="{5F503CAB-C3AD-46CC-B969-F6B6C2799B16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629" creationId="{6DF67A7B-D23D-4FF3-88BD-0A5DD26FCA03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641" creationId="{B5866033-5751-4F33-9273-851CF4244F4F}"/>
          </ac:grpSpMkLst>
        </pc:grpChg>
        <pc:grpChg chg="mod">
          <ac:chgData name="Jason  Mayberry" userId="cecd4e79-e9a6-45b1-a01a-f51df2288f6a" providerId="ADAL" clId="{F60F722B-D45D-4C59-9C3A-07935F6899FF}" dt="2021-02-01T06:16:47.280" v="1743"/>
          <ac:grpSpMkLst>
            <pc:docMk/>
            <pc:sldMk cId="1549297981" sldId="484"/>
            <ac:grpSpMk id="643" creationId="{BE0091CD-A184-4C76-B4B6-86494C29CCFC}"/>
          </ac:grpSpMkLst>
        </pc:grpChg>
        <pc:grpChg chg="add mod ord">
          <ac:chgData name="Jason  Mayberry" userId="cecd4e79-e9a6-45b1-a01a-f51df2288f6a" providerId="ADAL" clId="{F60F722B-D45D-4C59-9C3A-07935F6899FF}" dt="2021-02-01T06:41:39.464" v="2222" actId="166"/>
          <ac:grpSpMkLst>
            <pc:docMk/>
            <pc:sldMk cId="1549297981" sldId="484"/>
            <ac:grpSpMk id="653" creationId="{89047D1D-8CC8-462A-A5A2-C6D2251D4C1C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54" creationId="{D8C78553-F319-44B2-B360-BB06D8A11759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55" creationId="{B65755A0-3CC3-433B-BE1F-B5EB996E39C0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56" creationId="{9883CFD4-153D-44A4-BC04-A29B0D764C73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57" creationId="{97192482-DA67-43C0-AB03-C2D310B6F730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58" creationId="{0E19E207-885B-49B3-B75F-2BDAA4DFBEB5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59" creationId="{11E4B407-244D-4BC7-B055-0C0AC2896E2A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60" creationId="{3FE2DCAA-C542-4ABD-85AC-810F8E047FBA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61" creationId="{7ABF5F5A-133C-4FBE-A419-DD5AEB3AF0E4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67" creationId="{C1ACB967-2759-4EF2-A831-F681FE6E5437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68" creationId="{52DC9AF8-744B-4C54-843D-33FD41257BD4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69" creationId="{2D81F84F-3317-4407-ABA1-8F70E0A72E69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70" creationId="{1071B8CD-5B77-46FC-8157-6BF8D6B620C7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71" creationId="{F4DB19D4-5D34-40F5-9CA6-174FE5848787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86" creationId="{5F854115-1092-4773-9EDC-95C62665F990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91" creationId="{43011605-24F5-4C37-A759-615C70C3E958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696" creationId="{A970D5A7-EB96-4967-9E89-9CA46440F596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01" creationId="{BEDE26A6-6EF5-481B-8252-0E80F74B33A2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06" creationId="{69608FE4-E3F8-48E4-8ADA-D0B7AF108519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07" creationId="{D54E3BF1-54AC-483C-AFCA-8321AE67B317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08" creationId="{4CC6A4A6-496F-477F-8DE9-DEAD27DDECBC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09" creationId="{5985EC55-D59F-40F5-A63A-45410C63A3B1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13" creationId="{4E6B657B-FDA1-4269-8D91-06758555421F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26" creationId="{61002E62-8C2D-47BB-B62B-26B8A9F2F2D4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39" creationId="{5C29A332-3968-4C17-B068-D3BF959DCB35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752" creationId="{537E29D1-400B-46F6-9259-3EAA781CA9AA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903" creationId="{4BD2C14B-7547-4207-AABB-BE88E98EC8B2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904" creationId="{0FCC8170-C1A9-462A-9D3B-FF7135C45451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906" creationId="{817EFAA7-4A59-4EE6-AEB4-E2AB7644FF53}"/>
          </ac:grpSpMkLst>
        </pc:grpChg>
        <pc:grpChg chg="mod">
          <ac:chgData name="Jason  Mayberry" userId="cecd4e79-e9a6-45b1-a01a-f51df2288f6a" providerId="ADAL" clId="{F60F722B-D45D-4C59-9C3A-07935F6899FF}" dt="2021-02-01T06:17:27.227" v="1752"/>
          <ac:grpSpMkLst>
            <pc:docMk/>
            <pc:sldMk cId="1549297981" sldId="484"/>
            <ac:grpSpMk id="908" creationId="{A09C6EA9-9CFB-49DF-B7AD-10098198976B}"/>
          </ac:grpSpMkLst>
        </pc:grpChg>
        <pc:grpChg chg="add del mod">
          <ac:chgData name="Jason  Mayberry" userId="cecd4e79-e9a6-45b1-a01a-f51df2288f6a" providerId="ADAL" clId="{F60F722B-D45D-4C59-9C3A-07935F6899FF}" dt="2021-02-01T06:41:33.691" v="2221" actId="1076"/>
          <ac:grpSpMkLst>
            <pc:docMk/>
            <pc:sldMk cId="1549297981" sldId="484"/>
            <ac:grpSpMk id="1002" creationId="{E676FD2A-8204-4C5C-B7AB-CC7A8C41AC2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04" creationId="{D4ADE42E-2F5D-40FF-9F24-B406858A226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16" creationId="{44C3A737-164F-4A11-85EE-E7878DAE1E9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17" creationId="{26AA72E2-028E-46F6-930E-4DB847CB69D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18" creationId="{C07D175F-AA19-4536-A22E-81778F64AC8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19" creationId="{3F9F21EA-9FFB-45C8-840A-458CA904618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0" creationId="{72471944-5E67-4FB6-9BB0-7925B14BADB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1" creationId="{B4E53485-5593-4F90-A8D7-676A5C4EF1F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2" creationId="{26A50805-88A8-4B26-8E3E-4B1AA2154BF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3" creationId="{9BDA282B-02A4-46C3-8772-8A009BA948F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4" creationId="{DC9BFD61-1957-4262-8F3A-E2AABDD8F0C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5" creationId="{37601885-64CC-443F-AA6F-3F33EE698E5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26" creationId="{3C83309B-2699-4B85-85DE-9F358F3B854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1" creationId="{2DC0E44D-022B-4657-949B-5DF25A80448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2" creationId="{FEDEDF7D-58EA-43A5-A485-93A0799C31E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3" creationId="{A687932A-2316-48C1-8EC0-42A7899A93D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4" creationId="{0EAEBE28-466D-40A8-B5E7-74FE6725765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6" creationId="{8673358A-C225-4CE8-8A3A-C9CEA1D0383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7" creationId="{3C20AEB8-E38C-4EC8-A681-EB58C81044C2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38" creationId="{AE28D473-9747-41EC-9398-3621C5DFE44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50" creationId="{D84E7E8D-E619-4F81-A4A5-D760253877E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51" creationId="{E68705D5-FBAE-4930-B3A6-E4A4DD02445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52" creationId="{7FEBC3B5-ED86-451F-9018-7FE6FCA3351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64" creationId="{2E20BF07-44A8-4A4C-B7F0-B40F3034106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65" creationId="{2031525C-2D2E-44B0-91F3-18BE91E4F6D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66" creationId="{D5DFF9A0-000D-4283-A104-DEAAAD836A5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78" creationId="{0B3B0F4C-D4C4-4888-ABA3-06482AFAD54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79" creationId="{C57E0AFA-FA9C-4FA3-84FB-5D8AEE757A7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80" creationId="{99969CDC-42BC-4026-9ED4-E9BC8927414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81" creationId="{F0D759E3-B1D9-492D-820E-FE0FCB94E1C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83" creationId="{F0D1BAAF-CAFD-4021-A3A0-6AB57317DB2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84" creationId="{CB5CF212-02C2-4DAD-B080-0B5B4DFC1F7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85" creationId="{CE0F93E3-68B3-4FF4-8500-30637F09068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97" creationId="{160D948A-F483-44AC-8D3B-EB1ABACAB74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98" creationId="{802ACC55-662F-44D8-A177-D339D682735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099" creationId="{D68F64A3-4D42-4D54-8969-25558EA0DD8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11" creationId="{C4A89F1E-1169-458A-B58A-3AB9C5E2885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12" creationId="{357C317E-ADF5-4B9D-8085-45557023D1D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13" creationId="{4A3897C3-2FB4-4192-BCE7-80338DF70B6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25" creationId="{176D0043-FE42-4451-9D80-6BF7888E3ED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26" creationId="{706A4A36-DCA1-4AAD-AF9E-C7D5496CA24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27" creationId="{4CDF8F5D-33E9-4C22-88F0-220A344FC66C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28" creationId="{DE7B8DDF-E346-4E04-A85F-D72FC16D72C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30" creationId="{D382D775-2229-4EDD-A42A-90B3DE6694C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31" creationId="{F48ABA4B-BE3C-4C01-8EB6-9005F33C7A2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32" creationId="{387F4E79-DB6E-4F11-88BF-849753470EE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44" creationId="{EB85DEB1-6C0B-4963-B1E5-038F95620A6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45" creationId="{E5AEBB89-4BD1-4451-BC7A-0FC6B21A0052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46" creationId="{E50854C8-839F-473A-BA73-FF5DA02B4C9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58" creationId="{DE3181C3-B7F2-4A86-83C6-5D6A3E0266F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59" creationId="{88BEDE29-9F17-414E-A580-149C41D21562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60" creationId="{2DE273D9-15E1-44A5-9203-85DDE71D2C4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2" creationId="{6002232D-47C6-44EF-889B-84C4D752A5B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3" creationId="{155C11A2-8E62-4F89-AE23-1853CF7CF32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4" creationId="{9831B0B5-558C-4242-ACAB-FBC3DC607CE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5" creationId="{853F939B-4FFC-4BD2-A72B-F0759800985C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7" creationId="{D041D3EB-35CF-4CFD-957C-A9FBB08E0582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8" creationId="{554DFF95-92E5-4CAA-A5D1-A0ACB8669DB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79" creationId="{D17B8F22-CD5C-40A1-8B55-7B14170FBC3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91" creationId="{78C3255E-6362-4365-AE76-5E939DACA81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92" creationId="{35F2422D-E88A-4118-A096-AAFF48A5F2D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193" creationId="{B1626637-65DA-429C-B86A-34DA928DA0D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05" creationId="{6EA6D5B3-D4A3-4647-9014-55540B56171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06" creationId="{3409960A-7D1C-4074-803F-C4324BCB60B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07" creationId="{60D8F819-6BC8-4A2F-946F-94530A0F6F1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19" creationId="{A16123D6-C219-4A3F-8FD4-A51EEDC228A2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20" creationId="{69B1D116-16C9-4FB3-BE46-DCF864DA5FD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21" creationId="{D164338D-E670-439F-A47B-430F045AD58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22" creationId="{E93421B0-4C26-4208-A4B1-CDF96546535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24" creationId="{F7E036FC-3BCD-46DF-8364-EE488A6FA39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25" creationId="{C8DE3D0F-75DB-4A97-B322-08848BF048B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26" creationId="{17ED757D-C6C6-45C7-AEC7-4168950A415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38" creationId="{E2A7A09B-6F3C-4569-B1CE-71E237502B6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39" creationId="{199ACA5A-F024-4D44-A4E1-97033D832DF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40" creationId="{57F1CE12-DFBE-4F06-B397-C11C26B94F9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52" creationId="{20EF3370-EA83-43C7-BBDB-2E1F2F7975A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53" creationId="{4DAC6451-6E94-44AD-BE2E-543221DC3E3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54" creationId="{2D159A0F-EA4D-478B-81F9-CC44127D606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66" creationId="{7F2F3D25-62E0-4CEB-ADFC-A07FB072444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67" creationId="{ADBF16DB-BE6D-4E7A-8A60-1145DBB4781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68" creationId="{76DE21D6-CCC2-4251-B9EF-8F048FB4CF4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69" creationId="{13C6E7F7-79F6-4AC9-83F9-300EEB8C5B1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71" creationId="{C840E302-078B-4D2A-885C-34A3CCDCEA2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72" creationId="{A6A23817-1067-4C8A-8F0B-4901DD6EADA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73" creationId="{A26C85A0-F2CB-43EA-8271-EDC32B104D3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85" creationId="{12109C17-1872-4D51-8C44-F02B5F1474E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86" creationId="{1F22DBA7-547B-44CF-B29D-EDA5458ACC9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87" creationId="{B7CCC469-26EB-49C0-B1C3-B4BF6F37A29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299" creationId="{0BA75B39-AB8F-45FE-B12C-9875F1292AA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00" creationId="{2EEADE5C-49C1-4EDF-8DBE-C86CE186A55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01" creationId="{85B56AB1-B0ED-43DF-9217-A33B06E4DEC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13" creationId="{56AD5787-F097-4960-A0CB-AEC166D9212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14" creationId="{62A84DFF-200A-4CD4-A2D3-7E971BA38B3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15" creationId="{9AD18212-63F2-4DE9-B424-B473281146C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16" creationId="{9DBB4223-B2CD-40BA-B139-2BCF0E91819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18" creationId="{D94FCA33-9F11-4D3A-8436-5DB020744C6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19" creationId="{77093C89-B6BF-4370-8EB9-953917BF70E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20" creationId="{3BE803D2-6E82-49F1-9CBB-BCEBE065B62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32" creationId="{8A015858-C12C-4E0F-836B-632B9418104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33" creationId="{F5E105C9-2E57-484E-BCA7-DFD7667894D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34" creationId="{936F31A7-2590-4112-BAF7-81771C48CC2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46" creationId="{5E81FE9E-6053-42BC-BC57-CD4265D92E71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47" creationId="{E08A8DC2-5400-468D-A61E-8453BA9D68B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48" creationId="{5C8BED17-BDBB-4D1C-A33F-FAAB6C54470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0" creationId="{224A9321-2AD8-416B-92FE-CA55473DFC6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1" creationId="{568F2FB4-E2D1-457A-BF90-C41D242D500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2" creationId="{11502F4D-BB06-49D0-891F-BCB11A4BDA7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3" creationId="{D9B94598-B099-473D-AD66-19040BC3827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5" creationId="{C3EFE8E0-47A1-4DC4-A1C3-325FCF6413F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6" creationId="{BA0F0073-94B0-4BF5-9A9E-368F4D5AF1B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67" creationId="{1C8DD6B3-E956-4D51-A87B-A525BE63A89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79" creationId="{0C289347-CB12-48B6-AAA4-0D90732AFB4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80" creationId="{E8D956FA-3335-4F0C-AB12-5807FBB73C0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81" creationId="{3F3560EE-2280-4FAE-BBD5-C5510AEFAF98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93" creationId="{AE8B17BB-55DE-4247-9983-937EC78152F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94" creationId="{BFC9EC84-256A-42C0-AFEC-D2CEF5CC2C4C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395" creationId="{2C11101D-2C79-4E6F-A677-CE1B2ACEC64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07" creationId="{E8527782-A96F-4296-8A45-044E8973C1C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08" creationId="{3F16C2DC-45F1-4990-83DC-2F886C9F3ABE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09" creationId="{C18C926C-2E7E-47A1-83FD-FE792275363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10" creationId="{34F8E403-9E75-4782-BE34-5445BC99562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12" creationId="{A0DB0FB6-6CE7-47BB-9D63-0FCE8F679F74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13" creationId="{96F4CE39-098B-4F3F-8E39-915AC519C3C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14" creationId="{746A45E4-2A2E-4CD4-86F9-4B1C6220060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26" creationId="{D8F60A41-325A-4BDA-85DC-D3ADE0AFC863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27" creationId="{02F146D1-1DEE-4986-A34B-42AC8D3A342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28" creationId="{D97F3E11-44F1-4F47-9F8D-E7E4BB86806D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40" creationId="{7CE913C9-9CA0-48FD-AA03-6068B2F0CBB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41" creationId="{B5AB2774-FB50-41CE-9AF3-56B413C2B5F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42" creationId="{084FD723-B03F-4ADB-8A18-1AFD6CCB0CB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54" creationId="{36961881-372A-40CF-B6F8-95750B9494C9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55" creationId="{C5D50D06-1D1E-478F-949D-C4CE039CCE9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56" creationId="{33183E3E-85B6-4C01-A651-0BA9BB0FD4E5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57" creationId="{D12A2184-5EB9-4122-BD89-C1A24A340D4F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59" creationId="{13ED3905-B007-4127-86B0-6BEF88EBD1EA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60" creationId="{BD4C9697-D1AD-4396-928F-4C26D79793B7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61" creationId="{ACF408B8-0AAF-4D98-B53A-41266A99ACDB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73" creationId="{A3F68FF4-8451-466E-B05E-865BCFABFED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74" creationId="{82492C65-2998-42E4-BFBE-2075C7A457D0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75" creationId="{F4836A26-299F-45E1-813F-C3B80570BADC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87" creationId="{C672D911-2824-4EFF-9FAA-442A22505892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88" creationId="{679308E2-DDDF-4314-9278-EC046D4D56D6}"/>
          </ac:grpSpMkLst>
        </pc:grpChg>
        <pc:grpChg chg="mod">
          <ac:chgData name="Jason  Mayberry" userId="cecd4e79-e9a6-45b1-a01a-f51df2288f6a" providerId="ADAL" clId="{F60F722B-D45D-4C59-9C3A-07935F6899FF}" dt="2021-02-01T06:19:15.664" v="1766"/>
          <ac:grpSpMkLst>
            <pc:docMk/>
            <pc:sldMk cId="1549297981" sldId="484"/>
            <ac:grpSpMk id="1489" creationId="{47832D4D-EC3F-456F-9258-4AFDB5212E90}"/>
          </ac:grpSpMkLst>
        </pc:grpChg>
        <pc:picChg chg="del">
          <ac:chgData name="Jason  Mayberry" userId="cecd4e79-e9a6-45b1-a01a-f51df2288f6a" providerId="ADAL" clId="{F60F722B-D45D-4C59-9C3A-07935F6899FF}" dt="2021-02-01T06:34:12.402" v="1797" actId="478"/>
          <ac:picMkLst>
            <pc:docMk/>
            <pc:sldMk cId="1549297981" sldId="484"/>
            <ac:picMk id="486" creationId="{39858472-F397-43C6-84F3-56AE9FF709FE}"/>
          </ac:picMkLst>
        </pc:picChg>
        <pc:picChg chg="del">
          <ac:chgData name="Jason  Mayberry" userId="cecd4e79-e9a6-45b1-a01a-f51df2288f6a" providerId="ADAL" clId="{F60F722B-D45D-4C59-9C3A-07935F6899FF}" dt="2021-02-01T06:34:10.943" v="1796" actId="478"/>
          <ac:picMkLst>
            <pc:docMk/>
            <pc:sldMk cId="1549297981" sldId="484"/>
            <ac:picMk id="487" creationId="{888DA4E2-7162-471A-AEAE-13CAB8C8731B}"/>
          </ac:picMkLst>
        </pc:picChg>
        <pc:cxnChg chg="mod">
          <ac:chgData name="Jason  Mayberry" userId="cecd4e79-e9a6-45b1-a01a-f51df2288f6a" providerId="ADAL" clId="{F60F722B-D45D-4C59-9C3A-07935F6899FF}" dt="2021-02-01T06:34:07.579" v="1794" actId="478"/>
          <ac:cxnSpMkLst>
            <pc:docMk/>
            <pc:sldMk cId="1549297981" sldId="484"/>
            <ac:cxnSpMk id="275" creationId="{80F6EC7C-43F1-487D-BF6E-A5F662333D02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49" creationId="{57619308-1807-4F27-854C-26F7938801EB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50" creationId="{FC8B2190-0D11-4611-80BF-14D5C8A34EE7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52" creationId="{0C4F0299-0B05-434D-8421-67D242184B26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54" creationId="{55849006-E8B6-499B-8BB1-A41A8CCB8E82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56" creationId="{9C2A401B-110D-4F4B-AE7F-789A456A20F8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57" creationId="{DB1138C6-A0B6-4929-84DD-5D4592E9BA53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59" creationId="{B617B68A-0544-46BB-A070-0E5B8CDA9779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71" creationId="{706EBEA0-BB72-4402-8798-70F536D9BF4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72" creationId="{D4CA0F01-29B9-4FE6-9B56-A88C8AB1C41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74" creationId="{17B5B69D-72CF-4B5F-B9B2-814D59B3CC27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76" creationId="{C388021F-D394-47D6-8EA4-59F4353A9A18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78" creationId="{CD2978F0-C5CE-4006-9B92-E744B1B9F82B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79" creationId="{BA8BF3E9-1EAB-46F6-8337-52D92D314A39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81" creationId="{09B049C1-2FE8-4B92-B367-A285671E7842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85" creationId="{9CA639C5-8F59-48DD-987E-709095BF50EA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86" creationId="{8E2CCB96-E3CA-4277-BC30-919CD77AD28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88" creationId="{1C3428CC-E8CB-4BD6-81A4-8C5BF286FCDD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90" creationId="{A7F93432-A56F-4C23-840F-0401E14112DA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92" creationId="{4E944FE1-7FBB-4D39-9041-7A06741F5619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93" creationId="{172BF7AA-E334-42D8-978C-A6BB9118A986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95" creationId="{D3725A13-C94A-47DF-A319-2E15AE48E997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399" creationId="{19C9FFD8-79FB-414A-95A5-50A86C6D0782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00" creationId="{680677F4-519C-412C-AFC6-87B4AD9B078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02" creationId="{7F093FB0-B69B-4135-9268-0BB8D09998A6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04" creationId="{DD5BF885-6758-4FC0-849F-B90E060E8F30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06" creationId="{56857D15-2FD5-49EE-885A-E7DBA7AB5209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07" creationId="{9768F68E-373D-4CD0-A2F6-07CF4E1A55A9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09" creationId="{46DDAC2A-2B6F-467D-96B9-DC47D390C710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13" creationId="{DB1A5BAE-2FDE-4A75-B0CA-C3609AD626A3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14" creationId="{DD2D3EF6-2EE1-4C47-BED7-FEE4E702BC6D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16" creationId="{B8C3BFD7-7619-4345-A5A9-84829D7E4BB4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18" creationId="{965E4A30-4836-41F9-B671-1AEE2623CF5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20" creationId="{BB744A8A-83D3-4C68-86B6-EDEE6E153F1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21" creationId="{FD2B6DF7-80AD-4129-BF04-7874252488E0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23" creationId="{CEA99EB7-59A0-4CC3-B263-41B52E510ED3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27" creationId="{10062A8B-E88B-46DE-AC2F-195D7ED379A3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28" creationId="{0B5DA28A-8207-4627-B082-393A9FB522F7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30" creationId="{11B2DB87-54B7-4164-8AC1-A58DF51EAA5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32" creationId="{683B716F-B644-41E8-B94C-C886464CC00F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34" creationId="{52D19DC1-1770-4741-8D32-DC50EE88669D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35" creationId="{2A871BBD-0587-40FB-BAA7-12836C4ED2AA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76" creationId="{A341CC4D-2731-46DB-BFDA-60589BD64908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80" creationId="{320B3B85-7082-4276-AD4C-A20933F14C3F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81" creationId="{0A53ABE6-EBA7-4A57-B973-5DE4B3C843D2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483" creationId="{72DA089A-C5A1-4ACD-8F13-DC34CEDCD1B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57" creationId="{F82AA0F4-D940-4033-9ACF-F4B75032B7A4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59" creationId="{3E643560-A5B7-40ED-B05A-9C9713FDD61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60" creationId="{9A2E5D60-289A-4806-B049-0D09E3900BE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62" creationId="{83F36766-24D2-4EC9-89EA-448591B6A60D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66" creationId="{C89F62EA-571D-4E7A-B0E5-9F0A567E711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67" creationId="{4C2A8F79-E289-4977-BC64-E79C433060B4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69" creationId="{09A7AC4E-456D-43D4-AF14-970A03449D10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71" creationId="{8DD5293D-0205-4B98-B5A7-1104C8A6FB6D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73" creationId="{62D04EB2-9470-4261-B732-AF1C2C5FB158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74" creationId="{2A498C07-9EA6-48CA-B51A-5B4FB2D83243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585" creationId="{37021189-76B6-40D8-AFF6-C975E2677838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25" creationId="{8166BCC2-9E55-43DB-8CA9-0A0F48B6620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26" creationId="{F862F193-AADB-40BA-A173-D1D8BB067669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28" creationId="{024EB087-F46E-453A-AC72-A2EF69753AB5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30" creationId="{24262096-8232-4CC2-9AE9-C0C5A66CBB73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32" creationId="{8DDFA57D-51E0-4873-B553-7AF70837091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33" creationId="{55D63CE6-B01A-4BF7-9E83-0BD745F406AC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35" creationId="{767C9277-F357-437D-9DBF-D7389B0763FD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39" creationId="{230B6E30-074C-4765-BC7D-153CE991CD7A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40" creationId="{F8CC6BB7-A1E4-4CF5-997D-44BDC7C797D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42" creationId="{68B45C5F-5FB9-4123-844C-42D65B953F7E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44" creationId="{75DE53BA-CCE3-435B-94C2-B9295F743A37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46" creationId="{048DF321-8CC1-42BA-9EA2-69F595FC6141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47" creationId="{26C3EED7-F5A6-409F-906E-31A212E08187}"/>
          </ac:cxnSpMkLst>
        </pc:cxnChg>
        <pc:cxnChg chg="mod">
          <ac:chgData name="Jason  Mayberry" userId="cecd4e79-e9a6-45b1-a01a-f51df2288f6a" providerId="ADAL" clId="{F60F722B-D45D-4C59-9C3A-07935F6899FF}" dt="2021-02-01T06:16:47.280" v="1743"/>
          <ac:cxnSpMkLst>
            <pc:docMk/>
            <pc:sldMk cId="1549297981" sldId="484"/>
            <ac:cxnSpMk id="649" creationId="{C3DCA70C-A3E5-4436-B7A3-C0A11D955D0A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73" creationId="{C11C6A1C-2273-4A6F-94EC-FB9BC244D92E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75" creationId="{62E47C20-0E37-46EC-AAEB-5F2768D3AC08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77" creationId="{7F42DA50-9975-449F-8445-75F3B2B5E076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79" creationId="{02AC81EE-1095-468B-A9A6-E8E4AB7AC7B0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0" creationId="{BC21E9AC-1D71-40D1-B264-F46661158953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1" creationId="{7924C3BC-F456-47E6-8CD5-FD52BEE2D2E2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2" creationId="{5FB87E16-E9E3-4355-B1FB-8145ED6419F8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3" creationId="{B87EDA21-A5DC-41B7-9472-4CD694D288B6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4" creationId="{F841A2F1-0601-4019-AFA1-9F4FC294FEE8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5" creationId="{EF972506-C912-4B04-86E9-3D35AC2C3D31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7" creationId="{0745E903-E991-4C99-A1D7-4F2C5CD3E298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8" creationId="{CE3E923F-451E-412E-B028-A6FBEBD8F99F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89" creationId="{CB5D41CB-A168-42DA-B156-B6E1CC5FCA8A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0" creationId="{A75412F1-CDF8-4E85-A0D0-163C7CD976C2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2" creationId="{A9825813-6AC2-4551-8B00-00C68764F811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3" creationId="{D3094BBF-E695-442B-A1BB-4B7CC518386D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4" creationId="{A3C578BE-CF60-4CB2-8334-857FD8988562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5" creationId="{805501A0-19A6-4FC0-8783-3A6FB13DCB7A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7" creationId="{BE440F46-A70F-4D23-839B-9B9E2B702034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8" creationId="{9F482D76-D6CA-4CC6-A32C-5456A29168AA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699" creationId="{3A5DF32D-4342-4B7B-BCB5-52D6431DD0FA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700" creationId="{ACF972E6-2A18-4F27-9454-8E2E53F37DC0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702" creationId="{0277850A-B3EB-4579-A6C9-DDD0535D5D68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703" creationId="{A5FDB0F7-71EC-434D-A553-EC7D491129F1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704" creationId="{0D2F7A78-93DD-4003-91FE-6DAB7FEE486F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705" creationId="{006C59DA-72BF-49A5-97EE-9B80B43CAF9A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894" creationId="{855E7255-ECBA-44FB-AD64-F26524756837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895" creationId="{E7E7F0AB-512E-478A-96DC-B235E550433F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896" creationId="{2304D53C-E566-4C15-8D09-B47727001AA9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897" creationId="{E2201C41-8900-4010-B45D-C2FF1D2F9918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898" creationId="{E74A74E1-0E54-4F66-94F9-85AF6AB4BD01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899" creationId="{0637572E-5963-450A-B794-EAF49EAA2E17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900" creationId="{61DA776A-062B-42C1-AA80-90103D513A49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901" creationId="{1B537236-9762-4C71-B672-82FA5237ED0E}"/>
          </ac:cxnSpMkLst>
        </pc:cxnChg>
        <pc:cxnChg chg="mod">
          <ac:chgData name="Jason  Mayberry" userId="cecd4e79-e9a6-45b1-a01a-f51df2288f6a" providerId="ADAL" clId="{F60F722B-D45D-4C59-9C3A-07935F6899FF}" dt="2021-02-01T06:17:27.227" v="1752"/>
          <ac:cxnSpMkLst>
            <pc:docMk/>
            <pc:sldMk cId="1549297981" sldId="484"/>
            <ac:cxnSpMk id="902" creationId="{86CB26F8-D8F9-4015-A19C-6D466DE7A01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30" creationId="{8AF778E5-1543-4FDB-8CBF-94A39F959BD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35" creationId="{8A1E45FF-18CC-4BC2-A03F-A198BEF5239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39" creationId="{CBE1275D-D213-412E-95B2-AA617B7F1F3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0" creationId="{6961942C-CEC7-4A16-8D20-F9E0FA17B7E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1" creationId="{D8B2C538-A378-4AC7-B463-1CC2A3839C7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2" creationId="{41FCD7FD-6F30-4613-854B-C1ADD34F8C9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3" creationId="{BDA4E66C-EBF7-4CF5-888C-7F7BA5F45B0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4" creationId="{F18EF975-B44E-4C79-9A46-D991C390C52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5" creationId="{891F332A-92BE-4C65-9DC2-EB37579A302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6" creationId="{6CB0ACC6-F72C-4119-9A5F-20C38E85A3D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7" creationId="{79989D02-3C88-49D6-957B-B8A2983E900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8" creationId="{494AAC57-433D-4A9D-832F-525A862952E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49" creationId="{D13B72C9-6CCC-4547-ACE5-C72B8573D30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3" creationId="{256155AD-3D62-44B5-A6B7-DF74FAD1DBB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4" creationId="{B450AFA0-AC1F-4D71-A774-387C33E9151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5" creationId="{52EA7BF7-00E3-4094-8A38-851C12F08DF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6" creationId="{02B518C6-5DB1-4026-9ED9-869C33CD2F4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7" creationId="{B18EC8C0-5C15-4F1E-9D97-5ECE507C475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8" creationId="{A9E9BFDD-F384-41E6-92EA-ED61DD31869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59" creationId="{8C1FCEC4-C029-4C8F-B486-86EAD999C65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0" creationId="{60BE729A-82E2-44FA-A719-FB8FE71D10A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1" creationId="{810A511C-853F-468A-A8D2-BA6D7E41B0E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2" creationId="{02334ABF-760C-45FC-A086-77B8C67D210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3" creationId="{EF4CF6AF-D6EA-4B59-9518-219583EA802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7" creationId="{2BCF0499-0D26-4EE8-BBC9-A3C2550E897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8" creationId="{0C6124E0-2EE5-4CFC-8341-57B9A7A55C2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69" creationId="{7A173188-6633-45E9-9FE4-037E0A85321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0" creationId="{3A9515E5-B699-4659-B6A5-27D3899D2B1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1" creationId="{2A6967A9-1C26-4B04-998E-3EAA3A793A6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2" creationId="{4BF1605D-1F60-48B8-8C65-DBDC0EC9879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3" creationId="{83A30192-D922-4925-8622-209C2749245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4" creationId="{FF12AF30-2787-4945-B6F8-2A08DA7EF2B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5" creationId="{C3E3BE23-F990-4E77-AE63-946B50F214E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6" creationId="{E54FBBCC-7CCE-492D-BA6B-CEBAB845D15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77" creationId="{98C2D7B9-287B-4792-AA9C-4CA79776584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82" creationId="{9BF87C8F-801D-4230-91FE-BE0ABADEE04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86" creationId="{2BEA8DC4-7659-4905-9E6B-BCD57D71AD1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87" creationId="{22DB0CD5-8D94-4A8E-8F0D-D0DF8B22291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88" creationId="{3418C2D6-0F34-42DB-96AB-F5DB1C4996A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89" creationId="{D43BC627-9F80-4640-852A-C3E833A5CDF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0" creationId="{31557395-D42B-49FF-8D02-26CBC96B365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1" creationId="{0CECA802-E24E-4314-B036-07884A9E3F4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2" creationId="{AF34C0B7-121E-4D22-A9D2-E5D8FE6761B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3" creationId="{0DB3DCD6-D737-47BE-B641-75E4DCE819A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4" creationId="{E022E883-230A-4BE4-889C-9456A2E5A27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5" creationId="{20EBF255-712A-4666-B30C-E9B8883FB92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096" creationId="{66A45B48-777B-4BBB-B57F-4074FA40F95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0" creationId="{28F75E1B-3EDC-4A2C-940A-24D550201DA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1" creationId="{A5265848-D0EA-4D9A-808C-5FFAA98D818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2" creationId="{D6AE7E58-17EF-4ECC-A317-77042586B30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3" creationId="{90376037-2B2D-46F7-B3F2-1AF39AD9AB2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4" creationId="{E8B0EFE3-4B75-406A-A02F-7829CEE34D4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5" creationId="{3758A2A3-0283-4DB3-A675-A2457619CFB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6" creationId="{033DE92B-742F-47F1-B44A-635F362F5D8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7" creationId="{C7CD76E3-DBEF-4B15-8C5E-FBCD62C4F71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8" creationId="{9340FBAD-38BB-41A3-B066-1BE04426893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09" creationId="{BA29680B-D094-4869-9E9C-9FA64DD764B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0" creationId="{42218F64-CB96-4D38-A43C-09030799B94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4" creationId="{B2BBA327-1007-42AB-B567-2CB4CEAAF4C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5" creationId="{990E7066-E83F-4189-96F6-BC93AA6E17A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6" creationId="{9F9D7D68-7170-422E-AB31-79DD46A633B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7" creationId="{5132343E-150A-42EE-9C87-E8566FDF3B6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8" creationId="{F481E281-51EC-4560-84D3-908A9962097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19" creationId="{40A37729-1E74-44E0-9D18-AC36A57C4AF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20" creationId="{B99AA4B2-F26D-49D3-9523-E701D097BC3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21" creationId="{743176AA-54FC-4A43-9B68-B972BE1FBBF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22" creationId="{813AA1BF-6F35-45DE-A4B1-B7BC9666E55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23" creationId="{01ADA5B7-6433-407B-BE87-71E61744F47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24" creationId="{7C6C00D4-87D1-44AF-9868-C0EF9375375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29" creationId="{AB4F6677-9A2E-42BB-915F-7B3FE14A617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3" creationId="{95B39C5E-A43B-4E4C-964B-10D60A70D7E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4" creationId="{61C64DC8-6600-40E7-9237-99FB1468E0C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5" creationId="{818925BD-775C-43C5-8E2C-67BB826945C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6" creationId="{90F0D44F-475D-45AA-983D-14AB5CC0BCA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7" creationId="{7EBB1D58-5CBD-4FFC-A60E-ED556FECACC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8" creationId="{1857A91B-8DEF-4C8E-9CAD-96B0A4D428D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39" creationId="{4047B82A-7EA7-4E39-8D0B-A0A6AC6A42A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0" creationId="{C07DD3A0-D289-4942-9BE2-87992C17FEA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1" creationId="{AA544AE0-904F-48FB-984B-1C6DEF5E509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2" creationId="{1CD07654-A391-47BB-9A99-A740F754451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3" creationId="{CEB97E48-AB05-4362-82CF-C9E4273C30E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7" creationId="{1D9BFBE1-E7BC-47B7-A19D-3AB7778583A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8" creationId="{7BA12820-399B-4D8E-BE20-6B06CE93248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49" creationId="{A1780030-E72B-4FA5-B99A-6ADB1760E1D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0" creationId="{99CD4D88-6700-4F26-834D-7362D753F51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1" creationId="{B39AF148-31FF-4F49-AF83-C22D722DFCB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2" creationId="{1920632A-F3AD-471A-800E-1207CF531F3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3" creationId="{8624219D-ED50-4231-9021-157CC391344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4" creationId="{F91E6AA9-D175-4952-B644-FD96114368F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5" creationId="{DE0E2392-1CD3-4422-A277-579F52D167A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6" creationId="{53CEE2DB-9B19-4D2C-8B6A-792DE235A91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57" creationId="{8D8FFE40-09E4-4A22-BDF1-8EF36276637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1" creationId="{900AE56E-2069-4126-93D5-A99A0997AC8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2" creationId="{0FBBC542-7ABD-4702-868E-77F6E6B9FF2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3" creationId="{C5F07986-14D6-4C69-9859-FA7A4FB7892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4" creationId="{685726AA-58D4-4ADE-9E57-9A01883CC2B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5" creationId="{8A3F1D80-9E51-40C7-98C8-55056AAC616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6" creationId="{D7B2DD78-BC73-4F9D-83E7-A522B0F7C92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7" creationId="{175DB47B-3E5A-4AA0-B293-0BABBACE8A9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8" creationId="{5C141F80-11B5-4FF7-9286-1C8741A9D1F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69" creationId="{8DA8A24A-9937-4F60-875D-095CF26DF42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70" creationId="{E015046E-5F1F-42D1-968F-C040C2251DC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71" creationId="{65C8FF87-AC93-4321-9E40-8C491C75AD7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76" creationId="{52E3176E-9D8F-4196-815A-6A2522C4D46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0" creationId="{048D074E-0150-49D6-8218-059C8F352A8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1" creationId="{9F47DF7A-DABE-4EED-A4DF-164C16C80E7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2" creationId="{271CF8F1-126B-4A63-BD22-3F3CDC7DF16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3" creationId="{C2689A63-CD59-44EF-ABA6-C4117DA9CD0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4" creationId="{2C7992E1-3970-4A06-9AF9-A934F63B86F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5" creationId="{8F1CE3D4-B2B8-47F9-9575-53E2200E9CE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6" creationId="{F86F0835-3992-4029-934E-B07D5C674C2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7" creationId="{EC4DCBF4-5814-4FDB-987A-C9FAE10175B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8" creationId="{F1D649CD-B2D5-494E-95D9-A983E1E2DF7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89" creationId="{580346CA-9535-443A-A373-875F4A5D187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0" creationId="{8870C6D2-9FB3-460B-97DC-83DB3D33FF1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4" creationId="{6BF6B5D8-0922-442D-81C4-5128A9AE9F3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5" creationId="{9DCC9A08-6EC3-4AFD-8E4A-9FA87220933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6" creationId="{328CC93E-93F6-49E4-866A-5CC475B79AD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7" creationId="{E9F3036B-5C08-4EA9-8761-557AC6E7929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8" creationId="{392CE26D-1CB2-4F43-8477-552949F4049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199" creationId="{4C5C82D4-11F8-448C-94EC-1F8F216DB52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0" creationId="{9282D1F1-5B55-4A1F-ADB4-6108AA52E30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1" creationId="{CC6EABAA-57FF-4AE9-BDA8-2CB7B09948D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2" creationId="{EAFFD62A-E2F9-4B56-BBBE-2EC4D91BCD0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3" creationId="{A94DF981-6A73-4255-8FAA-D2D9C477740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4" creationId="{2286CA6E-4899-4C1B-AB89-99FAF0CD667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8" creationId="{0608F7D0-3E3F-476A-A07F-6068AFAAF28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09" creationId="{DE17F453-5E8E-42BC-845E-FB12854F387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0" creationId="{CD667D7E-C851-424C-9A19-E4F295BFF1A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1" creationId="{0E2AAA75-6B52-4724-A71A-D513F597CA4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2" creationId="{2E5CA223-591F-45F7-B7CD-3E1266A516A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3" creationId="{A9B9C196-CC16-4906-9851-E01CD924F8E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4" creationId="{C7B1190B-302A-4B3E-B9F8-14F061183F5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5" creationId="{B2353201-F97A-4715-856A-EECA93D484D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6" creationId="{3A077115-2072-4FBC-A028-7AD077F80E8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7" creationId="{F51EF213-A941-4E27-B790-C6CDAC9DD4C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18" creationId="{52CBDCCD-FA5B-4449-A2AC-4DBB12D7622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23" creationId="{6C8C04AE-A7E7-4E91-BDB0-992F4F3EC86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27" creationId="{A09DC2D5-FC56-4E69-9F8E-EC47EDF8F11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28" creationId="{D307E168-1404-4984-A28E-4E19573450A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29" creationId="{F3AABD03-1734-4205-97D0-BFC14434B77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0" creationId="{AA2EE66E-9C99-4C91-9146-DACA48E3AC0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1" creationId="{8686CF73-CA8D-4CC5-B1FB-3C2B73DF56D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2" creationId="{8524C7EC-E49A-4E33-8419-B04AAAC0E4F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3" creationId="{223D1D2E-53DC-4B7E-8333-A99ECBF50E6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4" creationId="{98E3D504-4167-4588-A3B7-C9C1B4C2ACB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5" creationId="{661467F7-D714-447F-90F6-E46B8AAF4AB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6" creationId="{FCE84449-D5EF-43A4-B3B9-FE8EE241858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37" creationId="{2BAD976C-FAC6-4DF6-B83D-4B614BF019B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1" creationId="{2B3991AE-1BCC-4821-8D82-0EDF757CA6C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2" creationId="{2FD6C409-6745-4830-A154-9AD3FD33909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3" creationId="{A877D4F2-EFD5-4677-892D-8E55DCCBAEF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4" creationId="{437D2E3D-1D26-4B1B-A841-C8A33683C6C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5" creationId="{941E205D-72EA-4F96-8064-F667E4F9457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6" creationId="{352BE078-A9CE-4860-8535-F297C5165BE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7" creationId="{210E27CD-520A-4ECA-9D2C-2BC1115EAA7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8" creationId="{C3BA1F48-DC5D-4227-B964-D95AE0F268F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49" creationId="{3A2190A9-69CD-444F-B7D6-C18EF2EB21F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0" creationId="{8E6AB038-3A90-43DA-BB7E-98B875FD465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1" creationId="{275E02C3-4909-4FBF-9736-04321E08C20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5" creationId="{97902054-D0C9-4DC9-B213-4E7FDCF26B3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6" creationId="{B2D94856-CB40-430A-9A6F-C6B625B2504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7" creationId="{0ABA739A-1DD8-420B-9343-BCDE673A255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8" creationId="{E5C1278C-747F-4028-ADCB-03D1458D39E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59" creationId="{D4F20322-CEF8-45B5-8FFA-0C7833DEEDB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60" creationId="{D853D7B0-5D2A-436D-8440-153ADDD70F6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61" creationId="{218760A8-4FAD-47DC-9A64-B24FF58F1EE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62" creationId="{7EA17949-825B-41CB-9714-B8DDEEB8B28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63" creationId="{CF2B4D12-FA9B-458B-A7C6-C8B0E799BB5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64" creationId="{970B4C6A-773B-40F7-A3E3-5274BE57996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65" creationId="{D97474A1-FA21-4107-B174-A427DCF4490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0" creationId="{8F14306D-08C4-4452-B26E-C1A8C482D17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4" creationId="{311063E7-4C5C-43B1-B18C-63F0D47A373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5" creationId="{503C7FE7-8412-43E1-B261-604DE31A1B3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6" creationId="{CA0B9804-5F6F-49CD-951F-D9061A3088B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7" creationId="{7519E250-C329-4244-A4A8-72417F2337D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8" creationId="{2B9BBBF0-6819-45DB-921C-BFE9F37F269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79" creationId="{893E3E76-0D8F-4E7C-8F7B-8402520B6AB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0" creationId="{7B051569-B8C4-4D85-B983-BE8BB323226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1" creationId="{8D1BB925-8BE9-478B-8F3A-BEFB66F617E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2" creationId="{83364BD2-A68D-4809-9312-C357A57D4D2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3" creationId="{0796CEBC-8775-43BF-8F9F-420D0637B98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4" creationId="{919CF098-9638-4386-876F-39AA280D6D9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8" creationId="{31D56B92-F304-4DF4-AF29-8C3FA696001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89" creationId="{92EBF34B-D9AC-4B3A-A828-3B7A26ABCE6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0" creationId="{CA65C564-D223-402B-A57F-7541BAED7A8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1" creationId="{7AE1A759-81C3-468F-9F10-DEE7DE2322A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2" creationId="{275142B3-17DB-43F2-9B01-18F9966FC97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3" creationId="{FF5FCE32-1F68-423E-8669-A7F741F5AA0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4" creationId="{AC54B413-FADD-4E61-BF03-5564915D642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5" creationId="{5B27D7AA-DBB2-4461-A409-787A2458470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6" creationId="{0C3E7719-B69F-494B-91EB-2367D480B4C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7" creationId="{3694964F-789A-474D-8CBB-366C47F9E40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298" creationId="{5D4900B0-D96B-493A-A0E4-A8F8F52BEB5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2" creationId="{111B0620-E179-4188-8FF4-AE87E0A7DE7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3" creationId="{BB24DD18-55E3-4904-8588-9D2B1AA5C95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4" creationId="{C19568B8-6ACC-4AE6-932D-E9D2386DB40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5" creationId="{22AF04F1-E092-437C-9FE6-139D83FE3C5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6" creationId="{495D17EA-6D78-4683-B04F-6BB2D120102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7" creationId="{6C61CCA3-5898-428E-B33B-3DFA9B24680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8" creationId="{347B96F8-7F95-4018-985D-C1DC31A1A0E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09" creationId="{2D444EA7-FABA-427D-AC9E-19C5C92F9BD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10" creationId="{611EE7AF-5D2D-4796-8B3A-B234D0E7EA0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11" creationId="{4E93D7B9-DDF7-4305-9FAE-3DD6E843E94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12" creationId="{E112E287-74A5-4E05-AFB3-32F804144CF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17" creationId="{F3C15194-939B-4719-90D6-87717B3E555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1" creationId="{6A6D7DBC-4227-45FD-B255-01647CA0B15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2" creationId="{CD706FBF-B668-48C3-8278-87581E0BAC7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3" creationId="{B2C1E397-3FBF-4759-A437-BD3ACF59761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4" creationId="{EEEC279F-8A6F-4130-9254-94CA58A4609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5" creationId="{3D941E1C-641F-4156-BED6-C66A6B2B05C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6" creationId="{21783FB0-0F59-420B-BB9F-31004D689F8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7" creationId="{FE865605-C9D9-449D-A461-66266D3BD54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8" creationId="{EFC5881E-1741-4B62-9426-615354BE070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29" creationId="{4B7007CD-607D-4CA8-9B95-8B469F60265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0" creationId="{52B74E40-6A59-47CD-AB90-D120E2659C7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1" creationId="{E3501E47-3B30-476C-85C6-759A1091E89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5" creationId="{2C9129E8-5D6F-48D3-B5B4-273FB9888D2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6" creationId="{6B1005F9-AB35-417F-A385-87BE64124A8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7" creationId="{000B7967-81FD-44ED-9533-4844953A5A2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8" creationId="{F74B8C78-3DB6-4956-98B2-5EA8FE99D42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39" creationId="{B17EFECE-3564-48B6-9742-66BD4651387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0" creationId="{20F56486-34A2-4339-B995-914F1640070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1" creationId="{582F8077-E08E-4F89-B6D3-42D08894976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2" creationId="{A35C567B-C04A-46F7-B8CC-9C38AECA0A8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3" creationId="{F7DDB47B-4ADD-4301-A3CF-BD6E8A278BF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4" creationId="{0FCA9EC6-44B5-491B-AABD-CEB8528C244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5" creationId="{E61CE415-BA31-42ED-A690-898EC5A2827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49" creationId="{DD8FA092-2D54-488C-B304-D35C6353E22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0" creationId="{2E20B892-7B69-41F6-960E-AD1DCA08D4D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1" creationId="{01272ACD-3AE8-489D-99A7-C7E7B8AC5CB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2" creationId="{EF2A4008-1943-4EAA-9DC4-176A256C81C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3" creationId="{1980320F-81F1-4726-9CD2-59D2088FC10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4" creationId="{7511A224-12B8-488A-AFBE-BCB12E91294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5" creationId="{1065A2BF-2AA2-4B6C-A30E-EC1A990AB00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6" creationId="{90B5C966-0EDC-4737-8FC5-32B9AEE810E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7" creationId="{B15E5068-4A6A-4C23-8D7F-FB18D812DCD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8" creationId="{36AB282F-7051-4411-A6A8-0B7606C7912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59" creationId="{E4B08439-B876-4C21-A2EB-0941A1CA646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64" creationId="{91CFB5A6-F7A6-4C34-B93E-A3220DBBBB1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68" creationId="{9B208CDB-77BA-4DFC-9654-2BA82A430B4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69" creationId="{1F70657D-0032-4483-8C24-7D165826130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0" creationId="{E9107032-63F0-4AD5-8792-72D40BD0C2D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1" creationId="{DDE2152D-0C25-42EE-8BF7-8C570D767DD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2" creationId="{72A472DC-AC2C-4BEC-873B-6354135E4B2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3" creationId="{ACED88F8-11AF-4F31-A396-F410A1F24BC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4" creationId="{C5C3BEA1-8883-44C2-804B-1B53D8A8082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5" creationId="{D86997CC-3416-4CE3-A872-F8AC0E7724A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6" creationId="{78A353D6-5B94-44CA-930A-1F465DC3D2E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7" creationId="{FF601151-A383-4828-987F-ED28B3B1BDD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78" creationId="{2DE21FAC-8716-4A46-94C2-56B46ADC562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2" creationId="{D0862432-78BA-469C-9410-F92FC7C9D15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3" creationId="{65C6E974-F74B-47B4-9390-0D9E2D772E6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4" creationId="{FAA2B424-0469-4AA5-8C33-0435ECB3019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5" creationId="{1F7C2CAE-04A7-4377-A90C-906BE410B6B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6" creationId="{29EE294E-7FCD-44D5-9050-8326B5CFC0F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7" creationId="{8607184A-A15E-4004-A668-E6F594F237F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8" creationId="{1E2CC691-A813-4AD7-BD10-86D1F64F5A7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89" creationId="{27B9867A-AB35-4BF1-B2CE-771237E5440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0" creationId="{49C0C53B-A404-4E10-9AE0-960F1F893AD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1" creationId="{B8A21721-301B-4FDD-B3E9-57EA596CF2E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2" creationId="{7C242A68-4057-492E-B372-A5173A7BB8B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6" creationId="{DC6A24DE-A1B9-4061-BF21-B8F1915A58F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7" creationId="{79BF5255-3F14-4213-BD31-2EE87029506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8" creationId="{C69250FE-E3FB-404B-A03B-C1C8B5FEC2C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399" creationId="{9A2FB19F-38E4-4B7F-B885-1CC05D3E488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0" creationId="{B12AAB9F-DE27-4B70-A58F-442D58CD8BD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1" creationId="{A3B6F1FF-DBC8-4E7E-BB36-66A4785C9F4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2" creationId="{01C1AF17-7693-45DC-95BF-B4934C08B13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3" creationId="{89A709FA-4E21-488E-9BFF-DE3C4609513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4" creationId="{161A1E1A-81D5-4198-861D-DE3323DE670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5" creationId="{B379D374-C6AC-44FE-AD51-3120D58006D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06" creationId="{84465017-8AD5-4B38-9CA0-0BBBBEDFDFC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11" creationId="{3C434196-BC28-4084-9720-CB098F0E362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15" creationId="{6F562133-EC28-412D-B540-C89A4B5A543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16" creationId="{6CFB3DDD-F1C1-485B-8A49-E23AA1D1F3D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17" creationId="{C58D5575-3711-4281-8F3C-7C1DE69AECA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18" creationId="{A795AD9C-33DE-4518-A546-252BC48FD0C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19" creationId="{FED16453-4DB8-4692-BAAB-D9B199BCF78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0" creationId="{B597DA1D-B32A-448C-BA77-81FEC5DA97C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1" creationId="{5285031E-CE30-4E50-A846-5DD471BC358F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2" creationId="{11013DF9-047F-4DB4-B633-F85E83B2D41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3" creationId="{4F1B0EF1-D95C-4829-8293-3AD78437C58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4" creationId="{499CEF63-ED77-4E75-B3F8-33AEA2F2EEE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5" creationId="{343EE21C-2A81-4D75-86E8-3487E33599E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29" creationId="{DB3D4922-4FB7-4156-A768-5DC1AE6C72C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0" creationId="{1C08474B-DD26-4C12-9EDF-F93FE148448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1" creationId="{5572B79B-3C08-4062-BF3C-E91BB04AC6A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2" creationId="{5BCF3C1A-8D40-4E2D-9614-666538B28BF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3" creationId="{7806FAA7-0F4E-433B-AA09-1676679D32D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4" creationId="{A255430A-631E-4EFF-AE34-E88289FC2A8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5" creationId="{55247442-1EBA-40D6-9EA2-AF12DC05661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6" creationId="{53953B8F-0A72-4D16-9A40-653250D4D10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7" creationId="{F06735D7-1FFD-4CB3-BD6D-4D712A1E2B7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8" creationId="{56C53832-C41A-4B9B-B5E3-7E81462286F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39" creationId="{C98799C6-91DC-4A25-824B-DF4E68C3AEF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3" creationId="{47BDC78A-08DF-41C2-A2D5-00F8C35B71F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4" creationId="{DA73CD36-320B-4FDE-997A-CD803F6ECC3B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5" creationId="{9C3828F3-B074-4B45-98CA-9312D932BC5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6" creationId="{F901E665-BF75-4688-BBBC-1B8C8189600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7" creationId="{9D462562-FC2F-4E68-AF2D-7F33372FDBE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8" creationId="{75829053-E44B-421B-8B51-22B783301AA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49" creationId="{61CFCAB4-56EB-4062-B8D4-3D129523C52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50" creationId="{8AC66E1D-0D62-4DAE-8426-1F489F2BDA0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51" creationId="{CE51967E-5911-4C9C-9F76-64FA6446BE1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52" creationId="{4FFC6112-BED7-417B-A329-6EDBFA321A3C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53" creationId="{20E077E7-F75E-4457-AA97-B31B5D05A8A9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58" creationId="{CFD43631-8613-45C4-A952-BC491C863B4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2" creationId="{7C68A68E-DA7E-4FAC-8EE3-663FFB0FE9B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3" creationId="{B2722F10-97B2-48AD-BCB4-7873C337EAE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4" creationId="{1780B551-E1C0-4BAD-9784-7FA8D22C79D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5" creationId="{1EFC34B4-4537-42DA-88B6-685FD59F66D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6" creationId="{D5898699-DF6B-4853-A0B2-58935C60A8E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7" creationId="{D414BC96-0165-48FD-A40D-DBEC1A0901F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8" creationId="{6BBDF06B-3FF7-4457-9873-E62DC4CAC488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69" creationId="{21F94E87-598F-41FE-AE13-E958C813154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0" creationId="{3FBDCEAD-DF50-4274-96F4-AD7C75D99A5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1" creationId="{A81C5118-5877-4C76-AC91-799957DF72E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2" creationId="{AE6491D1-5AF5-4EB3-9FEA-DA4A933806E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6" creationId="{DD9621C8-38BA-4CE0-9646-CD12FAF716F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7" creationId="{B6E27F21-D26C-427C-85DF-64DF7717617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8" creationId="{CD87AFD2-19F0-4357-939D-A644BFFE4B3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79" creationId="{A72C8C96-A388-42A6-9B15-D9A8538A2F8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0" creationId="{A6D9CC3A-BC39-4C7C-97CD-F7413AFDE7F1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1" creationId="{9E7AD2E1-F3B1-48E0-AA4F-A8DBC531627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2" creationId="{487C66EC-A41F-4BF6-BF13-9F89E0577BAD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3" creationId="{6E44C70A-D4AF-454C-AFD4-9DA1BF8A609A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4" creationId="{004216A0-238C-44BB-873F-15A4DCCC3A13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5" creationId="{6280BE9D-D15A-420C-BE43-4AF5F02FB2A5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86" creationId="{7F6CEA9D-C58C-4B59-A469-78DB3A372A1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0" creationId="{68FECE68-E7F8-4DBD-8E79-DAECA5AC15B2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1" creationId="{6D8FD853-87A7-4553-8426-3582B128AFF7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2" creationId="{95F302D1-D945-441C-A3B4-BBD100E71AA0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3" creationId="{0C814128-CF07-443D-8ECD-B05078AFAEC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4" creationId="{633B4875-5509-48BF-946E-CA49B6BFCC76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5" creationId="{546CF8DC-C1F6-475E-85F3-C81BDB9AFC3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6" creationId="{234C3809-EDB4-4443-9A5A-5CC0715F889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7" creationId="{8342F261-3119-4209-BB83-0F34AD32673E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8" creationId="{165BFF49-C374-4BAD-81E7-6C2001AF2CB4}"/>
          </ac:cxnSpMkLst>
        </pc:cxnChg>
        <pc:cxnChg chg="mod">
          <ac:chgData name="Jason  Mayberry" userId="cecd4e79-e9a6-45b1-a01a-f51df2288f6a" providerId="ADAL" clId="{F60F722B-D45D-4C59-9C3A-07935F6899FF}" dt="2021-02-01T06:19:15.664" v="1766"/>
          <ac:cxnSpMkLst>
            <pc:docMk/>
            <pc:sldMk cId="1549297981" sldId="484"/>
            <ac:cxnSpMk id="1499" creationId="{4DA2494E-71BF-4C80-85DD-A176D5F5BAF3}"/>
          </ac:cxnSpMkLst>
        </pc:cxnChg>
      </pc:sldChg>
      <pc:sldChg chg="addSp delSp modSp add modAnim">
        <pc:chgData name="Jason  Mayberry" userId="cecd4e79-e9a6-45b1-a01a-f51df2288f6a" providerId="ADAL" clId="{F60F722B-D45D-4C59-9C3A-07935F6899FF}" dt="2021-02-01T06:57:25.746" v="2245" actId="1076"/>
        <pc:sldMkLst>
          <pc:docMk/>
          <pc:sldMk cId="2809074750" sldId="485"/>
        </pc:sldMkLst>
        <pc:spChg chg="add mod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" creationId="{CE1AABBD-75E7-45F9-9FB4-EF9DDD06B984}"/>
          </ac:spMkLst>
        </pc:spChg>
        <pc:spChg chg="add mod">
          <ac:chgData name="Jason  Mayberry" userId="cecd4e79-e9a6-45b1-a01a-f51df2288f6a" providerId="ADAL" clId="{F60F722B-D45D-4C59-9C3A-07935F6899FF}" dt="2021-02-01T06:57:21.603" v="2244" actId="164"/>
          <ac:spMkLst>
            <pc:docMk/>
            <pc:sldMk cId="2809074750" sldId="485"/>
            <ac:spMk id="27" creationId="{D0EAE533-5947-46F7-A917-4EFF35D49259}"/>
          </ac:spMkLst>
        </pc:spChg>
        <pc:spChg chg="add mod">
          <ac:chgData name="Jason  Mayberry" userId="cecd4e79-e9a6-45b1-a01a-f51df2288f6a" providerId="ADAL" clId="{F60F722B-D45D-4C59-9C3A-07935F6899FF}" dt="2021-02-01T06:57:21.603" v="2244" actId="164"/>
          <ac:spMkLst>
            <pc:docMk/>
            <pc:sldMk cId="2809074750" sldId="485"/>
            <ac:spMk id="31" creationId="{BF480B32-EFEB-4D1F-807B-8F319CA0EB4C}"/>
          </ac:spMkLst>
        </pc:spChg>
        <pc:spChg chg="de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26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28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29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1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2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3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4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5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6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7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8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39" creationId="{00000000-0000-0000-0000-000000000000}"/>
          </ac:spMkLst>
        </pc:spChg>
        <pc:spChg chg="de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40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4.103" v="2234" actId="478"/>
          <ac:spMkLst>
            <pc:docMk/>
            <pc:sldMk cId="2809074750" sldId="485"/>
            <ac:spMk id="26642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2.312" v="2233" actId="21"/>
          <ac:spMkLst>
            <pc:docMk/>
            <pc:sldMk cId="2809074750" sldId="485"/>
            <ac:spMk id="26644" creationId="{00000000-0000-0000-0000-000000000000}"/>
          </ac:spMkLst>
        </pc:spChg>
        <pc:spChg chg="del mod topLvl">
          <ac:chgData name="Jason  Mayberry" userId="cecd4e79-e9a6-45b1-a01a-f51df2288f6a" providerId="ADAL" clId="{F60F722B-D45D-4C59-9C3A-07935F6899FF}" dt="2021-02-01T06:57:02.312" v="2233" actId="21"/>
          <ac:spMkLst>
            <pc:docMk/>
            <pc:sldMk cId="2809074750" sldId="485"/>
            <ac:spMk id="26648" creationId="{00000000-0000-0000-0000-000000000000}"/>
          </ac:spMkLst>
        </pc:spChg>
        <pc:grpChg chg="del mod topLvl">
          <ac:chgData name="Jason  Mayberry" userId="cecd4e79-e9a6-45b1-a01a-f51df2288f6a" providerId="ADAL" clId="{F60F722B-D45D-4C59-9C3A-07935F6899FF}" dt="2021-02-01T06:56:56.247" v="2232" actId="165"/>
          <ac:grpSpMkLst>
            <pc:docMk/>
            <pc:sldMk cId="2809074750" sldId="485"/>
            <ac:grpSpMk id="3" creationId="{00000000-0000-0000-0000-000000000000}"/>
          </ac:grpSpMkLst>
        </pc:grpChg>
        <pc:grpChg chg="del">
          <ac:chgData name="Jason  Mayberry" userId="cecd4e79-e9a6-45b1-a01a-f51df2288f6a" providerId="ADAL" clId="{F60F722B-D45D-4C59-9C3A-07935F6899FF}" dt="2021-02-01T06:56:50.244" v="2231" actId="165"/>
          <ac:grpSpMkLst>
            <pc:docMk/>
            <pc:sldMk cId="2809074750" sldId="485"/>
            <ac:grpSpMk id="4" creationId="{00000000-0000-0000-0000-000000000000}"/>
          </ac:grpSpMkLst>
        </pc:grpChg>
        <pc:grpChg chg="del">
          <ac:chgData name="Jason  Mayberry" userId="cecd4e79-e9a6-45b1-a01a-f51df2288f6a" providerId="ADAL" clId="{F60F722B-D45D-4C59-9C3A-07935F6899FF}" dt="2021-02-01T06:56:50.244" v="2231" actId="165"/>
          <ac:grpSpMkLst>
            <pc:docMk/>
            <pc:sldMk cId="2809074750" sldId="485"/>
            <ac:grpSpMk id="5" creationId="{00000000-0000-0000-0000-000000000000}"/>
          </ac:grpSpMkLst>
        </pc:grpChg>
        <pc:grpChg chg="add mod">
          <ac:chgData name="Jason  Mayberry" userId="cecd4e79-e9a6-45b1-a01a-f51df2288f6a" providerId="ADAL" clId="{F60F722B-D45D-4C59-9C3A-07935F6899FF}" dt="2021-02-01T06:57:21.603" v="2244" actId="164"/>
          <ac:grpSpMkLst>
            <pc:docMk/>
            <pc:sldMk cId="2809074750" sldId="485"/>
            <ac:grpSpMk id="6" creationId="{F804F56E-DD00-4857-AC50-7882F56CAF22}"/>
          </ac:grpSpMkLst>
        </pc:grpChg>
        <pc:picChg chg="add mod">
          <ac:chgData name="Jason  Mayberry" userId="cecd4e79-e9a6-45b1-a01a-f51df2288f6a" providerId="ADAL" clId="{F60F722B-D45D-4C59-9C3A-07935F6899FF}" dt="2021-02-01T06:57:25.746" v="2245" actId="1076"/>
          <ac:picMkLst>
            <pc:docMk/>
            <pc:sldMk cId="2809074750" sldId="485"/>
            <ac:picMk id="26" creationId="{6E4C9C60-AB83-4BB4-8CA4-2C97A0D67AAD}"/>
          </ac:picMkLst>
        </pc:picChg>
        <pc:picChg chg="add mod">
          <ac:chgData name="Jason  Mayberry" userId="cecd4e79-e9a6-45b1-a01a-f51df2288f6a" providerId="ADAL" clId="{F60F722B-D45D-4C59-9C3A-07935F6899FF}" dt="2021-02-01T06:57:21.603" v="2244" actId="164"/>
          <ac:picMkLst>
            <pc:docMk/>
            <pc:sldMk cId="2809074750" sldId="485"/>
            <ac:picMk id="28" creationId="{EA878429-11EC-40F4-92AC-502750A25A55}"/>
          </ac:picMkLst>
        </pc:picChg>
        <pc:picChg chg="add mod">
          <ac:chgData name="Jason  Mayberry" userId="cecd4e79-e9a6-45b1-a01a-f51df2288f6a" providerId="ADAL" clId="{F60F722B-D45D-4C59-9C3A-07935F6899FF}" dt="2021-02-01T06:57:20.407" v="2242" actId="1076"/>
          <ac:picMkLst>
            <pc:docMk/>
            <pc:sldMk cId="2809074750" sldId="485"/>
            <ac:picMk id="29" creationId="{3EC8AAFF-CC6E-484E-A7E1-A91FC2632D85}"/>
          </ac:picMkLst>
        </pc:picChg>
        <pc:picChg chg="add mod">
          <ac:chgData name="Jason  Mayberry" userId="cecd4e79-e9a6-45b1-a01a-f51df2288f6a" providerId="ADAL" clId="{F60F722B-D45D-4C59-9C3A-07935F6899FF}" dt="2021-02-01T06:57:20.407" v="2242" actId="1076"/>
          <ac:picMkLst>
            <pc:docMk/>
            <pc:sldMk cId="2809074750" sldId="485"/>
            <ac:picMk id="30" creationId="{F20F31BE-254B-480D-90B1-5DC4FE2BD6A1}"/>
          </ac:picMkLst>
        </pc:picChg>
        <pc:picChg chg="del mod topLvl">
          <ac:chgData name="Jason  Mayberry" userId="cecd4e79-e9a6-45b1-a01a-f51df2288f6a" providerId="ADAL" clId="{F60F722B-D45D-4C59-9C3A-07935F6899FF}" dt="2021-02-01T06:57:02.312" v="2233" actId="21"/>
          <ac:picMkLst>
            <pc:docMk/>
            <pc:sldMk cId="2809074750" sldId="485"/>
            <ac:picMk id="26630" creationId="{00000000-0000-0000-0000-000000000000}"/>
          </ac:picMkLst>
        </pc:picChg>
        <pc:picChg chg="del mod topLvl">
          <ac:chgData name="Jason  Mayberry" userId="cecd4e79-e9a6-45b1-a01a-f51df2288f6a" providerId="ADAL" clId="{F60F722B-D45D-4C59-9C3A-07935F6899FF}" dt="2021-02-01T06:57:02.312" v="2233" actId="21"/>
          <ac:picMkLst>
            <pc:docMk/>
            <pc:sldMk cId="2809074750" sldId="485"/>
            <ac:picMk id="26645" creationId="{00000000-0000-0000-0000-000000000000}"/>
          </ac:picMkLst>
        </pc:picChg>
        <pc:picChg chg="del mod topLvl">
          <ac:chgData name="Jason  Mayberry" userId="cecd4e79-e9a6-45b1-a01a-f51df2288f6a" providerId="ADAL" clId="{F60F722B-D45D-4C59-9C3A-07935F6899FF}" dt="2021-02-01T06:57:02.312" v="2233" actId="21"/>
          <ac:picMkLst>
            <pc:docMk/>
            <pc:sldMk cId="2809074750" sldId="485"/>
            <ac:picMk id="26646" creationId="{00000000-0000-0000-0000-000000000000}"/>
          </ac:picMkLst>
        </pc:picChg>
        <pc:picChg chg="del mod topLvl">
          <ac:chgData name="Jason  Mayberry" userId="cecd4e79-e9a6-45b1-a01a-f51df2288f6a" providerId="ADAL" clId="{F60F722B-D45D-4C59-9C3A-07935F6899FF}" dt="2021-02-01T06:57:02.312" v="2233" actId="21"/>
          <ac:picMkLst>
            <pc:docMk/>
            <pc:sldMk cId="2809074750" sldId="485"/>
            <ac:picMk id="26647" creationId="{00000000-0000-0000-0000-000000000000}"/>
          </ac:picMkLst>
        </pc:picChg>
      </pc:sldChg>
      <pc:sldChg chg="addSp delSp modSp add del mod addAnim delAnim modAnim">
        <pc:chgData name="Jason  Mayberry" userId="cecd4e79-e9a6-45b1-a01a-f51df2288f6a" providerId="ADAL" clId="{F60F722B-D45D-4C59-9C3A-07935F6899FF}" dt="2021-02-01T06:22:04.919" v="1785" actId="47"/>
        <pc:sldMkLst>
          <pc:docMk/>
          <pc:sldMk cId="3950381389" sldId="485"/>
        </pc:sldMkLst>
        <pc:spChg chg="add del">
          <ac:chgData name="Jason  Mayberry" userId="cecd4e79-e9a6-45b1-a01a-f51df2288f6a" providerId="ADAL" clId="{F60F722B-D45D-4C59-9C3A-07935F6899FF}" dt="2021-02-01T06:16:41.669" v="1740" actId="478"/>
          <ac:spMkLst>
            <pc:docMk/>
            <pc:sldMk cId="3950381389" sldId="485"/>
            <ac:spMk id="521" creationId="{55E73D50-04F6-4234-B1F9-6BDEC5EC65B5}"/>
          </ac:spMkLst>
        </pc:spChg>
        <pc:spChg chg="add del">
          <ac:chgData name="Jason  Mayberry" userId="cecd4e79-e9a6-45b1-a01a-f51df2288f6a" providerId="ADAL" clId="{F60F722B-D45D-4C59-9C3A-07935F6899FF}" dt="2021-02-01T06:16:41.669" v="1740" actId="478"/>
          <ac:spMkLst>
            <pc:docMk/>
            <pc:sldMk cId="3950381389" sldId="485"/>
            <ac:spMk id="523" creationId="{8DEF3CDB-5388-44A3-8D51-6C2D63C265BD}"/>
          </ac:spMkLst>
        </pc:spChg>
        <pc:spChg chg="add del">
          <ac:chgData name="Jason  Mayberry" userId="cecd4e79-e9a6-45b1-a01a-f51df2288f6a" providerId="ADAL" clId="{F60F722B-D45D-4C59-9C3A-07935F6899FF}" dt="2021-02-01T06:16:41.669" v="1740" actId="478"/>
          <ac:spMkLst>
            <pc:docMk/>
            <pc:sldMk cId="3950381389" sldId="485"/>
            <ac:spMk id="673" creationId="{33163AFD-B37B-4C3E-8D36-DBD48AE7BA89}"/>
          </ac:spMkLst>
        </pc:spChg>
        <pc:spChg chg="add del">
          <ac:chgData name="Jason  Mayberry" userId="cecd4e79-e9a6-45b1-a01a-f51df2288f6a" providerId="ADAL" clId="{F60F722B-D45D-4C59-9C3A-07935F6899FF}" dt="2021-02-01T06:16:41.669" v="1740" actId="478"/>
          <ac:spMkLst>
            <pc:docMk/>
            <pc:sldMk cId="3950381389" sldId="485"/>
            <ac:spMk id="674" creationId="{FDD02AD6-075F-4983-B092-A8B122A0C207}"/>
          </ac:spMkLst>
        </pc:spChg>
        <pc:spChg chg="mod">
          <ac:chgData name="Jason  Mayberry" userId="cecd4e79-e9a6-45b1-a01a-f51df2288f6a" providerId="ADAL" clId="{F60F722B-D45D-4C59-9C3A-07935F6899FF}" dt="2021-02-01T06:16:44.473" v="1742" actId="164"/>
          <ac:spMkLst>
            <pc:docMk/>
            <pc:sldMk cId="3950381389" sldId="485"/>
            <ac:spMk id="677" creationId="{123F3303-4622-4D58-8F49-09EA6C5A5EA0}"/>
          </ac:spMkLst>
        </pc:spChg>
        <pc:spChg chg="mod">
          <ac:chgData name="Jason  Mayberry" userId="cecd4e79-e9a6-45b1-a01a-f51df2288f6a" providerId="ADAL" clId="{F60F722B-D45D-4C59-9C3A-07935F6899FF}" dt="2021-02-01T06:16:44.473" v="1742" actId="164"/>
          <ac:spMkLst>
            <pc:docMk/>
            <pc:sldMk cId="3950381389" sldId="485"/>
            <ac:spMk id="678" creationId="{FF060F6B-9F50-41E7-90E3-33B832BA05C2}"/>
          </ac:spMkLst>
        </pc:spChg>
        <pc:spChg chg="mod">
          <ac:chgData name="Jason  Mayberry" userId="cecd4e79-e9a6-45b1-a01a-f51df2288f6a" providerId="ADAL" clId="{F60F722B-D45D-4C59-9C3A-07935F6899FF}" dt="2021-02-01T06:16:44.473" v="1742" actId="164"/>
          <ac:spMkLst>
            <pc:docMk/>
            <pc:sldMk cId="3950381389" sldId="485"/>
            <ac:spMk id="679" creationId="{15715E86-0C89-4DDA-84A0-06E5742B8B38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04" creationId="{596540D6-F211-451E-8057-EF418462838C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08" creationId="{762B7843-046F-43B5-A715-F1EA14788FCE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10" creationId="{722CDAE4-9D8D-4447-90FA-8679DFA99DCF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11" creationId="{448ED53D-3572-422A-A1B5-8E28ED5AFF37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12" creationId="{B433B3D8-7E28-4A0A-99D0-EC6690392020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20" creationId="{FD56EA47-E81F-4ADB-8599-17FA41EA9467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23" creationId="{91AA4B0F-0EE9-4EA2-9876-831CE1744487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25" creationId="{3E68970A-4D2B-4EC6-BC08-3FC21AAA6AD1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26" creationId="{32A93120-8EAC-400F-B0E4-1FF309CD01D5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27" creationId="{231431A1-2501-463F-827F-A6DD02A35136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35" creationId="{96F8ECB3-CB47-4FC2-8248-42533D73F74F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38" creationId="{8319AB8B-99BE-4A42-9E29-EDA694562163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40" creationId="{25CE38C8-B44E-4F8C-A676-F3281DED1987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41" creationId="{4B4DE291-B2C4-434D-A8AC-84D9FAFCC33A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42" creationId="{3114A406-5805-48F2-8CB0-F5394D6D0CFC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50" creationId="{51E2FD44-2DB9-435D-A1C3-530902A91B9D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53" creationId="{62514798-E218-463B-9E6F-A9068B1C9AD3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55" creationId="{D272C26E-1FA3-4824-B15C-A3ACA48C5D92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56" creationId="{A019CA1A-9E24-494F-BF0F-25A8AA79CA94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57" creationId="{1D7C34B6-883B-49A1-BC0E-23F523FB8D58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65" creationId="{F054F41A-F883-472D-A117-029B0F9A86B3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68" creationId="{C3DE5251-52AF-4D98-B5CB-B392FE82AFCD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70" creationId="{C27ED4B6-6384-440D-B049-E7AFB251EC09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71" creationId="{8C950577-1D25-4B55-985D-B07F60F5C5BF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72" creationId="{2D8DA2D0-87E8-4381-9A7E-DC887ED2C428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80" creationId="{658D5E76-0D0A-4097-84CD-E74A84128859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83" creationId="{05C13C87-3A5C-4FB2-A46A-A09F4DF32A8C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85" creationId="{36703674-5239-4F07-8927-7B08FB7FAC34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86" creationId="{DC3F364A-7F8A-438C-B3A5-882C9CCF4D00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87" creationId="{F79E8511-DBBF-44B0-BCF5-43182619E1B5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95" creationId="{94EABACE-74B9-45D8-A035-737799131BB6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998" creationId="{C9F1702F-BD0E-4EE8-B7CF-886D47203488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00" creationId="{98AF8F5A-4151-4423-8FA4-7A2FE2F979DB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01" creationId="{82934110-4F72-4F23-83B3-F0F88430CA66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02" creationId="{7DB464AD-67F0-4E89-B22A-6BAAC7282B7E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10" creationId="{50CD6D00-2648-4206-BDEE-0325FFE0AF62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13" creationId="{D45159A7-D6F3-4C75-B3E6-546C83F61EFC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15" creationId="{FD256429-A828-4A56-ADFD-6369F47B70D8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16" creationId="{6FE2738F-6206-43B0-BF99-72A56F59BBF1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17" creationId="{61508F94-8B04-4236-9E0A-C4BA8B63112D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25" creationId="{59F9FBB7-50BE-4194-BD63-1102AA86E8B6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28" creationId="{4980C16A-1EEE-490B-ACCF-58DFFE291E24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30" creationId="{F814DD57-81DD-4F51-9920-C7CD8E7AE477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31" creationId="{15C780FA-7E7B-4A86-BE2C-F2C314CA38AA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32" creationId="{0B8F0E5F-850A-44D5-B194-8F86DE3EB142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40" creationId="{33F029F2-903B-424C-B9AE-A5054AB6A946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43" creationId="{86FB9666-477A-4C0C-A83E-33F49093A402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45" creationId="{C3158AD4-F793-43D9-894C-5733506C32B2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46" creationId="{EFA27C9E-9115-4AFB-883B-76746598B275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47" creationId="{132BE22A-02A1-43CE-BEB9-D645F8363DF8}"/>
          </ac:spMkLst>
        </pc:spChg>
        <pc:spChg chg="add del">
          <ac:chgData name="Jason  Mayberry" userId="cecd4e79-e9a6-45b1-a01a-f51df2288f6a" providerId="ADAL" clId="{F60F722B-D45D-4C59-9C3A-07935F6899FF}" dt="2021-02-01T06:16:42.238" v="1741" actId="478"/>
          <ac:spMkLst>
            <pc:docMk/>
            <pc:sldMk cId="3950381389" sldId="485"/>
            <ac:spMk id="1053" creationId="{8F912FE9-B808-402B-B12F-7F2A114D1AC4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54" creationId="{1CE6E09A-263E-4D3D-BBCA-4973B1312FEA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55" creationId="{04164984-6772-40BF-83F2-FAB962C15974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56" creationId="{81EA02F6-CC81-411E-9B2C-BA67F050980C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57" creationId="{0E813FE8-DB81-40CA-92FB-E348C97C8589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58" creationId="{35A39D14-7B2C-4740-B04F-3CAB4496C101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59" creationId="{0FD7DE49-0E66-44FA-ADCD-EB12456A81E5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60" creationId="{CEBDE7DE-007A-48F7-92A0-47B1FA0E70AA}"/>
          </ac:spMkLst>
        </pc:spChg>
        <pc:spChg chg="mod">
          <ac:chgData name="Jason  Mayberry" userId="cecd4e79-e9a6-45b1-a01a-f51df2288f6a" providerId="ADAL" clId="{F60F722B-D45D-4C59-9C3A-07935F6899FF}" dt="2021-02-01T06:16:27.806" v="1737" actId="164"/>
          <ac:spMkLst>
            <pc:docMk/>
            <pc:sldMk cId="3950381389" sldId="485"/>
            <ac:spMk id="1061" creationId="{73DF033E-57BF-4BDC-B3A0-0F51B9792B75}"/>
          </ac:spMkLst>
        </pc:spChg>
        <pc:grpChg chg="add 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3" creationId="{D52E60C8-88E2-4C18-9AC9-38CF54708766}"/>
          </ac:grpSpMkLst>
        </pc:grpChg>
        <pc:grpChg chg="add 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4" creationId="{7890973A-D13B-4D64-B10B-D22D598AC083}"/>
          </ac:grpSpMkLst>
        </pc:grpChg>
        <pc:grpChg chg="add del">
          <ac:chgData name="Jason  Mayberry" userId="cecd4e79-e9a6-45b1-a01a-f51df2288f6a" providerId="ADAL" clId="{F60F722B-D45D-4C59-9C3A-07935F6899FF}" dt="2021-02-01T06:16:41.669" v="1740" actId="478"/>
          <ac:grpSpMkLst>
            <pc:docMk/>
            <pc:sldMk cId="3950381389" sldId="485"/>
            <ac:grpSpMk id="522" creationId="{7022C60F-8B79-4AF8-8C90-2E6615055C25}"/>
          </ac:grpSpMkLst>
        </pc:grpChg>
        <pc:grpChg chg="add del">
          <ac:chgData name="Jason  Mayberry" userId="cecd4e79-e9a6-45b1-a01a-f51df2288f6a" providerId="ADAL" clId="{F60F722B-D45D-4C59-9C3A-07935F6899FF}" dt="2021-02-01T06:16:41.669" v="1740" actId="478"/>
          <ac:grpSpMkLst>
            <pc:docMk/>
            <pc:sldMk cId="3950381389" sldId="485"/>
            <ac:grpSpMk id="681" creationId="{A9A4F619-7392-4C3C-9314-01AEAF39E382}"/>
          </ac:grpSpMkLst>
        </pc:grpChg>
        <pc:grpChg chg="add del">
          <ac:chgData name="Jason  Mayberry" userId="cecd4e79-e9a6-45b1-a01a-f51df2288f6a" providerId="ADAL" clId="{F60F722B-D45D-4C59-9C3A-07935F6899FF}" dt="2021-02-01T06:16:41.669" v="1740" actId="478"/>
          <ac:grpSpMkLst>
            <pc:docMk/>
            <pc:sldMk cId="3950381389" sldId="485"/>
            <ac:grpSpMk id="702" creationId="{0A6375F8-907F-429F-AF78-270F5549D4E6}"/>
          </ac:grpSpMkLst>
        </pc:grpChg>
        <pc:grpChg chg="add del">
          <ac:chgData name="Jason  Mayberry" userId="cecd4e79-e9a6-45b1-a01a-f51df2288f6a" providerId="ADAL" clId="{F60F722B-D45D-4C59-9C3A-07935F6899FF}" dt="2021-02-01T06:16:41.669" v="1740" actId="478"/>
          <ac:grpSpMkLst>
            <pc:docMk/>
            <pc:sldMk cId="3950381389" sldId="485"/>
            <ac:grpSpMk id="834" creationId="{0E9CB02D-8817-4578-99A9-C805B6C810DD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893" creationId="{3E916DAA-8C4D-424A-B5EF-884E829BC11A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896" creationId="{1096B06A-483C-4E6B-B1ED-7B844AC2F693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00" creationId="{1E67409F-8D3F-4473-84C0-88D071AA4788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913" creationId="{D6FFFA89-F1A7-4565-9E50-876FD22C32B9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16" creationId="{88576270-8200-4065-A53D-4CC45214901B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18" creationId="{FF7C9150-A11D-437D-BA4E-DC1AD2FA1E5A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928" creationId="{CEB11E1D-AED5-4D49-9CB0-03F9D9485B65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31" creationId="{972C3FDB-67B8-4448-8CE5-6AC4C8247167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33" creationId="{49AC0EDD-9CDE-4EF2-B2F9-E28CDA679FC8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943" creationId="{23AD0717-351C-4514-8543-A9343AE1AE7D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46" creationId="{950F97E0-6343-4623-A0E8-3A157F4DA109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48" creationId="{24A67F70-4859-43DE-8D33-4982FD93C88E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958" creationId="{28F54711-AB80-4FFC-8190-7AFEFD413331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61" creationId="{CBFDD259-D79E-41E3-A0B2-B48AD951BC39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63" creationId="{4541538E-E035-4E06-8CC9-0C1066BF26DB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973" creationId="{37B6DC43-D173-412F-8017-DCEDCB1DF8F6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76" creationId="{CCB5C583-553E-4446-837E-784B99A1DF94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78" creationId="{92434CF8-E7DF-42A5-93C6-2632A22BC634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988" creationId="{2DC347B5-3283-44AD-A273-CFAE801A5802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91" creationId="{1042EE67-4800-4E46-9CB1-6DDE874146BE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993" creationId="{4F5A5829-677B-43AE-9A9B-C82BA703BF11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1003" creationId="{838D8517-3384-4016-9B39-EE2CC3ABE3DA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1006" creationId="{13A263D8-54C2-4696-B23B-2CFCD4883E8B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1008" creationId="{51F7E4E1-822C-416F-8F4B-21142D199EEE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1018" creationId="{EC88C2B3-53C5-4055-9EED-A6C92FE726CB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1021" creationId="{C81096B9-B1D9-4E9C-87F8-02E9D914C2DE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1023" creationId="{0B17DA6D-AE6E-45B1-83AE-513C8125FE88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1033" creationId="{FD0B30AA-45F8-4A30-9681-504142ED00EF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1036" creationId="{3E5B6EBA-AF0C-44B8-B8C7-A904F3EFDBE4}"/>
          </ac:grpSpMkLst>
        </pc:grpChg>
        <pc:grpChg chg="mod">
          <ac:chgData name="Jason  Mayberry" userId="cecd4e79-e9a6-45b1-a01a-f51df2288f6a" providerId="ADAL" clId="{F60F722B-D45D-4C59-9C3A-07935F6899FF}" dt="2021-02-01T06:16:27.806" v="1737" actId="164"/>
          <ac:grpSpMkLst>
            <pc:docMk/>
            <pc:sldMk cId="3950381389" sldId="485"/>
            <ac:grpSpMk id="1038" creationId="{A504A667-5A81-461B-B8D4-DFD51ED1E907}"/>
          </ac:grpSpMkLst>
        </pc:grpChg>
        <pc:grpChg chg="mod">
          <ac:chgData name="Jason  Mayberry" userId="cecd4e79-e9a6-45b1-a01a-f51df2288f6a" providerId="ADAL" clId="{F60F722B-D45D-4C59-9C3A-07935F6899FF}" dt="2021-02-01T06:16:44.473" v="1742" actId="164"/>
          <ac:grpSpMkLst>
            <pc:docMk/>
            <pc:sldMk cId="3950381389" sldId="485"/>
            <ac:grpSpMk id="1062" creationId="{3B4DF61D-95FB-4086-A361-C03C30B212FC}"/>
          </ac:grpSpMkLst>
        </pc:grpChg>
        <pc:cxnChg chg="mod">
          <ac:chgData name="Jason  Mayberry" userId="cecd4e79-e9a6-45b1-a01a-f51df2288f6a" providerId="ADAL" clId="{F60F722B-D45D-4C59-9C3A-07935F6899FF}" dt="2021-02-01T06:16:41.669" v="1740" actId="478"/>
          <ac:cxnSpMkLst>
            <pc:docMk/>
            <pc:sldMk cId="3950381389" sldId="485"/>
            <ac:cxnSpMk id="683" creationId="{CD70A007-4EE7-49B9-9333-15DE24FFF707}"/>
          </ac:cxnSpMkLst>
        </pc:cxnChg>
        <pc:cxnChg chg="add del">
          <ac:chgData name="Jason  Mayberry" userId="cecd4e79-e9a6-45b1-a01a-f51df2288f6a" providerId="ADAL" clId="{F60F722B-D45D-4C59-9C3A-07935F6899FF}" dt="2021-02-01T06:16:41.669" v="1740" actId="478"/>
          <ac:cxnSpMkLst>
            <pc:docMk/>
            <pc:sldMk cId="3950381389" sldId="485"/>
            <ac:cxnSpMk id="889" creationId="{658C8CEA-5015-47C8-A2C2-98CDAA8566AE}"/>
          </ac:cxnSpMkLst>
        </pc:cxnChg>
        <pc:cxnChg chg="add del">
          <ac:chgData name="Jason  Mayberry" userId="cecd4e79-e9a6-45b1-a01a-f51df2288f6a" providerId="ADAL" clId="{F60F722B-D45D-4C59-9C3A-07935F6899FF}" dt="2021-02-01T06:16:41.669" v="1740" actId="478"/>
          <ac:cxnSpMkLst>
            <pc:docMk/>
            <pc:sldMk cId="3950381389" sldId="485"/>
            <ac:cxnSpMk id="891" creationId="{D9A1D924-7CB3-4F6F-8090-4DB741C0FDB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894" creationId="{95EEC544-241F-4695-9CF5-9FF6A4E1740A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895" creationId="{1FF51EBD-566C-4260-97E2-2A9EE5C7C7CE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899" creationId="{0A4BAB2B-E1BA-4E6D-B86D-B7D3A63F8E0B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03" creationId="{3F9DBDE2-AE99-427A-8C27-38CD21C5F11E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06" creationId="{8C58E67B-6786-49F4-91C4-3AE5D2B80D6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07" creationId="{8F41E551-84B5-4D9C-9732-DE616549F25D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09" creationId="{BC7846D3-169E-4D2E-9296-D3C6C131FD24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14" creationId="{3725CEBE-55B3-4E07-A981-DB5F39CDA57C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15" creationId="{2FC3868D-92B5-4EED-BD4E-621071B780F2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17" creationId="{ADE7D852-59B2-4594-993A-201D72F8B6E1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19" creationId="{1FBAAFBD-D475-4822-8A3F-78F5B9BC3C9A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21" creationId="{6CC14769-7EDB-44B4-88CE-C080634EB3F2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22" creationId="{76F8CF4F-57A9-491C-A1E7-17FCEA1AD7A0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24" creationId="{0F3C1946-EB07-42F9-818D-5D8F1957D09F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29" creationId="{FB2A220B-376D-4780-9ED1-6AE1FA2C26F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30" creationId="{CD8B6A89-BDCA-469B-8BAD-B0AC89BE458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32" creationId="{C1CD20D9-0BBF-4EA1-99F8-4D7ACFC019C6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34" creationId="{C126FDB8-95BD-4A24-9632-E0054A02E0D9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36" creationId="{471A7C9B-6B0F-45FE-A03F-F63357A5E44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37" creationId="{ECF990A6-F3DF-4B69-9D0E-CC602182A6C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39" creationId="{9629B6B2-954E-4B48-9B86-C824C6073FAB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44" creationId="{7918F64E-7B90-4AB1-A8A3-54A34C93EFCD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45" creationId="{6A85B601-F1C4-41B0-A328-86FE55A77F6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47" creationId="{8CC83F3A-1B18-4DBC-AB06-6CAF1B7F94EA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49" creationId="{F06EDEE6-88EB-490F-9724-BFA3B3A72BB3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51" creationId="{0402E9D6-B0F8-4C49-BA4B-88B42072E957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52" creationId="{7B1689F7-7F42-45D3-A1C7-DF6E4D919E51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54" creationId="{EE1407E1-20AD-4DB0-AC7B-062E383E4403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59" creationId="{A1AF68E0-491F-4C9E-9D3A-DA174D1DB05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60" creationId="{BA67E282-10C6-4C02-AE01-8B54217B913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62" creationId="{EC676CBF-46D3-4C11-BA6C-98F410C2F6F1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64" creationId="{75CDED8A-95E0-421F-B48A-73D9923B1C1A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66" creationId="{0D570DEC-728C-4805-930D-C198F225C352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67" creationId="{7F243276-760E-46B9-8B74-BCCF04CB0FC1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69" creationId="{1B46A578-1C20-4F4C-8B86-F975F7E7C4A2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74" creationId="{8E933CD0-DFD8-4E50-A5BF-B0F73CABB9AC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75" creationId="{85D58A6C-B149-4C29-A5F1-F05E3C8044F4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77" creationId="{66B96537-8161-4E31-A55B-0F24F188A21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79" creationId="{3C867A3F-F501-4344-B433-B7F2D03CE919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81" creationId="{E29E5023-0BCB-493C-8EC2-204728F2A8D2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82" creationId="{FC69060D-151D-4595-92A4-8ACEF8E8C364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84" creationId="{C17498DC-5EC5-46C0-8FB0-6E62B1445477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89" creationId="{54600DC1-499A-4684-8393-5A22901BE1F3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90" creationId="{1E8DE34F-7FBB-40C9-9B74-9A11E30F12A0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92" creationId="{303F89BF-FBB9-4559-A342-370009BEA21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94" creationId="{1338BE2F-3F3A-4E27-84A0-8D2EF8BC834F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96" creationId="{78F6E84A-B09A-4333-A9A5-725B425CE97E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97" creationId="{3EF8656B-FFDB-404F-8AF4-DDA042D378A8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999" creationId="{30E423F4-F3B3-4F31-8CA7-DDB39876DB4C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04" creationId="{8C2732A4-50F5-40E1-A503-F9298693EAE2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05" creationId="{B1220F44-9C9D-4150-ADE7-64439EEE36E0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07" creationId="{EA61606C-70C3-4544-8C36-49FB54CCB94F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09" creationId="{3D28D330-E3DD-481C-88E1-049128C837DE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11" creationId="{5C09E462-1BB2-49F0-8BD7-253BE890EE87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12" creationId="{C15CBCDE-D066-4DFE-ADE5-D30396BFEA9E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14" creationId="{EFD43AA9-9858-45A7-A2D7-8A7A781A961A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19" creationId="{B90C955C-22E2-447A-9261-1FAB94001F1D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20" creationId="{FD47D5B3-757D-4F46-AC19-CE862944D116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22" creationId="{69B9FECB-D77D-4896-98E3-4299CBC5257A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24" creationId="{B6F2A943-039A-4484-A237-E3A6CD41506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26" creationId="{52D5DA82-7599-4EC5-81CE-58F4AE8E01FF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27" creationId="{948C242C-57F5-4D1F-A34A-4A54BE23BA4F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29" creationId="{8E423C9F-4A44-4F8F-BFE5-608704DCD3B3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34" creationId="{BDC4CC47-48AC-466A-9032-DF71C1876209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35" creationId="{7903C62C-D597-47E9-B732-0FA1E2FCC5F3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37" creationId="{8669BB8E-DCA5-4A83-BC1B-DF97FC995280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39" creationId="{EE1B5946-02FF-49C9-8072-085FB00009A1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41" creationId="{1B24F3BE-F676-4CE4-AC9C-C00E506BB635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42" creationId="{4FEBE6B0-21B8-443D-B09D-D88401BBA23C}"/>
          </ac:cxnSpMkLst>
        </pc:cxnChg>
        <pc:cxnChg chg="mod">
          <ac:chgData name="Jason  Mayberry" userId="cecd4e79-e9a6-45b1-a01a-f51df2288f6a" providerId="ADAL" clId="{F60F722B-D45D-4C59-9C3A-07935F6899FF}" dt="2021-02-01T06:16:27.806" v="1737" actId="164"/>
          <ac:cxnSpMkLst>
            <pc:docMk/>
            <pc:sldMk cId="3950381389" sldId="485"/>
            <ac:cxnSpMk id="1044" creationId="{6919AD6D-01A2-4F61-B4FD-D059854E4D78}"/>
          </ac:cxnSpMkLst>
        </pc:cxnChg>
      </pc:sldChg>
      <pc:sldChg chg="add ord">
        <pc:chgData name="Jason  Mayberry" userId="cecd4e79-e9a6-45b1-a01a-f51df2288f6a" providerId="ADAL" clId="{F60F722B-D45D-4C59-9C3A-07935F6899FF}" dt="2021-02-01T16:06:05.632" v="2248"/>
        <pc:sldMkLst>
          <pc:docMk/>
          <pc:sldMk cId="2047087458" sldId="486"/>
        </pc:sldMkLst>
      </pc:sldChg>
      <pc:sldChg chg="addSp delSp modSp add del mod modAnim">
        <pc:chgData name="Jason  Mayberry" userId="cecd4e79-e9a6-45b1-a01a-f51df2288f6a" providerId="ADAL" clId="{F60F722B-D45D-4C59-9C3A-07935F6899FF}" dt="2021-02-01T06:22:04.919" v="1785" actId="47"/>
        <pc:sldMkLst>
          <pc:docMk/>
          <pc:sldMk cId="2800363737" sldId="486"/>
        </pc:sldMkLst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4" creationId="{FBF1F473-53D8-4E87-A355-25B5CC14F3D5}"/>
          </ac:spMkLst>
        </pc:spChg>
        <pc:spChg chg="add del">
          <ac:chgData name="Jason  Mayberry" userId="cecd4e79-e9a6-45b1-a01a-f51df2288f6a" providerId="ADAL" clId="{F60F722B-D45D-4C59-9C3A-07935F6899FF}" dt="2021-02-01T06:17:49.629" v="1755" actId="478"/>
          <ac:spMkLst>
            <pc:docMk/>
            <pc:sldMk cId="2800363737" sldId="486"/>
            <ac:spMk id="239" creationId="{FDC17B3D-C24B-4C70-8350-07F50A0FA0BC}"/>
          </ac:spMkLst>
        </pc:spChg>
        <pc:spChg chg="del">
          <ac:chgData name="Jason  Mayberry" userId="cecd4e79-e9a6-45b1-a01a-f51df2288f6a" providerId="ADAL" clId="{F60F722B-D45D-4C59-9C3A-07935F6899FF}" dt="2021-02-01T06:17:52.105" v="1756" actId="478"/>
          <ac:spMkLst>
            <pc:docMk/>
            <pc:sldMk cId="2800363737" sldId="486"/>
            <ac:spMk id="246" creationId="{F68B9794-70F6-48AB-A2B5-29B4C572C088}"/>
          </ac:spMkLst>
        </pc:spChg>
        <pc:spChg chg="del">
          <ac:chgData name="Jason  Mayberry" userId="cecd4e79-e9a6-45b1-a01a-f51df2288f6a" providerId="ADAL" clId="{F60F722B-D45D-4C59-9C3A-07935F6899FF}" dt="2021-02-01T06:19:02.537" v="1762" actId="478"/>
          <ac:spMkLst>
            <pc:docMk/>
            <pc:sldMk cId="2800363737" sldId="486"/>
            <ac:spMk id="248" creationId="{2991CA32-2E3B-49AE-8097-DE8763088FA4}"/>
          </ac:spMkLst>
        </pc:spChg>
        <pc:spChg chg="del">
          <ac:chgData name="Jason  Mayberry" userId="cecd4e79-e9a6-45b1-a01a-f51df2288f6a" providerId="ADAL" clId="{F60F722B-D45D-4C59-9C3A-07935F6899FF}" dt="2021-02-01T06:19:02.537" v="1762" actId="478"/>
          <ac:spMkLst>
            <pc:docMk/>
            <pc:sldMk cId="2800363737" sldId="486"/>
            <ac:spMk id="254" creationId="{6506E282-FF63-4A0F-B6BA-671D27D074E0}"/>
          </ac:spMkLst>
        </pc:spChg>
        <pc:spChg chg="del">
          <ac:chgData name="Jason  Mayberry" userId="cecd4e79-e9a6-45b1-a01a-f51df2288f6a" providerId="ADAL" clId="{F60F722B-D45D-4C59-9C3A-07935F6899FF}" dt="2021-02-01T06:19:02.537" v="1762" actId="478"/>
          <ac:spMkLst>
            <pc:docMk/>
            <pc:sldMk cId="2800363737" sldId="486"/>
            <ac:spMk id="255" creationId="{C1E911DF-D292-4654-AAFB-030DE5C62B2D}"/>
          </ac:spMkLst>
        </pc:spChg>
        <pc:spChg chg="del">
          <ac:chgData name="Jason  Mayberry" userId="cecd4e79-e9a6-45b1-a01a-f51df2288f6a" providerId="ADAL" clId="{F60F722B-D45D-4C59-9C3A-07935F6899FF}" dt="2021-02-01T06:19:02.537" v="1762" actId="478"/>
          <ac:spMkLst>
            <pc:docMk/>
            <pc:sldMk cId="2800363737" sldId="486"/>
            <ac:spMk id="256" creationId="{1A60FB6A-A82C-4D84-AD0D-0B518008FED8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280" creationId="{74B55B6B-45BC-4940-8706-F6C3BBE5D9C5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0" creationId="{B3F75F23-571A-4925-938A-9306E941BD58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1" creationId="{168D4159-2530-408E-9B0F-FED5768887EF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3" creationId="{A000052B-6955-4CF7-97DF-94A414942C82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4" creationId="{A9C76F32-0372-436B-A4BE-58644BE521E6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5" creationId="{4F3DA4BA-FA97-473B-8B53-2BD7C0FDCC0A}"/>
          </ac:spMkLst>
        </pc:spChg>
        <pc:spChg chg="mod">
          <ac:chgData name="Jason  Mayberry" userId="cecd4e79-e9a6-45b1-a01a-f51df2288f6a" providerId="ADAL" clId="{F60F722B-D45D-4C59-9C3A-07935F6899FF}" dt="2021-02-01T06:18:58.062" v="1760" actId="164"/>
          <ac:spMkLst>
            <pc:docMk/>
            <pc:sldMk cId="2800363737" sldId="486"/>
            <ac:spMk id="516" creationId="{CD1C1C84-A35C-494E-A108-9FFD808F6D59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7" creationId="{FE12DCC3-DD09-462F-9B03-F38A7EEFCA5E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8" creationId="{781912F6-50F2-47C1-90A0-96DD51D03ACF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19" creationId="{AE79E958-6063-4FEC-A57C-83BFCC5C4FDF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520" creationId="{71BC9C70-4A01-4B4E-8AE1-817836C65A0D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1278" creationId="{43DDC98D-7AF4-430E-A1E7-5A7974432EFF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1279" creationId="{85C626C1-D1F9-49AB-BF10-A82152AB994E}"/>
          </ac:spMkLst>
        </pc:spChg>
        <pc:spChg chg="mod">
          <ac:chgData name="Jason  Mayberry" userId="cecd4e79-e9a6-45b1-a01a-f51df2288f6a" providerId="ADAL" clId="{F60F722B-D45D-4C59-9C3A-07935F6899FF}" dt="2021-02-01T06:18:52.754" v="1757" actId="164"/>
          <ac:spMkLst>
            <pc:docMk/>
            <pc:sldMk cId="2800363737" sldId="486"/>
            <ac:spMk id="1280" creationId="{71F42F58-0518-4EA7-B1E8-06EF7389C47D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2" creationId="{31F46486-8798-4982-AFFC-A211F5DD59EA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4" creationId="{7D39E815-224F-4064-8CD2-0C22206A8E88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5" creationId="{F633426A-9E5D-465B-976C-CE09B2103462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6" creationId="{2DBF798B-16DF-4E76-A61C-41FF9FEA0955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7" creationId="{810933F6-19D6-4BE1-9A1F-DCD07401F9F6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8" creationId="{F10084E2-4273-4086-88E7-C8D2C8BD9A87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89" creationId="{9766C25D-00EF-4E12-9EE6-5C9B2CC3D7B7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90" creationId="{CB19D5A6-7DAF-4E3A-9B9B-9EAFC568A20F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91" creationId="{F3D1EC7B-BCE1-4874-BA53-FB2B8740CF84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92" creationId="{D01E7F26-05C9-49F9-9E12-AE6095B48C9E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93" creationId="{B530C20D-D452-41A9-B8F1-0EB391B09B81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294" creationId="{E0106737-CB20-4B12-9FC1-115FB459D4B3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306" creationId="{9BD4D17C-067A-46C3-8298-0896839C079F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307" creationId="{830815FC-B63C-4E09-8D92-6E0311CD661D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308" creationId="{E59DA4A9-531B-45A7-A73E-C2F3BBAAF5DB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0" creationId="{526F2311-ACD1-4A0D-A48E-5212D45871CA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1" creationId="{C3EA9C5D-A89D-4F5B-B154-079D040A65C0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2" creationId="{FB121058-1795-4952-B553-8F1655D4627B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3" creationId="{F8DED24E-9229-4CB7-A06D-C4B2B9100987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4" creationId="{61249151-F881-43D3-BB78-B9CA98BAA394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5" creationId="{CEBCFB56-CD34-4DD2-8C1B-DE16642EA860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6" creationId="{47FC1E13-AEEC-481C-8FB9-B1567AA3F855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7" creationId="{49BF972E-685E-4864-8696-05CC29714A27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8" creationId="{859A20D7-9C7F-4A0A-8A90-F6183FF2BA30}"/>
          </ac:spMkLst>
        </pc:spChg>
        <pc:spChg chg="mod">
          <ac:chgData name="Jason  Mayberry" userId="cecd4e79-e9a6-45b1-a01a-f51df2288f6a" providerId="ADAL" clId="{F60F722B-D45D-4C59-9C3A-07935F6899FF}" dt="2021-02-01T06:19:03.556" v="1763"/>
          <ac:spMkLst>
            <pc:docMk/>
            <pc:sldMk cId="2800363737" sldId="486"/>
            <ac:spMk id="1789" creationId="{8664008F-92FE-4995-84E5-B87740ACA8EE}"/>
          </ac:spMkLst>
        </pc:spChg>
        <pc:spChg chg="del mod">
          <ac:chgData name="Jason  Mayberry" userId="cecd4e79-e9a6-45b1-a01a-f51df2288f6a" providerId="ADAL" clId="{F60F722B-D45D-4C59-9C3A-07935F6899FF}" dt="2021-02-01T06:19:07.645" v="1764" actId="478"/>
          <ac:spMkLst>
            <pc:docMk/>
            <pc:sldMk cId="2800363737" sldId="486"/>
            <ac:spMk id="1790" creationId="{D0199753-4C7F-4F75-A047-84FC419F1688}"/>
          </ac:spMkLst>
        </pc:spChg>
        <pc:spChg chg="del mod">
          <ac:chgData name="Jason  Mayberry" userId="cecd4e79-e9a6-45b1-a01a-f51df2288f6a" providerId="ADAL" clId="{F60F722B-D45D-4C59-9C3A-07935F6899FF}" dt="2021-02-01T06:19:11.055" v="1765" actId="478"/>
          <ac:spMkLst>
            <pc:docMk/>
            <pc:sldMk cId="2800363737" sldId="486"/>
            <ac:spMk id="1791" creationId="{96B56D41-2C04-4735-9919-20BEDC91DCCA}"/>
          </ac:spMkLst>
        </pc:spChg>
        <pc:grpChg chg="add del mod">
          <ac:chgData name="Jason  Mayberry" userId="cecd4e79-e9a6-45b1-a01a-f51df2288f6a" providerId="ADAL" clId="{F60F722B-D45D-4C59-9C3A-07935F6899FF}" dt="2021-02-01T06:18:58.062" v="1760" actId="164"/>
          <ac:grpSpMkLst>
            <pc:docMk/>
            <pc:sldMk cId="2800363737" sldId="486"/>
            <ac:grpSpMk id="3" creationId="{EB0B2B64-0EA7-4DAC-9831-B850D7962F7F}"/>
          </ac:grpSpMkLst>
        </pc:grpChg>
        <pc:grpChg chg="add del mod">
          <ac:chgData name="Jason  Mayberry" userId="cecd4e79-e9a6-45b1-a01a-f51df2288f6a" providerId="ADAL" clId="{F60F722B-D45D-4C59-9C3A-07935F6899FF}" dt="2021-02-01T06:18:59.263" v="1761" actId="21"/>
          <ac:grpSpMkLst>
            <pc:docMk/>
            <pc:sldMk cId="2800363737" sldId="486"/>
            <ac:grpSpMk id="6" creationId="{1555734E-6811-4171-80CF-2DDB4FE13E5F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26" creationId="{FECC6AB7-697B-4017-9D11-8AB79C14F86E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27" creationId="{D48FDCF1-745E-437A-80E5-F9DF0642A128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0" creationId="{64EF9BC6-0793-4CB6-A455-0C1832F8DF65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1" creationId="{DB2AB418-75E8-4BB1-B6DA-85FDF54D97CA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2" creationId="{3AD29876-4085-4B3C-A4CC-0A483B97BC58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3" creationId="{1D7107C8-2760-4A37-8B7A-95D6090807CF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4" creationId="{6E352CED-D797-456E-94D5-3BE336ED48C6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5" creationId="{3CAFD8F4-A4A2-4A09-83F5-10728603BF1A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7" creationId="{B4E7A264-CC01-4FC9-BC9C-A4DF361B7A09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49" creationId="{F8486208-AFC2-4FA3-A05E-1B4FF636DFD5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0" creationId="{4420A6E8-F3E5-4F41-88AC-00CAA9A4CD37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1" creationId="{65165CEC-6405-4DC3-B35F-55C3324685CB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2" creationId="{0EBB3AEA-5068-4F92-AB74-FC70103F0A6E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5" creationId="{CAFCF73B-5159-4111-8729-3C952188B363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6" creationId="{2670D209-568D-4962-875F-5B3D12ACEDC7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8" creationId="{8BA7FE87-9E69-4E55-A0AC-F96C29126223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69" creationId="{DF0807C4-77C8-4046-B708-E0BE13AF46CB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270" creationId="{A4C5E52C-8FE2-4776-A9AC-041DD8D9DBED}"/>
          </ac:grpSpMkLst>
        </pc:grpChg>
        <pc:grpChg chg="del">
          <ac:chgData name="Jason  Mayberry" userId="cecd4e79-e9a6-45b1-a01a-f51df2288f6a" providerId="ADAL" clId="{F60F722B-D45D-4C59-9C3A-07935F6899FF}" dt="2021-02-01T06:19:02.537" v="1762" actId="478"/>
          <ac:grpSpMkLst>
            <pc:docMk/>
            <pc:sldMk cId="2800363737" sldId="486"/>
            <ac:grpSpMk id="532" creationId="{2EA752D6-4899-4CF9-AAEC-ED6EF78AA1E7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846" creationId="{6535A01A-9207-4B14-A10F-6F4AC4DB6647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894" creationId="{757BBBD6-710D-413D-9197-2322F32874E5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942" creationId="{077A5548-3ABA-49A6-A908-D79F108195FF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990" creationId="{96B80D5E-8034-44FF-84F0-EC1C5D89F18A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1038" creationId="{560ED9FD-49AA-44F9-9192-1FECD61C5CDA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1086" creationId="{BC6B955B-23E9-40C3-B36E-8904DAC663A3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1134" creationId="{BEAFA81B-D963-4EC0-B6E0-655CF6A349D5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1182" creationId="{0C39EC73-B2B6-4403-B986-80038AD7815F}"/>
          </ac:grpSpMkLst>
        </pc:grpChg>
        <pc:grpChg chg="mod">
          <ac:chgData name="Jason  Mayberry" userId="cecd4e79-e9a6-45b1-a01a-f51df2288f6a" providerId="ADAL" clId="{F60F722B-D45D-4C59-9C3A-07935F6899FF}" dt="2021-02-01T06:18:52.754" v="1757" actId="164"/>
          <ac:grpSpMkLst>
            <pc:docMk/>
            <pc:sldMk cId="2800363737" sldId="486"/>
            <ac:grpSpMk id="1230" creationId="{B88D9421-5ADE-4D82-8830-94683DF7BDF7}"/>
          </ac:grpSpMkLst>
        </pc:grpChg>
        <pc:grpChg chg="add 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81" creationId="{6B473C58-187D-461F-8CA9-057AB704995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83" creationId="{57B309D1-65B0-47D2-85A3-C72EE100FB8C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95" creationId="{0DF961EF-851C-4192-AF78-D0ACD8DC42C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96" creationId="{580D6862-AA07-44FE-A288-57585E988635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97" creationId="{8259C4A5-7F69-443B-ACB7-CA19C1F6AC5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98" creationId="{61DE2732-1C9B-4C5F-8B04-8E6B1729FA6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299" creationId="{0AED9DC0-D830-4CA5-82B0-33B924A159B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00" creationId="{863CC1D8-C6F7-4CC1-8E33-9FD0EC1B6A8C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01" creationId="{53C77886-F077-4825-9902-978DEAB75FF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02" creationId="{C58B3AE4-B9B9-4D91-AEA1-AB43DFDA263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03" creationId="{9382C95F-F04B-498E-B619-E9166E00616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04" creationId="{4B4DCF14-D872-4064-A537-A8C072ACB53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05" creationId="{B4544F65-3FF6-4F6A-8AFC-2B76A8D34D3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0" creationId="{F9649DEF-9BF6-4D70-80C0-96DD99EA183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1" creationId="{E7534D57-629E-4819-9FE2-ABF2FF4878F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2" creationId="{4CE8B48E-A721-4760-B226-51A45813F42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3" creationId="{17FDCB0D-6D16-49E5-8603-FF56B2787429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5" creationId="{BBCE4869-8793-4BFF-ACE0-75D8C46F4D39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6" creationId="{9B2142A2-590B-4726-9D0E-C21CB5F8F81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17" creationId="{7D991994-E540-4C12-8D28-DBE7B0950D5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29" creationId="{963C16BF-EE90-4378-B35E-6754EB3E3DE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30" creationId="{753E43A2-F72B-45DD-9763-504CC00E982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31" creationId="{1451B82A-6ECB-4918-988F-759765266C3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43" creationId="{86444E4B-EC8F-4E49-84CC-F8D5B332E29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44" creationId="{2209333C-7928-4090-A7CD-86D24C931DF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45" creationId="{88D7252B-8173-43E7-B8CA-5F6DACA1E68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57" creationId="{18965D67-0641-4566-9DDB-9B83F8CAB16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58" creationId="{18C48488-6D43-4A41-BBDF-9F032A60D40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59" creationId="{70D291CB-FEA5-404F-B372-6AF4F1CCBDE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60" creationId="{4A93C985-0377-40D1-AE3E-D4668AA4DBE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62" creationId="{C7F05544-956B-4D31-AEA9-A8F72FA5168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63" creationId="{3A128BD4-98D8-440E-8793-EA433F90B27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64" creationId="{3AAC1E8C-FA96-4B8F-ACD6-0B63169FD0C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76" creationId="{35C1CD07-FBD6-4D8C-BF73-4B760210AF8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77" creationId="{0E4B33CB-1401-49DC-96AF-BCD1798E423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78" creationId="{73DE01F6-4CA9-415C-AA52-DEA420BFA7E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90" creationId="{6116E90D-72E5-42DF-B9ED-D424F9D093E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91" creationId="{0C6A6AC0-CE2E-46CF-B901-3F1F0741A6A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392" creationId="{4448149A-1458-4189-8790-E61E1D226E0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04" creationId="{E208A881-4C36-4ED2-A288-D90D202722E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05" creationId="{1B238B28-B658-4AAC-877A-A8F2EE24BC4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06" creationId="{8E8EBD0D-FEE1-4DEF-9299-21C9B54A53F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07" creationId="{D48DF256-B437-445F-985D-C2A6A7AE423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09" creationId="{C9A83344-6596-444E-B738-0FC93935E5C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10" creationId="{92187D0F-6E64-4DD1-B1C5-18103989917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11" creationId="{F36A3B41-16AD-47C2-911C-A00C4881103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23" creationId="{D7F8041A-985C-49C2-91DC-89204A89E7E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24" creationId="{182703FB-FEE1-4829-8AF0-917534CA6EA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25" creationId="{A4687E98-44CE-49B8-8C57-2C355C5BC45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37" creationId="{995E481A-AD1A-4537-8157-80C8E3CF616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38" creationId="{0FB66B6E-21C7-4D51-8FE1-B6526EF1C4D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39" creationId="{D5007A3E-E159-485E-BCA1-49F10BEB30A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1" creationId="{1E173C88-561E-43CE-B505-39F868BB6D1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2" creationId="{81DD4983-3193-4927-B7F6-CC58925D5DE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3" creationId="{C18D7908-FF96-4899-B5EB-A8B904B5824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4" creationId="{2B3BFF9C-D42B-4DC5-8359-F1A6A1F5977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6" creationId="{1FB566A5-899B-4AE2-B447-D50C0253CBE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7" creationId="{F064A9F4-FF05-426F-BD63-C069D775C57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58" creationId="{21EDAE08-B5CD-4DAD-9074-6907FC4371D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70" creationId="{E44E9763-C9D1-41C7-AC2F-ADF77917060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71" creationId="{B2AF156E-BC81-4AA4-B819-52EC138F875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72" creationId="{92EC1F0C-612B-4985-AC16-9DCE8637F33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84" creationId="{53300A51-DD8D-4BB3-8E04-366F682C0BA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85" creationId="{158D00FA-BF02-4F8F-90F5-302C371572B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86" creationId="{801D3132-4F64-43CD-BB28-F9570D2DCDE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98" creationId="{7583FF5D-6100-4774-973C-5C183AA0408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499" creationId="{55865B6D-5377-4C1C-930B-25D99D950D5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00" creationId="{ECE70B14-F826-4F99-89AD-4749F755378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01" creationId="{523BF0A7-F559-4DF0-87E5-E1AC08B5C28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03" creationId="{7D4F670C-4418-42F4-971D-D8D7AE2FBCD9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04" creationId="{575732A7-CAA5-42E7-9363-307F5254591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05" creationId="{E21DE443-AFBA-452C-AE3A-B3672D31BFE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17" creationId="{797FA14B-076C-4F54-9E21-2C1727522DB5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18" creationId="{2529908E-EFF4-43E8-BF72-D40606BACF55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19" creationId="{DB696EEB-C655-4C39-A0C2-68A4BADCE4E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31" creationId="{21310D79-A642-436B-88E5-38EB72BE32E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32" creationId="{BD4D0CE4-A3BC-4621-B783-6ED4A9D434F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33" creationId="{F1464B45-A001-44FC-964F-5D640DA1702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45" creationId="{317596BD-26DD-4925-9C3F-C5CB3534BE8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46" creationId="{B94AD6CB-5B04-48B2-B364-7A1AD69F39F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47" creationId="{9851FA44-A609-4FF6-805B-F91908ED9AB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48" creationId="{82C25CED-EF4C-40D6-8746-AE38984B751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50" creationId="{08C5A880-DAFC-4EAA-86EF-E5344892C58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51" creationId="{51ED631F-1D8B-429A-AC19-DC2290DE301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52" creationId="{FDE501D1-0B8C-4043-A8E3-72A7DD0C884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64" creationId="{FC92A85D-9599-48EA-9403-DC5969668C5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65" creationId="{6CE33411-412C-4266-AAD8-0F1C0D5014B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66" creationId="{39090BB9-BE57-4054-AE24-C15B66A81D6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78" creationId="{5F89C8BD-C1D2-4055-8AD5-ADB8D44922F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79" creationId="{AAB60036-05A0-4170-B350-4580FABC901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80" creationId="{95AC517C-B195-4C48-9D28-3680F19B2353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2" creationId="{693B33F3-F6B2-4FB0-A6D0-A4DADE8126E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3" creationId="{66FED2E5-D222-4CBC-AC75-CA5FCF86867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4" creationId="{881563CF-436E-4BB5-867B-77DEDD1DB3B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5" creationId="{078AED0C-280B-49B3-94DA-6F9AC3FF95F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7" creationId="{95AAF24B-6C73-4CA8-AB2C-624F24D40D0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8" creationId="{E9F7D2DD-196B-45E2-980E-A9EC2B398413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599" creationId="{453D503C-B3E3-4BC4-BC85-41CAE4523CF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11" creationId="{946246F1-40D9-4795-99FA-00C05A4DF2E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12" creationId="{E51F8212-D231-460E-A8C2-3473FB293D2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13" creationId="{903FAB8D-4398-4F12-BCE0-332489C43E43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25" creationId="{6C50DE73-9243-498B-986E-373840B375A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26" creationId="{FD1A5E03-DCCA-4F23-B13D-CC6F19A7FFD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27" creationId="{E1DE54D2-D3E5-4777-82E1-D0041742C785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39" creationId="{B7152C0B-C48A-4528-82BA-AF66AF7A3C4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40" creationId="{07D15589-EF10-4F24-A68E-E66D7F1E57A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41" creationId="{136E21CF-55B6-4E74-8A45-3C2DC6BE9F6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42" creationId="{DCBB3406-B4BE-41F4-89A1-A1335427C90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44" creationId="{16193679-A27C-4189-B672-3926453334F3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45" creationId="{E93C8E24-BA96-4BC0-8B2E-5C4F05BAF8E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46" creationId="{B519A607-C1DD-4B82-9E7D-D3B58A3566F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58" creationId="{7F326406-9A8E-4B64-A836-784B7640C40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59" creationId="{C5CFF8F7-7D7D-47DF-A0E3-E6F6BD37CC1F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60" creationId="{2A76E50F-2248-41BB-928F-A09306662F5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72" creationId="{A8B0D21F-84B7-4DE7-AB5C-E3E2E5FA186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73" creationId="{3161D3E7-94C7-4473-A4E9-9C4CA028EB2C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74" creationId="{05C20783-23AB-44D5-BB7C-8795670A415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86" creationId="{7BA6A471-08C6-48D0-A2EC-2957EF001EA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87" creationId="{6D953028-5D59-4DC9-B04D-7F5976D4FE36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88" creationId="{1D1AFF59-1273-4762-99C5-C3574D5D89F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89" creationId="{BB0732E3-861E-4FEA-AC16-016C6E9DA3B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91" creationId="{596BEE13-2C79-4DD5-B4BF-E8FB06F90E8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92" creationId="{DC1CB87C-8D24-49FA-8DB5-70635E6DC69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693" creationId="{AC56EA9B-8842-4E10-84BA-F81401E5F4F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05" creationId="{DA7617E1-37B5-45CF-8553-0496DBAB86C9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06" creationId="{696DC67A-EF02-4966-AC95-786CB75675D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07" creationId="{686978BF-F681-4CE3-9BCD-B0825D8AA81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19" creationId="{0A89B0B0-DAF5-4FFE-8947-0A7965560C4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20" creationId="{E6865602-A493-4D6A-B7E9-57001725CA42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21" creationId="{F6ED7106-7388-4CB1-ADE7-2217016ECC6B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33" creationId="{7EFE8F2C-817E-421E-9599-E037298F9F8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34" creationId="{DC694C19-6287-425A-B3C2-6CBE59271BE1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35" creationId="{83FBDB62-460F-4CA8-BEE9-53098FC0072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36" creationId="{44CCA721-059E-4833-A67C-2B49099692D4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38" creationId="{79E04B41-8DC9-4834-8807-4CE69643C320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39" creationId="{3D0720AB-FAD8-447C-9E94-99F87A9D0F2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40" creationId="{0E677DA5-9A80-4A4D-ACCB-7CFE22EFE667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52" creationId="{7FE5E17D-527C-4571-B618-4AD002A6924E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53" creationId="{2E7F51E5-B86B-4ACF-A319-271E30B20B55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54" creationId="{E4C9CD46-0713-4884-BFF0-582B0B46D5ED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66" creationId="{3CF26489-AA86-49CC-8890-9A9E94987178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67" creationId="{22F79FA9-CF1F-463B-AC90-AEC329A3DFDA}"/>
          </ac:grpSpMkLst>
        </pc:grpChg>
        <pc:grpChg chg="mod">
          <ac:chgData name="Jason  Mayberry" userId="cecd4e79-e9a6-45b1-a01a-f51df2288f6a" providerId="ADAL" clId="{F60F722B-D45D-4C59-9C3A-07935F6899FF}" dt="2021-02-01T06:19:03.556" v="1763"/>
          <ac:grpSpMkLst>
            <pc:docMk/>
            <pc:sldMk cId="2800363737" sldId="486"/>
            <ac:grpSpMk id="1768" creationId="{73B3B651-0591-4E1E-9A6B-5530CF701437}"/>
          </ac:grpSpMkLst>
        </pc:grpChg>
        <pc:grpChg chg="del mod">
          <ac:chgData name="Jason  Mayberry" userId="cecd4e79-e9a6-45b1-a01a-f51df2288f6a" providerId="ADAL" clId="{F60F722B-D45D-4C59-9C3A-07935F6899FF}" dt="2021-02-01T06:19:07.645" v="1764" actId="478"/>
          <ac:grpSpMkLst>
            <pc:docMk/>
            <pc:sldMk cId="2800363737" sldId="486"/>
            <ac:grpSpMk id="1779" creationId="{DDB19C1C-20AD-4F72-8CAB-80D1AECB366E}"/>
          </ac:grpSpMkLst>
        </pc:grp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09" creationId="{2D4B2A23-7CF6-4D73-BBF2-66C73E44A8B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14" creationId="{6B071010-60E6-41F5-9717-A3A86C6C729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18" creationId="{A2DD6AF6-6FC0-4B93-BCEC-847ADE46296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19" creationId="{C874D996-41CE-418F-96D3-95EECB6638F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0" creationId="{0C940679-9886-414F-A505-BD800320673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1" creationId="{211FC17A-A6FE-45E7-981B-1D37949C1A1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2" creationId="{710AFDA4-56C6-4ECA-BA6C-C2A6D2CABC9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3" creationId="{478B97BB-5FFC-4798-84E6-AC07969A842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4" creationId="{8DF372D2-556A-469D-BD04-8F83B14F5A9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5" creationId="{36942914-222E-4274-99D6-BFBA0CB299E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6" creationId="{FC11DA9F-3FF2-4C2F-8BEB-4E990B0C083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7" creationId="{B7CBB837-E6C9-43A6-A7C4-6BCF88B9A23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28" creationId="{E9D7C880-E902-45C8-9698-6512858A5E2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2" creationId="{6C962708-C194-48B0-BB68-2BC72046C24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3" creationId="{D79F61C8-7E98-4A0D-A47B-61FEE11DC36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4" creationId="{B4BA3156-1CF4-4006-A168-DD6C72FCE09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5" creationId="{1420BC77-AE97-44C0-A1BA-8E87225E25F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6" creationId="{3A79B752-0CD2-4AA7-9211-DBC60F72DFC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7" creationId="{27BC1CDE-2490-4604-ADBD-BE194BBAFC7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8" creationId="{145809F7-7D4C-46ED-A229-ECCCB37A227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39" creationId="{84456BF2-17F6-4925-9C2D-CF990700EAA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0" creationId="{AE17D54A-D0EA-4685-9D72-5AFAF9E8B38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1" creationId="{DF88610C-875D-41E6-A317-1FA84127504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2" creationId="{242A134A-30B6-4DB3-99E1-2DFA5D545FD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6" creationId="{95D8A911-8FA3-48B5-B21E-E4342E0819C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7" creationId="{442260D5-DD18-4F27-B950-F1E9EC6F70B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8" creationId="{863EC9D6-ECC5-4B79-9361-8C89C44885F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49" creationId="{8528DFC4-75FF-4415-B826-DEB201F8C15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0" creationId="{43CE4BE8-F77F-415E-8E4D-18D30A753F9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1" creationId="{D601F806-05D2-4E50-9F57-A68ED1E41D1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2" creationId="{D31651F0-EC88-40B8-BFD8-E6D3A51B43E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3" creationId="{90913A57-7570-4101-AC82-EDBA30159FB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4" creationId="{5F71250F-7351-4201-A1D9-F82C5579E4F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5" creationId="{92C6A813-80DA-442C-A6DC-8AF9CC54D58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56" creationId="{7A3D53A5-9D6A-4263-B2FF-C5896A2FC8D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61" creationId="{FC6B102B-B189-4FE4-B78A-B8E831E2006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65" creationId="{3F003511-EFE8-4B59-B353-F223B149817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66" creationId="{D508C52A-39F4-4C1E-9578-EBD45A0AC43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67" creationId="{155FEC23-5539-4EF7-9538-CD82640CE5E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68" creationId="{02FA184A-6F2A-49C8-8241-855213F446E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69" creationId="{33C75EA3-629A-45FF-99AD-F4E14F32DAC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0" creationId="{AA004BDC-5E20-4781-96C0-E189D9CC6D2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1" creationId="{BB7050C8-562F-474D-9AE1-2642BB3E2C9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2" creationId="{7713C95D-B049-4CEB-9D2D-A607DDF0642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3" creationId="{B37A0334-5CAA-4416-B73C-61312FB85E5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4" creationId="{BD8C36C3-2CFC-4324-BD53-9C22F888245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5" creationId="{65EFA1B8-C78F-4106-9703-921E079BA93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79" creationId="{3FAFD931-B2ED-4064-BFDF-23C0697F644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0" creationId="{CB2914DD-69C9-40CE-8963-84545434102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1" creationId="{F7A144B0-C756-488E-A97F-517812C4827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2" creationId="{F66BD9C2-5B69-4B18-A074-A5F56B39F09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3" creationId="{26E9AFC0-CF34-4AA0-9723-67A93DB1265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4" creationId="{9F96A147-8F01-4216-A932-91569ECF2C9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5" creationId="{A4BF9037-9FAF-4ED8-9948-A70788CED2A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6" creationId="{F1B620AD-7A5B-4BF8-86CD-36176E5C601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7" creationId="{AA3925AB-4ED9-4758-A94F-74CBDF8A8F6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8" creationId="{A2AC5C1C-BBE5-4292-8426-C9F58F19EDE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89" creationId="{86F644B5-8F93-4424-BEFD-70D44805E45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3" creationId="{95D12322-543D-4A2A-947C-E8D7C986717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4" creationId="{1AC5213B-0AE9-41B0-8BEF-4EDB7E66BAE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5" creationId="{A1AD191C-169F-43B8-BF87-41EE5636946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6" creationId="{C9CCF46C-E17C-4573-96C0-ABBF1A19A64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7" creationId="{32B438E8-B638-4DB8-A61E-270231141A7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8" creationId="{E5B654E7-C63C-4BD7-8A42-6F594868F76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399" creationId="{3B30721A-2D29-41B8-A12B-DCCB1CF0096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00" creationId="{DBF6077E-2468-41D5-90D6-153F18464F8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01" creationId="{F0A28E32-4DE1-4194-9B90-6A484349CF9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02" creationId="{CF10B0ED-3799-42BF-90D9-3A4865300C8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03" creationId="{E69E6FBA-9703-4E70-99DB-EAEE2BCC032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08" creationId="{3F3783D7-F89B-4D12-A0E7-ADB991D2E46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2" creationId="{256CB9B4-6137-4A08-A0FA-3987C801A8D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3" creationId="{D0DB43E3-5901-4294-A879-2EDA079A4F5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4" creationId="{BB380C49-7566-4565-9786-BCA01D5B753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5" creationId="{3C8A8FE0-C4C3-4F8F-9114-20ADC76696E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6" creationId="{2BAC8EF6-10E6-4E46-A07B-14982199CB8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7" creationId="{ECC76AA6-A53D-4250-835D-BD016540D4F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8" creationId="{ABA2537A-B64B-4D9E-8376-7F67F43DBBC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19" creationId="{7CD8008A-212E-4B2D-B9CC-6F14EB092B1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0" creationId="{74937FBB-B9F8-4DB7-B98A-A6A6360C0EB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1" creationId="{06624947-095B-4636-A938-0738F187FC2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2" creationId="{C6DB6571-B158-4B7F-BBB6-DACA049A57E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6" creationId="{7A753CD7-79A1-4AF7-8815-BD142F08298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7" creationId="{BAD7A661-140F-4A91-8A3F-E5ED0C52B71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8" creationId="{D053C876-2601-48FB-B5AC-DC77B404318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29" creationId="{00E86766-B242-4C01-965A-036C3B5680E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0" creationId="{7D1AE6BD-BB82-410C-AFBA-5D0E4C70B24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1" creationId="{3B5E82C3-D3C7-4D10-8FBB-220D8279659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2" creationId="{E005BC66-5396-4A11-859F-D02049B8523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3" creationId="{D482E0C8-E3C7-4944-A408-CE5D7B77204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4" creationId="{7805186F-2999-48FB-B434-4FFE37FDC8F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5" creationId="{92F89EF4-36F6-4935-B427-1024F860827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36" creationId="{0F5912C5-2371-41FD-83EC-FD458048695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0" creationId="{2F5F2892-FA15-44B9-B864-8AFA1971904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1" creationId="{BF44ACEC-FB21-408A-8761-690A583261F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2" creationId="{8D518F75-4FFC-4CE0-A2F4-F4EB1986EF9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3" creationId="{C01E42AF-8B07-4FC7-BE78-31585606FF0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4" creationId="{DEAD49C2-E23F-4775-88A0-AC4E4E83316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5" creationId="{44829FA5-0018-448A-98B1-374D03DDC12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6" creationId="{60E3B453-811F-44A4-A0C4-D5F3E8B28B7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7" creationId="{882594C0-0E0E-41FB-BD94-B4A253FF1CB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8" creationId="{FBAA183B-FE4A-4D73-92A7-4F88D327AF7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49" creationId="{AA629488-AD6C-4DF3-A447-699C7110777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50" creationId="{EDF09632-B20B-4221-9492-01F0CC987B3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55" creationId="{B1401832-7970-4692-8DB4-422701E5091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59" creationId="{AADF3201-7462-4EC0-8C34-73216DD0A11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0" creationId="{F02CE857-DC87-48ED-ACF0-B12E57E361D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1" creationId="{4B7305B8-D062-4056-AD5C-E4298F1FF0B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2" creationId="{2784CF97-7B00-46C3-B444-DD4BEF22DFF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3" creationId="{2E0A9FF0-223D-4471-B91B-8C2F9DAF2DC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4" creationId="{E7594C57-3A1E-47E2-A070-BD132AE8BC0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5" creationId="{2EFDA296-85A6-4310-A338-95266D26E06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6" creationId="{DBC56ACA-6D53-467C-9906-4EA05CC0320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7" creationId="{5D9BDF47-CCAA-4143-91F6-9B8B1059167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8" creationId="{92E3B88B-F985-4585-9747-811A039E7E2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69" creationId="{79705BE8-3ED2-46F0-8125-715F746D45D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3" creationId="{001E5190-F57F-4DB0-A22C-B158B4120ED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4" creationId="{31265E9C-DDF0-4F26-8184-A631F69867C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5" creationId="{B8F27A0E-04B0-45A2-B8B8-D8495D9DAFA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6" creationId="{E32DCFD0-8BE4-4F8A-8CA8-AE4E70CAF63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7" creationId="{DFD43E24-F50F-493C-AA40-B98BBC0EAFC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8" creationId="{F9BF63A8-3A9C-41D8-B432-AAA67276240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79" creationId="{C8DD712C-8CD9-4073-AD5C-DCE84D03112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0" creationId="{D0C5D15C-E132-4D61-B62D-BC89319516D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1" creationId="{BCCB657F-0A80-4C63-8723-95B579AD104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2" creationId="{E4C5DE2C-638B-457C-92AE-4AFDE796D70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3" creationId="{B4E87D98-E11F-4E1D-8B65-197C7609B4B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7" creationId="{A0B5E3DD-A5FF-431F-BBF6-D7A3AA1308A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8" creationId="{DD27312F-2CA2-4CBA-9CF2-A41C189A160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89" creationId="{28CC7786-AE4A-4BF8-A45C-4E1C341CE5E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0" creationId="{CA79DB8F-825E-4059-A256-6596ED54722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1" creationId="{9F5A702F-26FE-43A7-B891-06AED6CC2ED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2" creationId="{B69ECA79-79A3-411A-BA47-C7F043EDF11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3" creationId="{94EB1934-B707-4D8B-90A0-D1DC8A0ED9F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4" creationId="{04E6AD32-455A-48CA-A4F3-82894B79F68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5" creationId="{EAC3F426-5DCC-4379-A64F-09659B5172A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6" creationId="{150336B9-EEB0-4E11-8019-1814BA737FD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497" creationId="{3740355D-7EF8-4544-8B07-F85F3670B2C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02" creationId="{08DD5536-D91F-44D5-B408-4A244FFCDFD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06" creationId="{C36134EF-565C-42FE-8A89-3052E04FA12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07" creationId="{2F895D10-D0E6-4485-AB09-4ECDCD9F487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08" creationId="{2599ED7B-65F3-4243-BDAC-1F9DB7C74A2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09" creationId="{73840F84-0961-49AF-9BDD-308E56513B8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0" creationId="{2F54B13E-0750-4D32-97BC-33E79DF258F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1" creationId="{7A02FDAE-FECE-4D3D-AD0A-6A2B99E294E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2" creationId="{521A4A5A-042A-424C-8FC5-27CACB37C75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3" creationId="{75B1FDF6-C6A1-4293-BDFD-741CD418FBA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4" creationId="{D3588CDE-E514-4925-87F7-E24928862C0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5" creationId="{1EBA7C78-4926-43E7-8B72-27911334E8A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16" creationId="{B02E82F0-6598-4324-9D59-3223B9B09C3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0" creationId="{BE4A2589-34B0-4F64-94AA-F8F4EC5D26C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1" creationId="{BA7BB0B8-9896-4D40-B1D4-025AC526269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2" creationId="{952082E2-4C5C-433D-9AE1-C1659688AD7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3" creationId="{D1B4842E-C981-496B-A55F-53386D09109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4" creationId="{31AA7BC7-943B-486A-9657-8D28AFC1F56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5" creationId="{5817FD88-0DE3-4872-93ED-BE9E01AAFEF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6" creationId="{2328202C-8DAE-42A3-A9B3-4142A568540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7" creationId="{8CCA33D2-1D31-42B6-9DE8-39C02D5EA05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8" creationId="{E3A7BD98-4EE1-46D9-BCAA-0D50A22AC8D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29" creationId="{F01183DB-D7C2-461A-9B1E-973FFD2431A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0" creationId="{7BC793D3-D4C2-433D-A1C3-BFC1DBB2A90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4" creationId="{FE5E48FB-1F41-4510-BB97-7EEAA0EB551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5" creationId="{490F9CE4-7DD8-4BA4-9E8F-E59756DE91C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6" creationId="{B54569AE-53A3-406F-A674-58D165B6268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7" creationId="{958A915C-5FBC-4B48-ACBC-5F1D18F9CC3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8" creationId="{B794D7B8-1C95-44B3-9478-4178096C444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39" creationId="{40BCA349-CFB4-4251-A57C-5FA441EC3C1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40" creationId="{81C91191-121A-4F6B-9C05-AD2518149BD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41" creationId="{D2B218BD-976B-4332-BC82-33E261102DC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42" creationId="{388FF5C0-AEB4-4416-A66A-D402404E869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43" creationId="{1A20C7EA-FC6A-4876-AD36-B8A155ACA68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44" creationId="{D49569BF-42CA-4B6C-AD33-42885CDBB92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49" creationId="{BE54C98B-52EF-4648-B3D1-549A6101B17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3" creationId="{372546FB-4F9F-430D-ADB1-F8EDFE2C659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4" creationId="{9B11379B-B833-42FC-8B6B-2D1609A127E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5" creationId="{5D453C9C-D86A-474A-BC28-5AF354010D2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6" creationId="{A70EFE1B-6575-4B67-A212-EC9BEE833DC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7" creationId="{B974031B-0B3B-4AA4-BF88-6B5BF9F5904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8" creationId="{6C33C851-EBC0-461B-96F4-75631CFCA6B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59" creationId="{949C26FE-3EBF-4263-B461-2751FB6E039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0" creationId="{D8CFC8E6-0926-4CEF-9A7A-2E4970C85A6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1" creationId="{DB3C1F3C-F431-4AC1-90E0-CDE210688A1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2" creationId="{DFC06295-901A-4278-9E44-E637E1218BE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3" creationId="{FFF33E1B-BFAC-46A8-940A-481328F7ADB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7" creationId="{167136B9-980B-4165-B7ED-61678900D99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8" creationId="{B6889F37-EED0-44B1-A29E-F283D356350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69" creationId="{B1BFFA0D-B936-492D-BA28-85B02CA8E57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0" creationId="{515BBBA3-5811-4B77-9AF3-77DDF9A3BD1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1" creationId="{8486D94B-D6F1-46A8-9B62-142552A8000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2" creationId="{8CDCCEAD-4CA6-4F36-B4BC-3EDFC7E7547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3" creationId="{54F058DE-F43C-498B-BC36-8C15F4B546D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4" creationId="{793F88B5-8D5E-4227-B991-D5A814C39F4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5" creationId="{AD3B2426-F513-4FAA-93E0-AB830CAF063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6" creationId="{CAE44D1B-1B78-4505-A519-E74ECC64512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77" creationId="{63424E99-80C7-4756-807D-7837E644A74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1" creationId="{D501EF84-8C4E-439E-9001-133CFFB1FE7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2" creationId="{191885AD-AEC5-4ACD-8638-1375CE9CA72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3" creationId="{88F3C951-EDDE-4F03-A0D3-7788990CDA9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4" creationId="{055DB9C0-E8CC-41DE-9306-DA254868DA7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5" creationId="{63ACACB5-CF0E-409A-B9FD-8DC7BB94155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6" creationId="{3C6E3E72-B92F-48FA-AE5F-576721BC7A8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7" creationId="{95EBB55E-3FCD-4FF2-AE11-F38518D7D91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8" creationId="{647B683C-A3D6-480E-8BCA-AC5F7CE3628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89" creationId="{9AD93C15-6DC4-471D-8E41-167CF1E6520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90" creationId="{AFEC6485-A6BA-419C-9650-2FBBC7611FB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91" creationId="{E190C964-82F0-4E59-8430-C4F5BF3CC2F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596" creationId="{4CC39B0A-6DA8-4CCD-8B54-2604872BFC4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0" creationId="{A86AE690-44C7-49E9-ADDC-C0183A85C06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1" creationId="{8B19D17E-6EFD-45CF-AE34-93C9504EEF5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2" creationId="{4BCE5799-E44F-4D22-AF0B-B5E87999715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3" creationId="{F27B0DFB-7CF4-4843-A729-103F5217EEF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4" creationId="{5B9278E8-05C1-474B-8919-1672F71ACBD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5" creationId="{18BCEB77-30B4-4F23-A143-8C8CE87CA5A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6" creationId="{5A67EF73-30C2-45CA-B4DE-F9F68570147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7" creationId="{5BEE1D99-5CCB-49F4-A9E6-3354E594288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8" creationId="{8621D1E2-4038-47F4-A82D-96021E01404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09" creationId="{7A185B9F-2EA9-4F35-AC79-D96751FBFF2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0" creationId="{9FC395A6-57CC-4F6A-84E4-9FB0EF9BA5C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4" creationId="{094B9351-E812-4806-8154-83E8E2B88CD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5" creationId="{D545CD90-0943-4906-B52F-7F938FBA041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6" creationId="{48F8CF9D-5730-4F97-A554-330D9EB5496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7" creationId="{4A1522B3-FD3B-4350-831F-87A53CA8CD7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8" creationId="{08D07B29-E7E8-4709-BB3F-46F382D8D0A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19" creationId="{3F4C03D7-3DF6-49AA-ACC4-39600DE1932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0" creationId="{DF51437D-81BA-4C02-905A-3A3137CF14A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1" creationId="{5A548E09-0662-48C6-930D-574F78B2D5D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2" creationId="{C0FD4317-CDFB-4874-8844-4DF20E66CDB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3" creationId="{F2BA1434-69C4-4122-9553-87075EB846F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4" creationId="{1AEE3FD6-B34E-457C-B9E2-EACBF5C22BB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8" creationId="{DDC043DE-DD2C-432D-8EDA-CFF0AE322F8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29" creationId="{7E7ACD5A-3859-4B46-9983-DBBBD6202C1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0" creationId="{1E13456D-5D32-4714-914C-C0F8FBAC292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1" creationId="{3DF7C573-6F9D-4FAB-BD85-D340D4D004D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2" creationId="{A13ECE5F-A555-4222-874D-5F994479E34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3" creationId="{49595D32-0605-4152-95F1-94E1A6514E8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4" creationId="{1BDEB36B-F993-4DDC-B8F2-921402066DF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5" creationId="{F946E3EA-9E02-4484-B980-796675F5443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6" creationId="{74384435-9C85-4950-80DD-236713C6F6A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7" creationId="{3EE5DFB1-64C9-40EA-88B9-6F881629AE1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38" creationId="{F99E3E87-AED2-4C8A-92A7-AF8330031B9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43" creationId="{EBABDF29-0119-447F-BC80-66E0D7855AA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47" creationId="{2E224689-2C00-4A2A-BC22-5FB50E6ED92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48" creationId="{B34C6FF3-1318-4826-93BB-9155EC231FB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49" creationId="{A505A2F1-A6E0-4D21-8A94-7081374A21C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0" creationId="{BE12AE0E-C1AA-448C-98D4-8AFBB3723BB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1" creationId="{D4FD707A-26B6-48CE-BBDE-E2934390DDF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2" creationId="{BDFD1AC6-9D64-47BA-8318-B776EB0F709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3" creationId="{DD91B1F4-7AFD-4AD5-8E35-B2BBE0C5F64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4" creationId="{344EC891-B8D3-46E8-B359-F74805D4D41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5" creationId="{83114EF8-2439-4157-A9F6-1B8D94C267F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6" creationId="{3957DB40-16D7-4A3D-B3E2-F2D5F44886D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57" creationId="{A0D75E47-CCD6-4936-A647-1CFB5182FC0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1" creationId="{473ED68D-CD40-48C4-9473-5C799BD279A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2" creationId="{840E4595-B8AB-4D27-AB37-1BEA9C331BE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3" creationId="{887D18E5-65A7-445F-BAE6-5FE474F920A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4" creationId="{A19AA48B-625E-4E2F-9281-494D2C17436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5" creationId="{01A1B9E5-C66A-49E1-BCD2-5A60431B738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6" creationId="{45554564-9466-4171-B2F3-6CEF33DF062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7" creationId="{FBCA1C7B-33E9-480F-8FC5-4C71A5418F9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8" creationId="{E6806FA4-1AD8-49AB-8F82-6209D5B7669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69" creationId="{E5306031-FFFF-4652-8EFE-BBC8B40A37E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0" creationId="{D7E43868-92E9-4834-95E9-D1D30A4F63A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1" creationId="{563216DE-BC62-4F49-9F9E-5F0AB603B45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5" creationId="{0FE1DFB1-41F9-49E5-9F63-F8A86F7C876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6" creationId="{3AD9905E-3FC4-452A-8254-AFC3360B672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7" creationId="{5DEC13A5-78B2-4E40-8162-41786A7AAFF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8" creationId="{27AD09FB-C0DE-4C0B-9A2A-B1BA0092363C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79" creationId="{F19A787B-D930-4DF2-A5E8-9F29E604E92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80" creationId="{AA68C7EC-F1CF-47F2-9EE2-669F1A87D7C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81" creationId="{13B16E90-CDE7-4117-9169-2FEF42CF3DE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82" creationId="{F0BEE3D7-67C9-4F2D-99BC-BB6D4ED1116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83" creationId="{CBCC835A-C64D-40DB-954C-19E8A653729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84" creationId="{94CE4CB8-D5DB-472F-8C4B-66A2994F3E4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85" creationId="{46BFBE90-BEFD-4278-9A9F-679AC83FF5D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0" creationId="{8F9474E7-2D23-4DF0-88D7-CFB5AF8E46A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4" creationId="{61E890DA-4AF6-4E7D-8CB8-9AD3DA69CAF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5" creationId="{3D4E7320-8714-453A-860B-32386BEFEA4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6" creationId="{9BC8896D-77BA-4A23-B64E-FBC72B222C2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7" creationId="{4B1E52C0-C8F9-4AB3-8AA5-325E1FF354F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8" creationId="{D73E9B9B-560A-484A-98D6-AB588F91418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699" creationId="{00EC28C5-7A3D-4114-8C51-6A3D80C1DD9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0" creationId="{F3632F1C-D45C-4607-86AB-9FA2668F99D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1" creationId="{C265B5D6-26C6-40B6-834B-F7CFF643981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2" creationId="{E82375EA-67C0-4496-8433-40A8DE6504E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3" creationId="{0426275E-94F1-4B87-BE42-0F092D364E6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4" creationId="{31E12859-0394-45B0-ABFC-AB2F5804C7E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8" creationId="{74DC51CA-9B67-4FAF-BC2A-22E7F06B9A0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09" creationId="{89DF0ACA-7E1C-45DF-A37A-FFBECB887CD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0" creationId="{83F70EE0-1EBC-4702-A902-3D90B066A49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1" creationId="{10144E23-0E3E-44D7-9695-00B1887CC7A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2" creationId="{33F4938B-0E4B-41F8-9277-A2F7C8FEE27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3" creationId="{E585A6FF-D5E6-4323-ABE8-131F7F1EB3C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4" creationId="{35DBC823-447B-4E21-A7D7-020A7631209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5" creationId="{F3D5888C-62A7-47FD-8FB4-F630976B981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6" creationId="{BD410E70-0978-4A0B-8DB7-0C4C4981122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7" creationId="{E20F28A3-B3DE-4F3D-8A22-03DFC389EE8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18" creationId="{867910AA-78DD-408A-873E-0E1534088BD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2" creationId="{9C4B106F-4984-4EEB-9422-4B204C58418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3" creationId="{7FF5426F-A01C-4663-8F35-4467EB93C80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4" creationId="{865C56E1-51AB-486B-838E-31600EC0DD5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5" creationId="{98AE171E-27A5-4063-9C9E-3F140213DEA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6" creationId="{4625AABD-55C8-4E59-9FD1-0B2B68F4850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7" creationId="{9131BA3E-6979-4B7F-AEFF-2A2A0202201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8" creationId="{406E1FE6-FE6C-4389-9A0E-6E1A5B80F23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29" creationId="{6189E573-510C-424E-B32A-69DDD536180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30" creationId="{28EA8DE7-DF02-406F-8693-EAE0F4406CB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31" creationId="{39FE3250-5BA7-46D5-A9C2-8EB5F7ED76C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32" creationId="{F5BEA800-8DFC-45C9-973D-572AFEA1DFC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37" creationId="{22EFE93F-5AC0-48AB-9EDF-63D0825FB69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1" creationId="{39CC8C1D-0BC9-430A-826F-475AEEF5EAE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2" creationId="{26CD70FF-BC93-46E7-ACEE-62F1D27B646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3" creationId="{AE203AC3-A82C-4BCA-8C98-7E8A097465A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4" creationId="{13605A8A-AD87-4407-942F-AD8955460E18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5" creationId="{E64163DD-1BC7-493F-87A9-5E4A51FF655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6" creationId="{600F2B18-50F6-4038-B633-2EB5BE4762B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7" creationId="{999114F3-37EB-4151-A6C2-5E234A6E671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8" creationId="{8BAF5D35-0F6B-4A23-8A23-C42C6D06372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49" creationId="{49A28C9C-27AD-490E-84BF-6632D034189D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0" creationId="{74380A55-0838-42E4-965B-9A80C51025E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1" creationId="{11D59A18-2BCB-4A6D-8FC2-73F5339E478B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5" creationId="{9FD799E3-4768-4C04-810B-FA2C1170705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6" creationId="{AA7B05FB-5198-4B72-BAEB-A03A3DB5E7A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7" creationId="{63BB2466-2E14-4A62-9B44-013C3011FF9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8" creationId="{7071E024-7BA8-4E91-8CB5-91013DBE071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59" creationId="{D1574C5A-09C3-40DD-B1F6-9BF82FB3130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0" creationId="{98E57E13-9A9D-4F58-9745-B6A286A85E25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1" creationId="{6A2C1250-00C5-4940-9995-3220CD7EBF5E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2" creationId="{BB314C43-A28D-437A-B863-365EC4DF5C97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3" creationId="{32A19DDA-CDFA-4BA3-88CF-294618ED8CC3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4" creationId="{46A61190-214D-48BF-94CF-824D89F3DD6A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5" creationId="{0DACA535-F16E-4EAC-842D-05A00944D1B4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69" creationId="{704D228E-4247-47B6-9FD7-38FFC6B5888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0" creationId="{5C8D71A5-11FF-45FD-90DC-43041408D2F0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1" creationId="{9E5F983F-4D90-456C-870E-27D110E31D39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2" creationId="{62C53F13-8A1C-4427-A0D0-347ACCDD48F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3" creationId="{3D65688D-B5E9-460E-9398-92D7C8D21FB6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4" creationId="{BC8CDA10-4D23-498F-BB9A-8A6232707572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5" creationId="{71503015-37CC-4B98-8FD3-6CAFF6FBE71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6" creationId="{F2061B9A-9B87-4F5C-AFE6-80D9ACEA9B31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7" creationId="{1BD6987E-B74B-46A3-BCD2-515CA280FF2F}"/>
          </ac:cxnSpMkLst>
        </pc:cxnChg>
        <pc:cxnChg chg="mod">
          <ac:chgData name="Jason  Mayberry" userId="cecd4e79-e9a6-45b1-a01a-f51df2288f6a" providerId="ADAL" clId="{F60F722B-D45D-4C59-9C3A-07935F6899FF}" dt="2021-02-01T06:19:03.556" v="1763"/>
          <ac:cxnSpMkLst>
            <pc:docMk/>
            <pc:sldMk cId="2800363737" sldId="486"/>
            <ac:cxnSpMk id="1778" creationId="{A9D1CE39-89B2-4870-95A4-CC68870FB5E1}"/>
          </ac:cxnSpMkLst>
        </pc:cxnChg>
      </pc:sldChg>
      <pc:sldChg chg="add">
        <pc:chgData name="Jason  Mayberry" userId="cecd4e79-e9a6-45b1-a01a-f51df2288f6a" providerId="ADAL" clId="{F60F722B-D45D-4C59-9C3A-07935F6899FF}" dt="2021-02-01T16:05:48.372" v="2246"/>
        <pc:sldMkLst>
          <pc:docMk/>
          <pc:sldMk cId="2800363737" sldId="487"/>
        </pc:sldMkLst>
      </pc:sldChg>
      <pc:sldChg chg="addSp delSp modSp new mod ord modClrScheme chgLayout">
        <pc:chgData name="Jason  Mayberry" userId="cecd4e79-e9a6-45b1-a01a-f51df2288f6a" providerId="ADAL" clId="{F60F722B-D45D-4C59-9C3A-07935F6899FF}" dt="2021-02-01T18:45:00.809" v="2460"/>
        <pc:sldMkLst>
          <pc:docMk/>
          <pc:sldMk cId="1733904183" sldId="488"/>
        </pc:sldMkLst>
        <pc:spChg chg="del mod ord">
          <ac:chgData name="Jason  Mayberry" userId="cecd4e79-e9a6-45b1-a01a-f51df2288f6a" providerId="ADAL" clId="{F60F722B-D45D-4C59-9C3A-07935F6899FF}" dt="2021-02-01T17:15:59.854" v="2250" actId="700"/>
          <ac:spMkLst>
            <pc:docMk/>
            <pc:sldMk cId="1733904183" sldId="488"/>
            <ac:spMk id="2" creationId="{1C7B308C-80D2-43CE-8F9F-431EC4431B17}"/>
          </ac:spMkLst>
        </pc:spChg>
        <pc:spChg chg="del">
          <ac:chgData name="Jason  Mayberry" userId="cecd4e79-e9a6-45b1-a01a-f51df2288f6a" providerId="ADAL" clId="{F60F722B-D45D-4C59-9C3A-07935F6899FF}" dt="2021-02-01T17:15:59.854" v="2250" actId="700"/>
          <ac:spMkLst>
            <pc:docMk/>
            <pc:sldMk cId="1733904183" sldId="488"/>
            <ac:spMk id="3" creationId="{99153066-A357-49CC-8AEF-4C4A29C536C8}"/>
          </ac:spMkLst>
        </pc:spChg>
        <pc:spChg chg="add mod ord">
          <ac:chgData name="Jason  Mayberry" userId="cecd4e79-e9a6-45b1-a01a-f51df2288f6a" providerId="ADAL" clId="{F60F722B-D45D-4C59-9C3A-07935F6899FF}" dt="2021-02-01T17:15:59.854" v="2250" actId="700"/>
          <ac:spMkLst>
            <pc:docMk/>
            <pc:sldMk cId="1733904183" sldId="488"/>
            <ac:spMk id="4" creationId="{21F20B0E-C0B5-46B7-96A2-74D35F5DCCFC}"/>
          </ac:spMkLst>
        </pc:spChg>
        <pc:spChg chg="add mod">
          <ac:chgData name="Jason  Mayberry" userId="cecd4e79-e9a6-45b1-a01a-f51df2288f6a" providerId="ADAL" clId="{F60F722B-D45D-4C59-9C3A-07935F6899FF}" dt="2021-02-01T17:18:54.601" v="2393" actId="12789"/>
          <ac:spMkLst>
            <pc:docMk/>
            <pc:sldMk cId="1733904183" sldId="488"/>
            <ac:spMk id="5" creationId="{509B5623-D91A-427F-9B98-8303D9094B1B}"/>
          </ac:spMkLst>
        </pc:spChg>
        <pc:picChg chg="add mod">
          <ac:chgData name="Jason  Mayberry" userId="cecd4e79-e9a6-45b1-a01a-f51df2288f6a" providerId="ADAL" clId="{F60F722B-D45D-4C59-9C3A-07935F6899FF}" dt="2021-02-01T17:16:19.539" v="2254" actId="14100"/>
          <ac:picMkLst>
            <pc:docMk/>
            <pc:sldMk cId="1733904183" sldId="488"/>
            <ac:picMk id="1026" creationId="{46619FDF-B492-4999-A795-BF378D2C24C9}"/>
          </ac:picMkLst>
        </pc:picChg>
      </pc:sldChg>
      <pc:sldChg chg="addSp modSp new mod ord">
        <pc:chgData name="Jason  Mayberry" userId="cecd4e79-e9a6-45b1-a01a-f51df2288f6a" providerId="ADAL" clId="{F60F722B-D45D-4C59-9C3A-07935F6899FF}" dt="2021-02-01T18:20:15.435" v="2458" actId="20577"/>
        <pc:sldMkLst>
          <pc:docMk/>
          <pc:sldMk cId="457961937" sldId="489"/>
        </pc:sldMkLst>
        <pc:spChg chg="mod">
          <ac:chgData name="Jason  Mayberry" userId="cecd4e79-e9a6-45b1-a01a-f51df2288f6a" providerId="ADAL" clId="{F60F722B-D45D-4C59-9C3A-07935F6899FF}" dt="2021-02-01T18:20:15.435" v="2458" actId="20577"/>
          <ac:spMkLst>
            <pc:docMk/>
            <pc:sldMk cId="457961937" sldId="489"/>
            <ac:spMk id="2" creationId="{6DA7340B-9DC2-4437-B65C-794A9CB0C44C}"/>
          </ac:spMkLst>
        </pc:spChg>
        <pc:spChg chg="add mod">
          <ac:chgData name="Jason  Mayberry" userId="cecd4e79-e9a6-45b1-a01a-f51df2288f6a" providerId="ADAL" clId="{F60F722B-D45D-4C59-9C3A-07935F6899FF}" dt="2021-02-01T18:19:14.867" v="2411" actId="164"/>
          <ac:spMkLst>
            <pc:docMk/>
            <pc:sldMk cId="457961937" sldId="489"/>
            <ac:spMk id="3" creationId="{BB63B14A-1440-4916-8234-68EFEC5D778E}"/>
          </ac:spMkLst>
        </pc:spChg>
        <pc:grpChg chg="add mod">
          <ac:chgData name="Jason  Mayberry" userId="cecd4e79-e9a6-45b1-a01a-f51df2288f6a" providerId="ADAL" clId="{F60F722B-D45D-4C59-9C3A-07935F6899FF}" dt="2021-02-01T18:20:02.631" v="2419" actId="1076"/>
          <ac:grpSpMkLst>
            <pc:docMk/>
            <pc:sldMk cId="457961937" sldId="489"/>
            <ac:grpSpMk id="4" creationId="{57D5D4AA-9678-453C-9E29-AC95BDAD7C8E}"/>
          </ac:grpSpMkLst>
        </pc:grpChg>
        <pc:picChg chg="add mod">
          <ac:chgData name="Jason  Mayberry" userId="cecd4e79-e9a6-45b1-a01a-f51df2288f6a" providerId="ADAL" clId="{F60F722B-D45D-4C59-9C3A-07935F6899FF}" dt="2021-02-01T18:19:14.867" v="2411" actId="164"/>
          <ac:picMkLst>
            <pc:docMk/>
            <pc:sldMk cId="457961937" sldId="489"/>
            <ac:picMk id="2050" creationId="{989D6D68-36AD-4999-970B-9EFDA4984411}"/>
          </ac:picMkLst>
        </pc:picChg>
        <pc:picChg chg="add mod">
          <ac:chgData name="Jason  Mayberry" userId="cecd4e79-e9a6-45b1-a01a-f51df2288f6a" providerId="ADAL" clId="{F60F722B-D45D-4C59-9C3A-07935F6899FF}" dt="2021-02-01T18:20:04.849" v="2420" actId="14100"/>
          <ac:picMkLst>
            <pc:docMk/>
            <pc:sldMk cId="457961937" sldId="489"/>
            <ac:picMk id="2052" creationId="{827EDF25-7205-4BF6-9E7D-BC537D76B3EA}"/>
          </ac:picMkLst>
        </pc:picChg>
      </pc:sldChg>
      <pc:sldChg chg="new del">
        <pc:chgData name="Jason  Mayberry" userId="cecd4e79-e9a6-45b1-a01a-f51df2288f6a" providerId="ADAL" clId="{F60F722B-D45D-4C59-9C3A-07935F6899FF}" dt="2021-02-01T18:17:30.979" v="2398" actId="680"/>
        <pc:sldMkLst>
          <pc:docMk/>
          <pc:sldMk cId="3039033390" sldId="489"/>
        </pc:sldMkLst>
      </pc:sldChg>
    </pc:docChg>
  </pc:docChgLst>
  <pc:docChgLst>
    <pc:chgData name="Jason  Mayberry" userId="cecd4e79-e9a6-45b1-a01a-f51df2288f6a" providerId="ADAL" clId="{99B1118A-8CB2-490C-885D-74386FC34C8D}"/>
    <pc:docChg chg="undo custSel addSld delSld modSld sldOrd modSection">
      <pc:chgData name="Jason  Mayberry" userId="cecd4e79-e9a6-45b1-a01a-f51df2288f6a" providerId="ADAL" clId="{99B1118A-8CB2-490C-885D-74386FC34C8D}" dt="2022-02-05T16:31:08.928" v="357" actId="20577"/>
      <pc:docMkLst>
        <pc:docMk/>
      </pc:docMkLst>
      <pc:sldChg chg="addSp delSp add del ord">
        <pc:chgData name="Jason  Mayberry" userId="cecd4e79-e9a6-45b1-a01a-f51df2288f6a" providerId="ADAL" clId="{99B1118A-8CB2-490C-885D-74386FC34C8D}" dt="2022-02-05T16:30:17.866" v="213" actId="47"/>
        <pc:sldMkLst>
          <pc:docMk/>
          <pc:sldMk cId="3372962613" sldId="312"/>
        </pc:sldMkLst>
        <pc:picChg chg="add del">
          <ac:chgData name="Jason  Mayberry" userId="cecd4e79-e9a6-45b1-a01a-f51df2288f6a" providerId="ADAL" clId="{99B1118A-8CB2-490C-885D-74386FC34C8D}" dt="2022-02-01T23:08:03.229" v="67" actId="21"/>
          <ac:picMkLst>
            <pc:docMk/>
            <pc:sldMk cId="3372962613" sldId="312"/>
            <ac:picMk id="3" creationId="{00000000-0000-0000-0000-000000000000}"/>
          </ac:picMkLst>
        </pc:picChg>
        <pc:picChg chg="add del">
          <ac:chgData name="Jason  Mayberry" userId="cecd4e79-e9a6-45b1-a01a-f51df2288f6a" providerId="ADAL" clId="{99B1118A-8CB2-490C-885D-74386FC34C8D}" dt="2022-02-01T23:08:03.229" v="67" actId="21"/>
          <ac:picMkLst>
            <pc:docMk/>
            <pc:sldMk cId="3372962613" sldId="312"/>
            <ac:picMk id="39" creationId="{00000000-0000-0000-0000-000000000000}"/>
          </ac:picMkLst>
        </pc:picChg>
        <pc:picChg chg="add del">
          <ac:chgData name="Jason  Mayberry" userId="cecd4e79-e9a6-45b1-a01a-f51df2288f6a" providerId="ADAL" clId="{99B1118A-8CB2-490C-885D-74386FC34C8D}" dt="2022-02-01T23:08:03.229" v="67" actId="21"/>
          <ac:picMkLst>
            <pc:docMk/>
            <pc:sldMk cId="3372962613" sldId="312"/>
            <ac:picMk id="41" creationId="{00000000-0000-0000-0000-000000000000}"/>
          </ac:picMkLst>
        </pc:picChg>
      </pc:sldChg>
      <pc:sldChg chg="addSp delSp modSp modAnim">
        <pc:chgData name="Jason  Mayberry" userId="cecd4e79-e9a6-45b1-a01a-f51df2288f6a" providerId="ADAL" clId="{99B1118A-8CB2-490C-885D-74386FC34C8D}" dt="2022-02-01T23:22:37.584" v="206" actId="478"/>
        <pc:sldMkLst>
          <pc:docMk/>
          <pc:sldMk cId="1515237554" sldId="424"/>
        </pc:sldMkLst>
        <pc:spChg chg="add del mod">
          <ac:chgData name="Jason  Mayberry" userId="cecd4e79-e9a6-45b1-a01a-f51df2288f6a" providerId="ADAL" clId="{99B1118A-8CB2-490C-885D-74386FC34C8D}" dt="2022-02-01T23:22:16.927" v="202" actId="478"/>
          <ac:spMkLst>
            <pc:docMk/>
            <pc:sldMk cId="1515237554" sldId="424"/>
            <ac:spMk id="301" creationId="{CCEFB3C1-622E-4DAF-8BDB-A6EABF33E632}"/>
          </ac:spMkLst>
        </pc:spChg>
        <pc:spChg chg="add del">
          <ac:chgData name="Jason  Mayberry" userId="cecd4e79-e9a6-45b1-a01a-f51df2288f6a" providerId="ADAL" clId="{99B1118A-8CB2-490C-885D-74386FC34C8D}" dt="2022-02-01T23:22:37.584" v="206" actId="478"/>
          <ac:spMkLst>
            <pc:docMk/>
            <pc:sldMk cId="1515237554" sldId="424"/>
            <ac:spMk id="8196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2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3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4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5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6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7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8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09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0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1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2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3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4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5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6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7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8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19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20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21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22" creationId="{00000000-0000-0000-0000-000000000000}"/>
          </ac:spMkLst>
        </pc:spChg>
        <pc:spChg chg="add del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23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22:37.160" v="205" actId="478"/>
          <ac:spMkLst>
            <pc:docMk/>
            <pc:sldMk cId="1515237554" sldId="424"/>
            <ac:spMk id="8224" creationId="{00000000-0000-0000-0000-000000000000}"/>
          </ac:spMkLst>
        </pc:spChg>
        <pc:grpChg chg="mod">
          <ac:chgData name="Jason  Mayberry" userId="cecd4e79-e9a6-45b1-a01a-f51df2288f6a" providerId="ADAL" clId="{99B1118A-8CB2-490C-885D-74386FC34C8D}" dt="2022-02-01T23:22:37.160" v="205" actId="478"/>
          <ac:grpSpMkLst>
            <pc:docMk/>
            <pc:sldMk cId="1515237554" sldId="424"/>
            <ac:grpSpMk id="8199" creationId="{00000000-0000-0000-0000-000000000000}"/>
          </ac:grpSpMkLst>
        </pc:grpChg>
        <pc:grpChg chg="add del mod">
          <ac:chgData name="Jason  Mayberry" userId="cecd4e79-e9a6-45b1-a01a-f51df2288f6a" providerId="ADAL" clId="{99B1118A-8CB2-490C-885D-74386FC34C8D}" dt="2022-02-01T23:22:37.160" v="205" actId="478"/>
          <ac:grpSpMkLst>
            <pc:docMk/>
            <pc:sldMk cId="1515237554" sldId="424"/>
            <ac:grpSpMk id="8200" creationId="{00000000-0000-0000-0000-000000000000}"/>
          </ac:grpSpMkLst>
        </pc:grpChg>
        <pc:grpChg chg="mod">
          <ac:chgData name="Jason  Mayberry" userId="cecd4e79-e9a6-45b1-a01a-f51df2288f6a" providerId="ADAL" clId="{99B1118A-8CB2-490C-885D-74386FC34C8D}" dt="2022-02-01T23:22:37.160" v="205" actId="478"/>
          <ac:grpSpMkLst>
            <pc:docMk/>
            <pc:sldMk cId="1515237554" sldId="424"/>
            <ac:grpSpMk id="8201" creationId="{00000000-0000-0000-0000-000000000000}"/>
          </ac:grpSpMkLst>
        </pc:grpChg>
      </pc:sldChg>
      <pc:sldChg chg="ord">
        <pc:chgData name="Jason  Mayberry" userId="cecd4e79-e9a6-45b1-a01a-f51df2288f6a" providerId="ADAL" clId="{99B1118A-8CB2-490C-885D-74386FC34C8D}" dt="2022-02-02T15:19:02.128" v="210"/>
        <pc:sldMkLst>
          <pc:docMk/>
          <pc:sldMk cId="2889826702" sldId="476"/>
        </pc:sldMkLst>
      </pc:sldChg>
      <pc:sldChg chg="modSp modAnim">
        <pc:chgData name="Jason  Mayberry" userId="cecd4e79-e9a6-45b1-a01a-f51df2288f6a" providerId="ADAL" clId="{99B1118A-8CB2-490C-885D-74386FC34C8D}" dt="2022-02-05T16:31:08.928" v="357" actId="20577"/>
        <pc:sldMkLst>
          <pc:docMk/>
          <pc:sldMk cId="1164788558" sldId="478"/>
        </pc:sldMkLst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559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560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561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5T16:31:08.928" v="357" actId="20577"/>
          <ac:spMkLst>
            <pc:docMk/>
            <pc:sldMk cId="1164788558" sldId="478"/>
            <ac:spMk id="28699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06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07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08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09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0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1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2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3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4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5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6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7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8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19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0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1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2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3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4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5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6" creationId="{00000000-0000-0000-0000-000000000000}"/>
          </ac:spMkLst>
        </pc:spChg>
        <pc:spChg chg="mod">
          <ac:chgData name="Jason  Mayberry" userId="cecd4e79-e9a6-45b1-a01a-f51df2288f6a" providerId="ADAL" clId="{99B1118A-8CB2-490C-885D-74386FC34C8D}" dt="2022-02-01T23:14:23.047" v="153" actId="14100"/>
          <ac:spMkLst>
            <pc:docMk/>
            <pc:sldMk cId="1164788558" sldId="478"/>
            <ac:spMk id="28727" creationId="{00000000-0000-0000-0000-000000000000}"/>
          </ac:spMkLst>
        </pc:spChg>
        <pc:grpChg chg="mod">
          <ac:chgData name="Jason  Mayberry" userId="cecd4e79-e9a6-45b1-a01a-f51df2288f6a" providerId="ADAL" clId="{99B1118A-8CB2-490C-885D-74386FC34C8D}" dt="2022-02-01T23:14:23.047" v="153" actId="14100"/>
          <ac:grpSpMkLst>
            <pc:docMk/>
            <pc:sldMk cId="1164788558" sldId="478"/>
            <ac:grpSpMk id="557" creationId="{00000000-0000-0000-0000-000000000000}"/>
          </ac:grpSpMkLst>
        </pc:grpChg>
        <pc:grpChg chg="mod">
          <ac:chgData name="Jason  Mayberry" userId="cecd4e79-e9a6-45b1-a01a-f51df2288f6a" providerId="ADAL" clId="{99B1118A-8CB2-490C-885D-74386FC34C8D}" dt="2022-02-01T23:14:23.047" v="153" actId="14100"/>
          <ac:grpSpMkLst>
            <pc:docMk/>
            <pc:sldMk cId="1164788558" sldId="478"/>
            <ac:grpSpMk id="558" creationId="{00000000-0000-0000-0000-000000000000}"/>
          </ac:grpSpMkLst>
        </pc:grpChg>
        <pc:grpChg chg="mod">
          <ac:chgData name="Jason  Mayberry" userId="cecd4e79-e9a6-45b1-a01a-f51df2288f6a" providerId="ADAL" clId="{99B1118A-8CB2-490C-885D-74386FC34C8D}" dt="2022-02-01T23:14:23.047" v="153" actId="14100"/>
          <ac:grpSpMkLst>
            <pc:docMk/>
            <pc:sldMk cId="1164788558" sldId="478"/>
            <ac:grpSpMk id="28705" creationId="{00000000-0000-0000-0000-000000000000}"/>
          </ac:grpSpMkLst>
        </pc:grpChg>
      </pc:sldChg>
      <pc:sldChg chg="ord">
        <pc:chgData name="Jason  Mayberry" userId="cecd4e79-e9a6-45b1-a01a-f51df2288f6a" providerId="ADAL" clId="{99B1118A-8CB2-490C-885D-74386FC34C8D}" dt="2022-02-02T15:17:47.497" v="208"/>
        <pc:sldMkLst>
          <pc:docMk/>
          <pc:sldMk cId="4233625201" sldId="481"/>
        </pc:sldMkLst>
      </pc:sldChg>
      <pc:sldChg chg="addSp delSp modSp mod addAnim delAnim modAnim">
        <pc:chgData name="Jason  Mayberry" userId="cecd4e79-e9a6-45b1-a01a-f51df2288f6a" providerId="ADAL" clId="{99B1118A-8CB2-490C-885D-74386FC34C8D}" dt="2022-02-01T23:18:35.905" v="199" actId="688"/>
        <pc:sldMkLst>
          <pc:docMk/>
          <pc:sldMk cId="1264840935" sldId="483"/>
        </pc:sldMkLst>
        <pc:spChg chg="ord">
          <ac:chgData name="Jason  Mayberry" userId="cecd4e79-e9a6-45b1-a01a-f51df2288f6a" providerId="ADAL" clId="{99B1118A-8CB2-490C-885D-74386FC34C8D}" dt="2022-02-01T23:13:45.097" v="147" actId="167"/>
          <ac:spMkLst>
            <pc:docMk/>
            <pc:sldMk cId="1264840935" sldId="483"/>
            <ac:spMk id="3" creationId="{D327EAC3-8F90-44FD-BD03-E923CCC116CD}"/>
          </ac:spMkLst>
        </pc:spChg>
        <pc:spChg chg="mod">
          <ac:chgData name="Jason  Mayberry" userId="cecd4e79-e9a6-45b1-a01a-f51df2288f6a" providerId="ADAL" clId="{99B1118A-8CB2-490C-885D-74386FC34C8D}" dt="2022-02-01T23:12:18.953" v="125" actId="693"/>
          <ac:spMkLst>
            <pc:docMk/>
            <pc:sldMk cId="1264840935" sldId="483"/>
            <ac:spMk id="85" creationId="{ED077FBC-076F-4CA8-A6A3-0EB30AC947A9}"/>
          </ac:spMkLst>
        </pc:spChg>
        <pc:spChg chg="mod">
          <ac:chgData name="Jason  Mayberry" userId="cecd4e79-e9a6-45b1-a01a-f51df2288f6a" providerId="ADAL" clId="{99B1118A-8CB2-490C-885D-74386FC34C8D}" dt="2022-02-01T23:12:19.287" v="126" actId="207"/>
          <ac:spMkLst>
            <pc:docMk/>
            <pc:sldMk cId="1264840935" sldId="483"/>
            <ac:spMk id="86" creationId="{A81007AA-4231-46FE-8CC3-BF2FCC246DF2}"/>
          </ac:spMkLst>
        </pc:spChg>
        <pc:spChg chg="mod">
          <ac:chgData name="Jason  Mayberry" userId="cecd4e79-e9a6-45b1-a01a-f51df2288f6a" providerId="ADAL" clId="{99B1118A-8CB2-490C-885D-74386FC34C8D}" dt="2022-02-01T23:06:22.449" v="65" actId="20577"/>
          <ac:spMkLst>
            <pc:docMk/>
            <pc:sldMk cId="1264840935" sldId="483"/>
            <ac:spMk id="425" creationId="{113DF83F-4572-42D8-A8D5-79C82202D155}"/>
          </ac:spMkLst>
        </pc:spChg>
        <pc:spChg chg="mod">
          <ac:chgData name="Jason  Mayberry" userId="cecd4e79-e9a6-45b1-a01a-f51df2288f6a" providerId="ADAL" clId="{99B1118A-8CB2-490C-885D-74386FC34C8D}" dt="2022-02-01T23:12:11.318" v="113"/>
          <ac:spMkLst>
            <pc:docMk/>
            <pc:sldMk cId="1264840935" sldId="483"/>
            <ac:spMk id="427" creationId="{623E1BA0-A31D-4F18-BA94-95BAFFF681F7}"/>
          </ac:spMkLst>
        </pc:spChg>
        <pc:spChg chg="mod">
          <ac:chgData name="Jason  Mayberry" userId="cecd4e79-e9a6-45b1-a01a-f51df2288f6a" providerId="ADAL" clId="{99B1118A-8CB2-490C-885D-74386FC34C8D}" dt="2022-02-01T23:12:11.318" v="113"/>
          <ac:spMkLst>
            <pc:docMk/>
            <pc:sldMk cId="1264840935" sldId="483"/>
            <ac:spMk id="428" creationId="{81097ED3-4ECB-426B-8320-DA6A99EB1AA6}"/>
          </ac:spMkLst>
        </pc:spChg>
        <pc:spChg chg="mod topLvl">
          <ac:chgData name="Jason  Mayberry" userId="cecd4e79-e9a6-45b1-a01a-f51df2288f6a" providerId="ADAL" clId="{99B1118A-8CB2-490C-885D-74386FC34C8D}" dt="2022-02-01T23:13:35.195" v="144" actId="478"/>
          <ac:spMkLst>
            <pc:docMk/>
            <pc:sldMk cId="1264840935" sldId="483"/>
            <ac:spMk id="430" creationId="{DC562585-9244-412C-8FEC-8AC60BABED9B}"/>
          </ac:spMkLst>
        </pc:spChg>
        <pc:spChg chg="add del mod topLvl">
          <ac:chgData name="Jason  Mayberry" userId="cecd4e79-e9a6-45b1-a01a-f51df2288f6a" providerId="ADAL" clId="{99B1118A-8CB2-490C-885D-74386FC34C8D}" dt="2022-02-01T23:13:35.195" v="144" actId="478"/>
          <ac:spMkLst>
            <pc:docMk/>
            <pc:sldMk cId="1264840935" sldId="483"/>
            <ac:spMk id="431" creationId="{106BB3CB-273F-4CF0-8EAC-0D36B320FFC4}"/>
          </ac:spMkLst>
        </pc:spChg>
        <pc:spChg chg="mod">
          <ac:chgData name="Jason  Mayberry" userId="cecd4e79-e9a6-45b1-a01a-f51df2288f6a" providerId="ADAL" clId="{99B1118A-8CB2-490C-885D-74386FC34C8D}" dt="2022-02-01T23:12:39.010" v="130" actId="571"/>
          <ac:spMkLst>
            <pc:docMk/>
            <pc:sldMk cId="1264840935" sldId="483"/>
            <ac:spMk id="433" creationId="{34D60F3E-6D9C-45C5-8FCB-51D85CC91923}"/>
          </ac:spMkLst>
        </pc:spChg>
        <pc:spChg chg="mod">
          <ac:chgData name="Jason  Mayberry" userId="cecd4e79-e9a6-45b1-a01a-f51df2288f6a" providerId="ADAL" clId="{99B1118A-8CB2-490C-885D-74386FC34C8D}" dt="2022-02-01T23:12:39.010" v="130" actId="571"/>
          <ac:spMkLst>
            <pc:docMk/>
            <pc:sldMk cId="1264840935" sldId="483"/>
            <ac:spMk id="434" creationId="{46A57E78-CF05-4E3E-B3BA-90D0BA36CA60}"/>
          </ac:spMkLst>
        </pc:spChg>
        <pc:spChg chg="mod">
          <ac:chgData name="Jason  Mayberry" userId="cecd4e79-e9a6-45b1-a01a-f51df2288f6a" providerId="ADAL" clId="{99B1118A-8CB2-490C-885D-74386FC34C8D}" dt="2022-02-01T23:12:49.540" v="131" actId="571"/>
          <ac:spMkLst>
            <pc:docMk/>
            <pc:sldMk cId="1264840935" sldId="483"/>
            <ac:spMk id="436" creationId="{9DEE11E4-F3BE-47BD-B9F3-461CC1DCA5B8}"/>
          </ac:spMkLst>
        </pc:spChg>
        <pc:spChg chg="mod">
          <ac:chgData name="Jason  Mayberry" userId="cecd4e79-e9a6-45b1-a01a-f51df2288f6a" providerId="ADAL" clId="{99B1118A-8CB2-490C-885D-74386FC34C8D}" dt="2022-02-01T23:12:49.540" v="131" actId="571"/>
          <ac:spMkLst>
            <pc:docMk/>
            <pc:sldMk cId="1264840935" sldId="483"/>
            <ac:spMk id="437" creationId="{0DD2C555-D97E-47AC-BC4F-4F6FF7C3E2BC}"/>
          </ac:spMkLst>
        </pc:spChg>
        <pc:spChg chg="mod">
          <ac:chgData name="Jason  Mayberry" userId="cecd4e79-e9a6-45b1-a01a-f51df2288f6a" providerId="ADAL" clId="{99B1118A-8CB2-490C-885D-74386FC34C8D}" dt="2022-02-01T23:14:34.355" v="154"/>
          <ac:spMkLst>
            <pc:docMk/>
            <pc:sldMk cId="1264840935" sldId="483"/>
            <ac:spMk id="440" creationId="{613C7241-7230-4108-AC3E-29E2A9D5EE01}"/>
          </ac:spMkLst>
        </pc:spChg>
        <pc:spChg chg="mod">
          <ac:chgData name="Jason  Mayberry" userId="cecd4e79-e9a6-45b1-a01a-f51df2288f6a" providerId="ADAL" clId="{99B1118A-8CB2-490C-885D-74386FC34C8D}" dt="2022-02-01T23:14:34.355" v="154"/>
          <ac:spMkLst>
            <pc:docMk/>
            <pc:sldMk cId="1264840935" sldId="483"/>
            <ac:spMk id="441" creationId="{79F0D8DE-F639-428A-AD38-4D9AC2BA83A8}"/>
          </ac:spMkLst>
        </pc:spChg>
        <pc:spChg chg="mod">
          <ac:chgData name="Jason  Mayberry" userId="cecd4e79-e9a6-45b1-a01a-f51df2288f6a" providerId="ADAL" clId="{99B1118A-8CB2-490C-885D-74386FC34C8D}" dt="2022-02-01T23:14:34.355" v="154"/>
          <ac:spMkLst>
            <pc:docMk/>
            <pc:sldMk cId="1264840935" sldId="483"/>
            <ac:spMk id="442" creationId="{0C6A88A0-AB1C-4413-954D-8AB553FDDAA5}"/>
          </ac:spMkLst>
        </pc:spChg>
        <pc:grpChg chg="add del">
          <ac:chgData name="Jason  Mayberry" userId="cecd4e79-e9a6-45b1-a01a-f51df2288f6a" providerId="ADAL" clId="{99B1118A-8CB2-490C-885D-74386FC34C8D}" dt="2022-02-01T23:13:57.744" v="150" actId="478"/>
          <ac:grpSpMkLst>
            <pc:docMk/>
            <pc:sldMk cId="1264840935" sldId="483"/>
            <ac:grpSpMk id="83" creationId="{B7EC2881-CCA2-40AE-A991-5EE2624ABC88}"/>
          </ac:grpSpMkLst>
        </pc:grpChg>
        <pc:grpChg chg="del mod">
          <ac:chgData name="Jason  Mayberry" userId="cecd4e79-e9a6-45b1-a01a-f51df2288f6a" providerId="ADAL" clId="{99B1118A-8CB2-490C-885D-74386FC34C8D}" dt="2022-02-01T23:13:48.628" v="148" actId="478"/>
          <ac:grpSpMkLst>
            <pc:docMk/>
            <pc:sldMk cId="1264840935" sldId="483"/>
            <ac:grpSpMk id="84" creationId="{49FC621B-86E7-4F26-817B-6355FAFBDA04}"/>
          </ac:grpSpMkLst>
        </pc:grpChg>
        <pc:grpChg chg="del">
          <ac:chgData name="Jason  Mayberry" userId="cecd4e79-e9a6-45b1-a01a-f51df2288f6a" providerId="ADAL" clId="{99B1118A-8CB2-490C-885D-74386FC34C8D}" dt="2022-02-01T23:13:52.283" v="149" actId="478"/>
          <ac:grpSpMkLst>
            <pc:docMk/>
            <pc:sldMk cId="1264840935" sldId="483"/>
            <ac:grpSpMk id="87" creationId="{8065C1EB-FD5B-4D40-BC66-EA5C4BB7133F}"/>
          </ac:grpSpMkLst>
        </pc:grpChg>
        <pc:grpChg chg="add del mod">
          <ac:chgData name="Jason  Mayberry" userId="cecd4e79-e9a6-45b1-a01a-f51df2288f6a" providerId="ADAL" clId="{99B1118A-8CB2-490C-885D-74386FC34C8D}" dt="2022-02-01T23:12:17.051" v="118"/>
          <ac:grpSpMkLst>
            <pc:docMk/>
            <pc:sldMk cId="1264840935" sldId="483"/>
            <ac:grpSpMk id="426" creationId="{E4AE11CC-5C1F-4492-8B42-ED885633EF60}"/>
          </ac:grpSpMkLst>
        </pc:grpChg>
        <pc:grpChg chg="add del mod ord">
          <ac:chgData name="Jason  Mayberry" userId="cecd4e79-e9a6-45b1-a01a-f51df2288f6a" providerId="ADAL" clId="{99B1118A-8CB2-490C-885D-74386FC34C8D}" dt="2022-02-01T23:13:45.097" v="147" actId="167"/>
          <ac:grpSpMkLst>
            <pc:docMk/>
            <pc:sldMk cId="1264840935" sldId="483"/>
            <ac:grpSpMk id="429" creationId="{B27C2643-4DFF-4751-96FD-4082E9039711}"/>
          </ac:grpSpMkLst>
        </pc:grpChg>
        <pc:grpChg chg="add del mod ord">
          <ac:chgData name="Jason  Mayberry" userId="cecd4e79-e9a6-45b1-a01a-f51df2288f6a" providerId="ADAL" clId="{99B1118A-8CB2-490C-885D-74386FC34C8D}" dt="2022-02-01T23:13:25.984" v="140" actId="478"/>
          <ac:grpSpMkLst>
            <pc:docMk/>
            <pc:sldMk cId="1264840935" sldId="483"/>
            <ac:grpSpMk id="432" creationId="{8E55C60F-1EFA-4E90-874F-379B88AA483E}"/>
          </ac:grpSpMkLst>
        </pc:grpChg>
        <pc:grpChg chg="add mod ord">
          <ac:chgData name="Jason  Mayberry" userId="cecd4e79-e9a6-45b1-a01a-f51df2288f6a" providerId="ADAL" clId="{99B1118A-8CB2-490C-885D-74386FC34C8D}" dt="2022-02-01T23:13:18.063" v="138" actId="167"/>
          <ac:grpSpMkLst>
            <pc:docMk/>
            <pc:sldMk cId="1264840935" sldId="483"/>
            <ac:grpSpMk id="435" creationId="{F107EF62-0810-4578-B43E-A33D7E09B006}"/>
          </ac:grpSpMkLst>
        </pc:grpChg>
        <pc:grpChg chg="add del mod">
          <ac:chgData name="Jason  Mayberry" userId="cecd4e79-e9a6-45b1-a01a-f51df2288f6a" providerId="ADAL" clId="{99B1118A-8CB2-490C-885D-74386FC34C8D}" dt="2022-02-01T23:14:39.768" v="155"/>
          <ac:grpSpMkLst>
            <pc:docMk/>
            <pc:sldMk cId="1264840935" sldId="483"/>
            <ac:grpSpMk id="438" creationId="{B066474A-E2EC-4884-8E94-F25F7FECE60A}"/>
          </ac:grpSpMkLst>
        </pc:grpChg>
        <pc:grpChg chg="mod">
          <ac:chgData name="Jason  Mayberry" userId="cecd4e79-e9a6-45b1-a01a-f51df2288f6a" providerId="ADAL" clId="{99B1118A-8CB2-490C-885D-74386FC34C8D}" dt="2022-02-01T23:14:34.355" v="154"/>
          <ac:grpSpMkLst>
            <pc:docMk/>
            <pc:sldMk cId="1264840935" sldId="483"/>
            <ac:grpSpMk id="439" creationId="{B5CF613A-DE6E-4117-A1F8-EA49FCDDA1E4}"/>
          </ac:grpSpMkLst>
        </pc:grpChg>
        <pc:picChg chg="add mod">
          <ac:chgData name="Jason  Mayberry" userId="cecd4e79-e9a6-45b1-a01a-f51df2288f6a" providerId="ADAL" clId="{99B1118A-8CB2-490C-885D-74386FC34C8D}" dt="2022-02-01T23:17:10.653" v="195" actId="688"/>
          <ac:picMkLst>
            <pc:docMk/>
            <pc:sldMk cId="1264840935" sldId="483"/>
            <ac:picMk id="19" creationId="{83D4C49A-33C2-48EF-A2B1-046D66F4BF85}"/>
          </ac:picMkLst>
        </pc:picChg>
        <pc:picChg chg="add mod">
          <ac:chgData name="Jason  Mayberry" userId="cecd4e79-e9a6-45b1-a01a-f51df2288f6a" providerId="ADAL" clId="{99B1118A-8CB2-490C-885D-74386FC34C8D}" dt="2022-02-01T23:17:06.614" v="194" actId="688"/>
          <ac:picMkLst>
            <pc:docMk/>
            <pc:sldMk cId="1264840935" sldId="483"/>
            <ac:picMk id="443" creationId="{8DA910A8-BBBB-492E-AFF9-84A012A591FC}"/>
          </ac:picMkLst>
        </pc:picChg>
        <pc:picChg chg="add mod">
          <ac:chgData name="Jason  Mayberry" userId="cecd4e79-e9a6-45b1-a01a-f51df2288f6a" providerId="ADAL" clId="{99B1118A-8CB2-490C-885D-74386FC34C8D}" dt="2022-02-01T23:14:58.095" v="160" actId="571"/>
          <ac:picMkLst>
            <pc:docMk/>
            <pc:sldMk cId="1264840935" sldId="483"/>
            <ac:picMk id="444" creationId="{DC20725F-7D75-4475-9F9B-59D494E25BF5}"/>
          </ac:picMkLst>
        </pc:picChg>
        <pc:picChg chg="add mod">
          <ac:chgData name="Jason  Mayberry" userId="cecd4e79-e9a6-45b1-a01a-f51df2288f6a" providerId="ADAL" clId="{99B1118A-8CB2-490C-885D-74386FC34C8D}" dt="2022-02-01T23:16:39.247" v="189" actId="688"/>
          <ac:picMkLst>
            <pc:docMk/>
            <pc:sldMk cId="1264840935" sldId="483"/>
            <ac:picMk id="445" creationId="{00A95F80-5C71-4CCF-87D5-9DEDFF5736F3}"/>
          </ac:picMkLst>
        </pc:picChg>
        <pc:picChg chg="add mod">
          <ac:chgData name="Jason  Mayberry" userId="cecd4e79-e9a6-45b1-a01a-f51df2288f6a" providerId="ADAL" clId="{99B1118A-8CB2-490C-885D-74386FC34C8D}" dt="2022-02-01T23:16:42.765" v="190" actId="688"/>
          <ac:picMkLst>
            <pc:docMk/>
            <pc:sldMk cId="1264840935" sldId="483"/>
            <ac:picMk id="446" creationId="{F5BEF0E2-FAE8-4CDF-87CD-DEC469EE7CD6}"/>
          </ac:picMkLst>
        </pc:picChg>
        <pc:picChg chg="add mod">
          <ac:chgData name="Jason  Mayberry" userId="cecd4e79-e9a6-45b1-a01a-f51df2288f6a" providerId="ADAL" clId="{99B1118A-8CB2-490C-885D-74386FC34C8D}" dt="2022-02-01T23:16:49.997" v="191" actId="688"/>
          <ac:picMkLst>
            <pc:docMk/>
            <pc:sldMk cId="1264840935" sldId="483"/>
            <ac:picMk id="447" creationId="{65F5C253-0715-44A2-8EE4-5B5DCAC68CE4}"/>
          </ac:picMkLst>
        </pc:picChg>
        <pc:picChg chg="add mod">
          <ac:chgData name="Jason  Mayberry" userId="cecd4e79-e9a6-45b1-a01a-f51df2288f6a" providerId="ADAL" clId="{99B1118A-8CB2-490C-885D-74386FC34C8D}" dt="2022-02-01T23:16:54.073" v="192" actId="688"/>
          <ac:picMkLst>
            <pc:docMk/>
            <pc:sldMk cId="1264840935" sldId="483"/>
            <ac:picMk id="448" creationId="{4250881E-3AAA-4B25-8B44-A2A6000AFB3A}"/>
          </ac:picMkLst>
        </pc:picChg>
        <pc:picChg chg="add mod">
          <ac:chgData name="Jason  Mayberry" userId="cecd4e79-e9a6-45b1-a01a-f51df2288f6a" providerId="ADAL" clId="{99B1118A-8CB2-490C-885D-74386FC34C8D}" dt="2022-02-01T23:16:16.632" v="177" actId="688"/>
          <ac:picMkLst>
            <pc:docMk/>
            <pc:sldMk cId="1264840935" sldId="483"/>
            <ac:picMk id="449" creationId="{78105492-57AD-4976-B369-757FCB03182B}"/>
          </ac:picMkLst>
        </pc:picChg>
        <pc:picChg chg="add mod">
          <ac:chgData name="Jason  Mayberry" userId="cecd4e79-e9a6-45b1-a01a-f51df2288f6a" providerId="ADAL" clId="{99B1118A-8CB2-490C-885D-74386FC34C8D}" dt="2022-02-01T23:16:08.123" v="174" actId="688"/>
          <ac:picMkLst>
            <pc:docMk/>
            <pc:sldMk cId="1264840935" sldId="483"/>
            <ac:picMk id="450" creationId="{D7EE4164-46C7-472B-AD8A-18B1A5C2715F}"/>
          </ac:picMkLst>
        </pc:picChg>
        <pc:picChg chg="add mod">
          <ac:chgData name="Jason  Mayberry" userId="cecd4e79-e9a6-45b1-a01a-f51df2288f6a" providerId="ADAL" clId="{99B1118A-8CB2-490C-885D-74386FC34C8D}" dt="2022-02-01T23:16:19.115" v="178" actId="688"/>
          <ac:picMkLst>
            <pc:docMk/>
            <pc:sldMk cId="1264840935" sldId="483"/>
            <ac:picMk id="451" creationId="{FC5E89E5-58CB-4AE9-AA07-71837286CCD7}"/>
          </ac:picMkLst>
        </pc:picChg>
        <pc:picChg chg="add mod">
          <ac:chgData name="Jason  Mayberry" userId="cecd4e79-e9a6-45b1-a01a-f51df2288f6a" providerId="ADAL" clId="{99B1118A-8CB2-490C-885D-74386FC34C8D}" dt="2022-02-01T23:18:35.905" v="199" actId="688"/>
          <ac:picMkLst>
            <pc:docMk/>
            <pc:sldMk cId="1264840935" sldId="483"/>
            <ac:picMk id="452" creationId="{E186017D-2CCF-4F06-AD0A-AAFAED64C86E}"/>
          </ac:picMkLst>
        </pc:picChg>
        <pc:picChg chg="add mod">
          <ac:chgData name="Jason  Mayberry" userId="cecd4e79-e9a6-45b1-a01a-f51df2288f6a" providerId="ADAL" clId="{99B1118A-8CB2-490C-885D-74386FC34C8D}" dt="2022-02-01T23:17:17.938" v="196" actId="688"/>
          <ac:picMkLst>
            <pc:docMk/>
            <pc:sldMk cId="1264840935" sldId="483"/>
            <ac:picMk id="453" creationId="{A6807FE1-1ECE-4C36-B4C2-78A917AFA456}"/>
          </ac:picMkLst>
        </pc:picChg>
        <pc:picChg chg="add mod">
          <ac:chgData name="Jason  Mayberry" userId="cecd4e79-e9a6-45b1-a01a-f51df2288f6a" providerId="ADAL" clId="{99B1118A-8CB2-490C-885D-74386FC34C8D}" dt="2022-02-01T23:16:26.996" v="180" actId="688"/>
          <ac:picMkLst>
            <pc:docMk/>
            <pc:sldMk cId="1264840935" sldId="483"/>
            <ac:picMk id="454" creationId="{B3C3ECCC-2A8F-4E6F-A0F9-945EFF88C4B7}"/>
          </ac:picMkLst>
        </pc:picChg>
        <pc:picChg chg="add mod">
          <ac:chgData name="Jason  Mayberry" userId="cecd4e79-e9a6-45b1-a01a-f51df2288f6a" providerId="ADAL" clId="{99B1118A-8CB2-490C-885D-74386FC34C8D}" dt="2022-02-01T23:15:57.245" v="171" actId="571"/>
          <ac:picMkLst>
            <pc:docMk/>
            <pc:sldMk cId="1264840935" sldId="483"/>
            <ac:picMk id="455" creationId="{1E8453DA-8ED1-4DA4-8744-1685060AD0C1}"/>
          </ac:picMkLst>
        </pc:picChg>
        <pc:picChg chg="add mod">
          <ac:chgData name="Jason  Mayberry" userId="cecd4e79-e9a6-45b1-a01a-f51df2288f6a" providerId="ADAL" clId="{99B1118A-8CB2-490C-885D-74386FC34C8D}" dt="2022-02-01T23:16:36.340" v="188" actId="688"/>
          <ac:picMkLst>
            <pc:docMk/>
            <pc:sldMk cId="1264840935" sldId="483"/>
            <ac:picMk id="456" creationId="{CDCCF10A-B491-4462-A421-E2B0C15655E5}"/>
          </ac:picMkLst>
        </pc:picChg>
      </pc:sldChg>
      <pc:sldChg chg="modSp mod">
        <pc:chgData name="Jason  Mayberry" userId="cecd4e79-e9a6-45b1-a01a-f51df2288f6a" providerId="ADAL" clId="{99B1118A-8CB2-490C-885D-74386FC34C8D}" dt="2022-02-01T23:02:07.391" v="31" actId="6549"/>
        <pc:sldMkLst>
          <pc:docMk/>
          <pc:sldMk cId="1549297981" sldId="484"/>
        </pc:sldMkLst>
        <pc:spChg chg="mod">
          <ac:chgData name="Jason  Mayberry" userId="cecd4e79-e9a6-45b1-a01a-f51df2288f6a" providerId="ADAL" clId="{99B1118A-8CB2-490C-885D-74386FC34C8D}" dt="2022-02-01T23:02:07.391" v="31" actId="6549"/>
          <ac:spMkLst>
            <pc:docMk/>
            <pc:sldMk cId="1549297981" sldId="484"/>
            <ac:spMk id="237" creationId="{D4A59913-139D-4F0C-9E17-FDC655EC24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76C8-DD06-439E-A5C0-E73D8F9A40F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B9D5-4EE1-4DBA-871C-C9B23D773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/>
              <a:t>Aggregate of </a:t>
            </a:r>
            <a:r>
              <a:rPr lang="en-US" dirty="0" err="1"/>
              <a:t>prebiotically</a:t>
            </a:r>
            <a:r>
              <a:rPr lang="en-US" dirty="0"/>
              <a:t> produced molecules &amp; macromolecules that acquired a boundary, such as a lipid </a:t>
            </a:r>
            <a:r>
              <a:rPr lang="en-US" dirty="0" err="1"/>
              <a:t>bilayer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</a:t>
            </a:r>
            <a:r>
              <a:rPr lang="en-US" dirty="0" err="1"/>
              <a:t>protocells</a:t>
            </a:r>
            <a:r>
              <a:rPr lang="en-US" baseline="0" dirty="0"/>
              <a:t> can exhibit certain properties of life: reproduction and metabolism, and maintain distinct internal chemistry</a:t>
            </a:r>
          </a:p>
          <a:p>
            <a:pPr eaLnBrk="1" hangingPunct="1"/>
            <a:r>
              <a:rPr lang="en-US" dirty="0" err="1"/>
              <a:t>Protocells</a:t>
            </a:r>
            <a:r>
              <a:rPr lang="en-US" dirty="0"/>
              <a:t> may have been fluid-filled vesicles with a membrane-like structure</a:t>
            </a:r>
          </a:p>
          <a:p>
            <a:pPr eaLnBrk="1" hangingPunct="1"/>
            <a:r>
              <a:rPr lang="en-US" dirty="0"/>
              <a:t>In water, lipids and other organic molecules can spontaneously form vesicles with a lipid </a:t>
            </a:r>
            <a:r>
              <a:rPr lang="en-US" dirty="0" err="1"/>
              <a:t>bilayer</a:t>
            </a:r>
            <a:endParaRPr lang="en-US" dirty="0"/>
          </a:p>
          <a:p>
            <a:pPr defTabSz="948507">
              <a:defRPr/>
            </a:pPr>
            <a:endParaRPr lang="en-US" dirty="0"/>
          </a:p>
          <a:p>
            <a:pPr defTabSz="948507">
              <a:defRPr/>
            </a:pPr>
            <a:r>
              <a:rPr lang="en-US" dirty="0"/>
              <a:t>Adding clay can increase the rate of vesicle formation (Figure 25.3a) – providing a surface where macromolecules can become concentrated, increasing the likelihood of their reaction</a:t>
            </a:r>
          </a:p>
          <a:p>
            <a:pPr defTabSz="948507">
              <a:defRPr/>
            </a:pPr>
            <a:r>
              <a:rPr lang="en-US" dirty="0"/>
              <a:t>Figure 25.3b – they can reproduce on their own</a:t>
            </a:r>
          </a:p>
          <a:p>
            <a:pPr defTabSz="948507">
              <a:defRPr/>
            </a:pPr>
            <a:endParaRPr lang="en-US" dirty="0"/>
          </a:p>
          <a:p>
            <a:pPr defTabSz="948507">
              <a:defRPr/>
            </a:pPr>
            <a:r>
              <a:rPr lang="en-US" dirty="0"/>
              <a:t>Figure 25.3c – vesicles can absorb particles in which RNA and other organic molecules are attached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BC545-75F7-4213-BEBB-44A38DBC3A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587" y="2629043"/>
            <a:ext cx="1787375" cy="13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1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E9F2-2D9D-46D1-9455-766E27E8C5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81000"/>
            <a:ext cx="8991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2902" y="2130425"/>
            <a:ext cx="7772400" cy="1470025"/>
          </a:xfrm>
        </p:spPr>
        <p:txBody>
          <a:bodyPr/>
          <a:lstStyle/>
          <a:p>
            <a:r>
              <a:rPr lang="en-US"/>
              <a:t>Carbohydrates and Lipids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Jason R. </a:t>
            </a:r>
            <a:r>
              <a:rPr lang="en-US"/>
              <a:t>Mayberry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9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Drawings - Lipids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13811" y="2155371"/>
            <a:ext cx="1442858" cy="3895107"/>
            <a:chOff x="1181594" y="1638795"/>
            <a:chExt cx="1442858" cy="3895107"/>
          </a:xfrm>
        </p:grpSpPr>
        <p:grpSp>
          <p:nvGrpSpPr>
            <p:cNvPr id="10" name="Group 9"/>
            <p:cNvGrpSpPr/>
            <p:nvPr/>
          </p:nvGrpSpPr>
          <p:grpSpPr>
            <a:xfrm>
              <a:off x="1181594" y="1638795"/>
              <a:ext cx="1442858" cy="400110"/>
              <a:chOff x="1181594" y="1638795"/>
              <a:chExt cx="1442858" cy="40011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181594" y="1638795"/>
                <a:ext cx="421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C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92235" y="1638795"/>
                <a:ext cx="421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C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02876" y="1638795"/>
                <a:ext cx="421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C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546762" y="1834737"/>
                <a:ext cx="201881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057403" y="1834737"/>
                <a:ext cx="201881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/>
            <p:cNvSpPr/>
            <p:nvPr/>
          </p:nvSpPr>
          <p:spPr>
            <a:xfrm>
              <a:off x="2259284" y="2012866"/>
              <a:ext cx="314696" cy="3521036"/>
            </a:xfrm>
            <a:custGeom>
              <a:avLst/>
              <a:gdLst>
                <a:gd name="connsiteX0" fmla="*/ 148442 w 314696"/>
                <a:gd name="connsiteY0" fmla="*/ 0 h 3396345"/>
                <a:gd name="connsiteX1" fmla="*/ 148442 w 314696"/>
                <a:gd name="connsiteY1" fmla="*/ 172192 h 3396345"/>
                <a:gd name="connsiteX2" fmla="*/ 308759 w 314696"/>
                <a:gd name="connsiteY2" fmla="*/ 332509 h 3396345"/>
                <a:gd name="connsiteX3" fmla="*/ 0 w 314696"/>
                <a:gd name="connsiteY3" fmla="*/ 641268 h 3396345"/>
                <a:gd name="connsiteX4" fmla="*/ 314696 w 314696"/>
                <a:gd name="connsiteY4" fmla="*/ 955964 h 3396345"/>
                <a:gd name="connsiteX5" fmla="*/ 0 w 314696"/>
                <a:gd name="connsiteY5" fmla="*/ 1270660 h 3396345"/>
                <a:gd name="connsiteX6" fmla="*/ 308759 w 314696"/>
                <a:gd name="connsiteY6" fmla="*/ 1579419 h 3396345"/>
                <a:gd name="connsiteX7" fmla="*/ 0 w 314696"/>
                <a:gd name="connsiteY7" fmla="*/ 1888178 h 3396345"/>
                <a:gd name="connsiteX8" fmla="*/ 308759 w 314696"/>
                <a:gd name="connsiteY8" fmla="*/ 2196937 h 3396345"/>
                <a:gd name="connsiteX9" fmla="*/ 0 w 314696"/>
                <a:gd name="connsiteY9" fmla="*/ 2505696 h 3396345"/>
                <a:gd name="connsiteX10" fmla="*/ 302821 w 314696"/>
                <a:gd name="connsiteY10" fmla="*/ 2808517 h 3396345"/>
                <a:gd name="connsiteX11" fmla="*/ 11876 w 314696"/>
                <a:gd name="connsiteY11" fmla="*/ 3099462 h 3396345"/>
                <a:gd name="connsiteX12" fmla="*/ 308759 w 314696"/>
                <a:gd name="connsiteY12" fmla="*/ 3396345 h 3396345"/>
                <a:gd name="connsiteX0" fmla="*/ 148442 w 314696"/>
                <a:gd name="connsiteY0" fmla="*/ 0 h 3521036"/>
                <a:gd name="connsiteX1" fmla="*/ 148442 w 314696"/>
                <a:gd name="connsiteY1" fmla="*/ 296883 h 3521036"/>
                <a:gd name="connsiteX2" fmla="*/ 308759 w 314696"/>
                <a:gd name="connsiteY2" fmla="*/ 457200 h 3521036"/>
                <a:gd name="connsiteX3" fmla="*/ 0 w 314696"/>
                <a:gd name="connsiteY3" fmla="*/ 765959 h 3521036"/>
                <a:gd name="connsiteX4" fmla="*/ 314696 w 314696"/>
                <a:gd name="connsiteY4" fmla="*/ 1080655 h 3521036"/>
                <a:gd name="connsiteX5" fmla="*/ 0 w 314696"/>
                <a:gd name="connsiteY5" fmla="*/ 1395351 h 3521036"/>
                <a:gd name="connsiteX6" fmla="*/ 308759 w 314696"/>
                <a:gd name="connsiteY6" fmla="*/ 1704110 h 3521036"/>
                <a:gd name="connsiteX7" fmla="*/ 0 w 314696"/>
                <a:gd name="connsiteY7" fmla="*/ 2012869 h 3521036"/>
                <a:gd name="connsiteX8" fmla="*/ 308759 w 314696"/>
                <a:gd name="connsiteY8" fmla="*/ 2321628 h 3521036"/>
                <a:gd name="connsiteX9" fmla="*/ 0 w 314696"/>
                <a:gd name="connsiteY9" fmla="*/ 2630387 h 3521036"/>
                <a:gd name="connsiteX10" fmla="*/ 302821 w 314696"/>
                <a:gd name="connsiteY10" fmla="*/ 2933208 h 3521036"/>
                <a:gd name="connsiteX11" fmla="*/ 11876 w 314696"/>
                <a:gd name="connsiteY11" fmla="*/ 3224153 h 3521036"/>
                <a:gd name="connsiteX12" fmla="*/ 308759 w 314696"/>
                <a:gd name="connsiteY12" fmla="*/ 3521036 h 35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96" h="3521036">
                  <a:moveTo>
                    <a:pt x="148442" y="0"/>
                  </a:moveTo>
                  <a:lnTo>
                    <a:pt x="148442" y="296883"/>
                  </a:lnTo>
                  <a:lnTo>
                    <a:pt x="308759" y="457200"/>
                  </a:lnTo>
                  <a:lnTo>
                    <a:pt x="0" y="765959"/>
                  </a:lnTo>
                  <a:lnTo>
                    <a:pt x="314696" y="1080655"/>
                  </a:lnTo>
                  <a:lnTo>
                    <a:pt x="0" y="1395351"/>
                  </a:lnTo>
                  <a:lnTo>
                    <a:pt x="308759" y="1704110"/>
                  </a:lnTo>
                  <a:lnTo>
                    <a:pt x="0" y="2012869"/>
                  </a:lnTo>
                  <a:lnTo>
                    <a:pt x="308759" y="2321628"/>
                  </a:lnTo>
                  <a:lnTo>
                    <a:pt x="0" y="2630387"/>
                  </a:lnTo>
                  <a:lnTo>
                    <a:pt x="302821" y="2933208"/>
                  </a:lnTo>
                  <a:lnTo>
                    <a:pt x="11876" y="3224153"/>
                  </a:lnTo>
                  <a:lnTo>
                    <a:pt x="308759" y="3521036"/>
                  </a:lnTo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45675" y="2012866"/>
              <a:ext cx="314696" cy="3521036"/>
            </a:xfrm>
            <a:custGeom>
              <a:avLst/>
              <a:gdLst>
                <a:gd name="connsiteX0" fmla="*/ 148442 w 314696"/>
                <a:gd name="connsiteY0" fmla="*/ 0 h 3396345"/>
                <a:gd name="connsiteX1" fmla="*/ 148442 w 314696"/>
                <a:gd name="connsiteY1" fmla="*/ 172192 h 3396345"/>
                <a:gd name="connsiteX2" fmla="*/ 308759 w 314696"/>
                <a:gd name="connsiteY2" fmla="*/ 332509 h 3396345"/>
                <a:gd name="connsiteX3" fmla="*/ 0 w 314696"/>
                <a:gd name="connsiteY3" fmla="*/ 641268 h 3396345"/>
                <a:gd name="connsiteX4" fmla="*/ 314696 w 314696"/>
                <a:gd name="connsiteY4" fmla="*/ 955964 h 3396345"/>
                <a:gd name="connsiteX5" fmla="*/ 0 w 314696"/>
                <a:gd name="connsiteY5" fmla="*/ 1270660 h 3396345"/>
                <a:gd name="connsiteX6" fmla="*/ 308759 w 314696"/>
                <a:gd name="connsiteY6" fmla="*/ 1579419 h 3396345"/>
                <a:gd name="connsiteX7" fmla="*/ 0 w 314696"/>
                <a:gd name="connsiteY7" fmla="*/ 1888178 h 3396345"/>
                <a:gd name="connsiteX8" fmla="*/ 308759 w 314696"/>
                <a:gd name="connsiteY8" fmla="*/ 2196937 h 3396345"/>
                <a:gd name="connsiteX9" fmla="*/ 0 w 314696"/>
                <a:gd name="connsiteY9" fmla="*/ 2505696 h 3396345"/>
                <a:gd name="connsiteX10" fmla="*/ 302821 w 314696"/>
                <a:gd name="connsiteY10" fmla="*/ 2808517 h 3396345"/>
                <a:gd name="connsiteX11" fmla="*/ 11876 w 314696"/>
                <a:gd name="connsiteY11" fmla="*/ 3099462 h 3396345"/>
                <a:gd name="connsiteX12" fmla="*/ 308759 w 314696"/>
                <a:gd name="connsiteY12" fmla="*/ 3396345 h 3396345"/>
                <a:gd name="connsiteX0" fmla="*/ 148442 w 314696"/>
                <a:gd name="connsiteY0" fmla="*/ 0 h 3521036"/>
                <a:gd name="connsiteX1" fmla="*/ 148442 w 314696"/>
                <a:gd name="connsiteY1" fmla="*/ 296883 h 3521036"/>
                <a:gd name="connsiteX2" fmla="*/ 308759 w 314696"/>
                <a:gd name="connsiteY2" fmla="*/ 457200 h 3521036"/>
                <a:gd name="connsiteX3" fmla="*/ 0 w 314696"/>
                <a:gd name="connsiteY3" fmla="*/ 765959 h 3521036"/>
                <a:gd name="connsiteX4" fmla="*/ 314696 w 314696"/>
                <a:gd name="connsiteY4" fmla="*/ 1080655 h 3521036"/>
                <a:gd name="connsiteX5" fmla="*/ 0 w 314696"/>
                <a:gd name="connsiteY5" fmla="*/ 1395351 h 3521036"/>
                <a:gd name="connsiteX6" fmla="*/ 308759 w 314696"/>
                <a:gd name="connsiteY6" fmla="*/ 1704110 h 3521036"/>
                <a:gd name="connsiteX7" fmla="*/ 0 w 314696"/>
                <a:gd name="connsiteY7" fmla="*/ 2012869 h 3521036"/>
                <a:gd name="connsiteX8" fmla="*/ 308759 w 314696"/>
                <a:gd name="connsiteY8" fmla="*/ 2321628 h 3521036"/>
                <a:gd name="connsiteX9" fmla="*/ 0 w 314696"/>
                <a:gd name="connsiteY9" fmla="*/ 2630387 h 3521036"/>
                <a:gd name="connsiteX10" fmla="*/ 302821 w 314696"/>
                <a:gd name="connsiteY10" fmla="*/ 2933208 h 3521036"/>
                <a:gd name="connsiteX11" fmla="*/ 11876 w 314696"/>
                <a:gd name="connsiteY11" fmla="*/ 3224153 h 3521036"/>
                <a:gd name="connsiteX12" fmla="*/ 308759 w 314696"/>
                <a:gd name="connsiteY12" fmla="*/ 3521036 h 35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96" h="3521036">
                  <a:moveTo>
                    <a:pt x="148442" y="0"/>
                  </a:moveTo>
                  <a:lnTo>
                    <a:pt x="148442" y="296883"/>
                  </a:lnTo>
                  <a:lnTo>
                    <a:pt x="308759" y="457200"/>
                  </a:lnTo>
                  <a:lnTo>
                    <a:pt x="0" y="765959"/>
                  </a:lnTo>
                  <a:lnTo>
                    <a:pt x="314696" y="1080655"/>
                  </a:lnTo>
                  <a:lnTo>
                    <a:pt x="0" y="1395351"/>
                  </a:lnTo>
                  <a:lnTo>
                    <a:pt x="308759" y="1704110"/>
                  </a:lnTo>
                  <a:lnTo>
                    <a:pt x="0" y="2012869"/>
                  </a:lnTo>
                  <a:lnTo>
                    <a:pt x="308759" y="2321628"/>
                  </a:lnTo>
                  <a:lnTo>
                    <a:pt x="0" y="2630387"/>
                  </a:lnTo>
                  <a:lnTo>
                    <a:pt x="302821" y="2933208"/>
                  </a:lnTo>
                  <a:lnTo>
                    <a:pt x="11876" y="3224153"/>
                  </a:lnTo>
                  <a:lnTo>
                    <a:pt x="308759" y="3521036"/>
                  </a:lnTo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40976" y="2012866"/>
              <a:ext cx="314696" cy="3521036"/>
            </a:xfrm>
            <a:custGeom>
              <a:avLst/>
              <a:gdLst>
                <a:gd name="connsiteX0" fmla="*/ 148442 w 314696"/>
                <a:gd name="connsiteY0" fmla="*/ 0 h 3396345"/>
                <a:gd name="connsiteX1" fmla="*/ 148442 w 314696"/>
                <a:gd name="connsiteY1" fmla="*/ 172192 h 3396345"/>
                <a:gd name="connsiteX2" fmla="*/ 308759 w 314696"/>
                <a:gd name="connsiteY2" fmla="*/ 332509 h 3396345"/>
                <a:gd name="connsiteX3" fmla="*/ 0 w 314696"/>
                <a:gd name="connsiteY3" fmla="*/ 641268 h 3396345"/>
                <a:gd name="connsiteX4" fmla="*/ 314696 w 314696"/>
                <a:gd name="connsiteY4" fmla="*/ 955964 h 3396345"/>
                <a:gd name="connsiteX5" fmla="*/ 0 w 314696"/>
                <a:gd name="connsiteY5" fmla="*/ 1270660 h 3396345"/>
                <a:gd name="connsiteX6" fmla="*/ 308759 w 314696"/>
                <a:gd name="connsiteY6" fmla="*/ 1579419 h 3396345"/>
                <a:gd name="connsiteX7" fmla="*/ 0 w 314696"/>
                <a:gd name="connsiteY7" fmla="*/ 1888178 h 3396345"/>
                <a:gd name="connsiteX8" fmla="*/ 308759 w 314696"/>
                <a:gd name="connsiteY8" fmla="*/ 2196937 h 3396345"/>
                <a:gd name="connsiteX9" fmla="*/ 0 w 314696"/>
                <a:gd name="connsiteY9" fmla="*/ 2505696 h 3396345"/>
                <a:gd name="connsiteX10" fmla="*/ 302821 w 314696"/>
                <a:gd name="connsiteY10" fmla="*/ 2808517 h 3396345"/>
                <a:gd name="connsiteX11" fmla="*/ 11876 w 314696"/>
                <a:gd name="connsiteY11" fmla="*/ 3099462 h 3396345"/>
                <a:gd name="connsiteX12" fmla="*/ 308759 w 314696"/>
                <a:gd name="connsiteY12" fmla="*/ 3396345 h 3396345"/>
                <a:gd name="connsiteX0" fmla="*/ 148442 w 314696"/>
                <a:gd name="connsiteY0" fmla="*/ 0 h 3521036"/>
                <a:gd name="connsiteX1" fmla="*/ 148442 w 314696"/>
                <a:gd name="connsiteY1" fmla="*/ 296883 h 3521036"/>
                <a:gd name="connsiteX2" fmla="*/ 308759 w 314696"/>
                <a:gd name="connsiteY2" fmla="*/ 457200 h 3521036"/>
                <a:gd name="connsiteX3" fmla="*/ 0 w 314696"/>
                <a:gd name="connsiteY3" fmla="*/ 765959 h 3521036"/>
                <a:gd name="connsiteX4" fmla="*/ 314696 w 314696"/>
                <a:gd name="connsiteY4" fmla="*/ 1080655 h 3521036"/>
                <a:gd name="connsiteX5" fmla="*/ 0 w 314696"/>
                <a:gd name="connsiteY5" fmla="*/ 1395351 h 3521036"/>
                <a:gd name="connsiteX6" fmla="*/ 308759 w 314696"/>
                <a:gd name="connsiteY6" fmla="*/ 1704110 h 3521036"/>
                <a:gd name="connsiteX7" fmla="*/ 0 w 314696"/>
                <a:gd name="connsiteY7" fmla="*/ 2012869 h 3521036"/>
                <a:gd name="connsiteX8" fmla="*/ 308759 w 314696"/>
                <a:gd name="connsiteY8" fmla="*/ 2321628 h 3521036"/>
                <a:gd name="connsiteX9" fmla="*/ 0 w 314696"/>
                <a:gd name="connsiteY9" fmla="*/ 2630387 h 3521036"/>
                <a:gd name="connsiteX10" fmla="*/ 302821 w 314696"/>
                <a:gd name="connsiteY10" fmla="*/ 2933208 h 3521036"/>
                <a:gd name="connsiteX11" fmla="*/ 11876 w 314696"/>
                <a:gd name="connsiteY11" fmla="*/ 3224153 h 3521036"/>
                <a:gd name="connsiteX12" fmla="*/ 308759 w 314696"/>
                <a:gd name="connsiteY12" fmla="*/ 3521036 h 35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96" h="3521036">
                  <a:moveTo>
                    <a:pt x="148442" y="0"/>
                  </a:moveTo>
                  <a:lnTo>
                    <a:pt x="148442" y="296883"/>
                  </a:lnTo>
                  <a:lnTo>
                    <a:pt x="308759" y="457200"/>
                  </a:lnTo>
                  <a:lnTo>
                    <a:pt x="0" y="765959"/>
                  </a:lnTo>
                  <a:lnTo>
                    <a:pt x="314696" y="1080655"/>
                  </a:lnTo>
                  <a:lnTo>
                    <a:pt x="0" y="1395351"/>
                  </a:lnTo>
                  <a:lnTo>
                    <a:pt x="308759" y="1704110"/>
                  </a:lnTo>
                  <a:lnTo>
                    <a:pt x="0" y="2012869"/>
                  </a:lnTo>
                  <a:lnTo>
                    <a:pt x="308759" y="2321628"/>
                  </a:lnTo>
                  <a:lnTo>
                    <a:pt x="0" y="2630387"/>
                  </a:lnTo>
                  <a:lnTo>
                    <a:pt x="302821" y="2933208"/>
                  </a:lnTo>
                  <a:lnTo>
                    <a:pt x="11876" y="3224153"/>
                  </a:lnTo>
                  <a:lnTo>
                    <a:pt x="308759" y="3521036"/>
                  </a:lnTo>
                </a:path>
              </a:pathLst>
            </a:cu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2020" y="1506515"/>
            <a:ext cx="1442858" cy="4543963"/>
            <a:chOff x="5332020" y="1506515"/>
            <a:chExt cx="1442858" cy="4543963"/>
          </a:xfrm>
        </p:grpSpPr>
        <p:grpSp>
          <p:nvGrpSpPr>
            <p:cNvPr id="20" name="Group 19"/>
            <p:cNvGrpSpPr/>
            <p:nvPr/>
          </p:nvGrpSpPr>
          <p:grpSpPr>
            <a:xfrm>
              <a:off x="5332020" y="2012865"/>
              <a:ext cx="1442858" cy="4037613"/>
              <a:chOff x="1181594" y="1496289"/>
              <a:chExt cx="1442858" cy="40376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181594" y="1496289"/>
                <a:ext cx="1442858" cy="542616"/>
                <a:chOff x="1181594" y="1496289"/>
                <a:chExt cx="1442858" cy="54261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181594" y="1638795"/>
                  <a:ext cx="421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C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692235" y="1638795"/>
                  <a:ext cx="421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C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202876" y="1638795"/>
                  <a:ext cx="421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C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rot="16200000">
                  <a:off x="1303318" y="1597230"/>
                  <a:ext cx="201881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57403" y="1834737"/>
                  <a:ext cx="201881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7CBDBDF-F57B-436C-A120-2E13489BECB1}"/>
                    </a:ext>
                  </a:extLst>
                </p:cNvPr>
                <p:cNvCxnSpPr/>
                <p:nvPr/>
              </p:nvCxnSpPr>
              <p:spPr>
                <a:xfrm>
                  <a:off x="1543794" y="1834737"/>
                  <a:ext cx="201881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Freeform 21"/>
              <p:cNvSpPr/>
              <p:nvPr/>
            </p:nvSpPr>
            <p:spPr>
              <a:xfrm>
                <a:off x="2259284" y="2012866"/>
                <a:ext cx="314696" cy="3521036"/>
              </a:xfrm>
              <a:custGeom>
                <a:avLst/>
                <a:gdLst>
                  <a:gd name="connsiteX0" fmla="*/ 148442 w 314696"/>
                  <a:gd name="connsiteY0" fmla="*/ 0 h 3396345"/>
                  <a:gd name="connsiteX1" fmla="*/ 148442 w 314696"/>
                  <a:gd name="connsiteY1" fmla="*/ 172192 h 3396345"/>
                  <a:gd name="connsiteX2" fmla="*/ 308759 w 314696"/>
                  <a:gd name="connsiteY2" fmla="*/ 332509 h 3396345"/>
                  <a:gd name="connsiteX3" fmla="*/ 0 w 314696"/>
                  <a:gd name="connsiteY3" fmla="*/ 641268 h 3396345"/>
                  <a:gd name="connsiteX4" fmla="*/ 314696 w 314696"/>
                  <a:gd name="connsiteY4" fmla="*/ 955964 h 3396345"/>
                  <a:gd name="connsiteX5" fmla="*/ 0 w 314696"/>
                  <a:gd name="connsiteY5" fmla="*/ 1270660 h 3396345"/>
                  <a:gd name="connsiteX6" fmla="*/ 308759 w 314696"/>
                  <a:gd name="connsiteY6" fmla="*/ 1579419 h 3396345"/>
                  <a:gd name="connsiteX7" fmla="*/ 0 w 314696"/>
                  <a:gd name="connsiteY7" fmla="*/ 1888178 h 3396345"/>
                  <a:gd name="connsiteX8" fmla="*/ 308759 w 314696"/>
                  <a:gd name="connsiteY8" fmla="*/ 2196937 h 3396345"/>
                  <a:gd name="connsiteX9" fmla="*/ 0 w 314696"/>
                  <a:gd name="connsiteY9" fmla="*/ 2505696 h 3396345"/>
                  <a:gd name="connsiteX10" fmla="*/ 302821 w 314696"/>
                  <a:gd name="connsiteY10" fmla="*/ 2808517 h 3396345"/>
                  <a:gd name="connsiteX11" fmla="*/ 11876 w 314696"/>
                  <a:gd name="connsiteY11" fmla="*/ 3099462 h 3396345"/>
                  <a:gd name="connsiteX12" fmla="*/ 308759 w 314696"/>
                  <a:gd name="connsiteY12" fmla="*/ 3396345 h 3396345"/>
                  <a:gd name="connsiteX0" fmla="*/ 148442 w 314696"/>
                  <a:gd name="connsiteY0" fmla="*/ 0 h 3521036"/>
                  <a:gd name="connsiteX1" fmla="*/ 148442 w 314696"/>
                  <a:gd name="connsiteY1" fmla="*/ 296883 h 3521036"/>
                  <a:gd name="connsiteX2" fmla="*/ 308759 w 314696"/>
                  <a:gd name="connsiteY2" fmla="*/ 457200 h 3521036"/>
                  <a:gd name="connsiteX3" fmla="*/ 0 w 314696"/>
                  <a:gd name="connsiteY3" fmla="*/ 765959 h 3521036"/>
                  <a:gd name="connsiteX4" fmla="*/ 314696 w 314696"/>
                  <a:gd name="connsiteY4" fmla="*/ 1080655 h 3521036"/>
                  <a:gd name="connsiteX5" fmla="*/ 0 w 314696"/>
                  <a:gd name="connsiteY5" fmla="*/ 1395351 h 3521036"/>
                  <a:gd name="connsiteX6" fmla="*/ 308759 w 314696"/>
                  <a:gd name="connsiteY6" fmla="*/ 1704110 h 3521036"/>
                  <a:gd name="connsiteX7" fmla="*/ 0 w 314696"/>
                  <a:gd name="connsiteY7" fmla="*/ 2012869 h 3521036"/>
                  <a:gd name="connsiteX8" fmla="*/ 308759 w 314696"/>
                  <a:gd name="connsiteY8" fmla="*/ 2321628 h 3521036"/>
                  <a:gd name="connsiteX9" fmla="*/ 0 w 314696"/>
                  <a:gd name="connsiteY9" fmla="*/ 2630387 h 3521036"/>
                  <a:gd name="connsiteX10" fmla="*/ 302821 w 314696"/>
                  <a:gd name="connsiteY10" fmla="*/ 2933208 h 3521036"/>
                  <a:gd name="connsiteX11" fmla="*/ 11876 w 314696"/>
                  <a:gd name="connsiteY11" fmla="*/ 3224153 h 3521036"/>
                  <a:gd name="connsiteX12" fmla="*/ 308759 w 314696"/>
                  <a:gd name="connsiteY12" fmla="*/ 3521036 h 352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696" h="3521036">
                    <a:moveTo>
                      <a:pt x="148442" y="0"/>
                    </a:moveTo>
                    <a:lnTo>
                      <a:pt x="148442" y="296883"/>
                    </a:lnTo>
                    <a:lnTo>
                      <a:pt x="308759" y="457200"/>
                    </a:lnTo>
                    <a:lnTo>
                      <a:pt x="0" y="765959"/>
                    </a:lnTo>
                    <a:lnTo>
                      <a:pt x="314696" y="1080655"/>
                    </a:lnTo>
                    <a:lnTo>
                      <a:pt x="0" y="1395351"/>
                    </a:lnTo>
                    <a:lnTo>
                      <a:pt x="308759" y="1704110"/>
                    </a:lnTo>
                    <a:lnTo>
                      <a:pt x="0" y="2012869"/>
                    </a:lnTo>
                    <a:lnTo>
                      <a:pt x="308759" y="2321628"/>
                    </a:lnTo>
                    <a:lnTo>
                      <a:pt x="0" y="2630387"/>
                    </a:lnTo>
                    <a:lnTo>
                      <a:pt x="302821" y="2933208"/>
                    </a:lnTo>
                    <a:lnTo>
                      <a:pt x="11876" y="3224153"/>
                    </a:lnTo>
                    <a:lnTo>
                      <a:pt x="308759" y="3521036"/>
                    </a:lnTo>
                  </a:path>
                </a:pathLst>
              </a:cu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745675" y="2012866"/>
                <a:ext cx="314696" cy="3521036"/>
              </a:xfrm>
              <a:custGeom>
                <a:avLst/>
                <a:gdLst>
                  <a:gd name="connsiteX0" fmla="*/ 148442 w 314696"/>
                  <a:gd name="connsiteY0" fmla="*/ 0 h 3396345"/>
                  <a:gd name="connsiteX1" fmla="*/ 148442 w 314696"/>
                  <a:gd name="connsiteY1" fmla="*/ 172192 h 3396345"/>
                  <a:gd name="connsiteX2" fmla="*/ 308759 w 314696"/>
                  <a:gd name="connsiteY2" fmla="*/ 332509 h 3396345"/>
                  <a:gd name="connsiteX3" fmla="*/ 0 w 314696"/>
                  <a:gd name="connsiteY3" fmla="*/ 641268 h 3396345"/>
                  <a:gd name="connsiteX4" fmla="*/ 314696 w 314696"/>
                  <a:gd name="connsiteY4" fmla="*/ 955964 h 3396345"/>
                  <a:gd name="connsiteX5" fmla="*/ 0 w 314696"/>
                  <a:gd name="connsiteY5" fmla="*/ 1270660 h 3396345"/>
                  <a:gd name="connsiteX6" fmla="*/ 308759 w 314696"/>
                  <a:gd name="connsiteY6" fmla="*/ 1579419 h 3396345"/>
                  <a:gd name="connsiteX7" fmla="*/ 0 w 314696"/>
                  <a:gd name="connsiteY7" fmla="*/ 1888178 h 3396345"/>
                  <a:gd name="connsiteX8" fmla="*/ 308759 w 314696"/>
                  <a:gd name="connsiteY8" fmla="*/ 2196937 h 3396345"/>
                  <a:gd name="connsiteX9" fmla="*/ 0 w 314696"/>
                  <a:gd name="connsiteY9" fmla="*/ 2505696 h 3396345"/>
                  <a:gd name="connsiteX10" fmla="*/ 302821 w 314696"/>
                  <a:gd name="connsiteY10" fmla="*/ 2808517 h 3396345"/>
                  <a:gd name="connsiteX11" fmla="*/ 11876 w 314696"/>
                  <a:gd name="connsiteY11" fmla="*/ 3099462 h 3396345"/>
                  <a:gd name="connsiteX12" fmla="*/ 308759 w 314696"/>
                  <a:gd name="connsiteY12" fmla="*/ 3396345 h 3396345"/>
                  <a:gd name="connsiteX0" fmla="*/ 148442 w 314696"/>
                  <a:gd name="connsiteY0" fmla="*/ 0 h 3521036"/>
                  <a:gd name="connsiteX1" fmla="*/ 148442 w 314696"/>
                  <a:gd name="connsiteY1" fmla="*/ 296883 h 3521036"/>
                  <a:gd name="connsiteX2" fmla="*/ 308759 w 314696"/>
                  <a:gd name="connsiteY2" fmla="*/ 457200 h 3521036"/>
                  <a:gd name="connsiteX3" fmla="*/ 0 w 314696"/>
                  <a:gd name="connsiteY3" fmla="*/ 765959 h 3521036"/>
                  <a:gd name="connsiteX4" fmla="*/ 314696 w 314696"/>
                  <a:gd name="connsiteY4" fmla="*/ 1080655 h 3521036"/>
                  <a:gd name="connsiteX5" fmla="*/ 0 w 314696"/>
                  <a:gd name="connsiteY5" fmla="*/ 1395351 h 3521036"/>
                  <a:gd name="connsiteX6" fmla="*/ 308759 w 314696"/>
                  <a:gd name="connsiteY6" fmla="*/ 1704110 h 3521036"/>
                  <a:gd name="connsiteX7" fmla="*/ 0 w 314696"/>
                  <a:gd name="connsiteY7" fmla="*/ 2012869 h 3521036"/>
                  <a:gd name="connsiteX8" fmla="*/ 308759 w 314696"/>
                  <a:gd name="connsiteY8" fmla="*/ 2321628 h 3521036"/>
                  <a:gd name="connsiteX9" fmla="*/ 0 w 314696"/>
                  <a:gd name="connsiteY9" fmla="*/ 2630387 h 3521036"/>
                  <a:gd name="connsiteX10" fmla="*/ 302821 w 314696"/>
                  <a:gd name="connsiteY10" fmla="*/ 2933208 h 3521036"/>
                  <a:gd name="connsiteX11" fmla="*/ 11876 w 314696"/>
                  <a:gd name="connsiteY11" fmla="*/ 3224153 h 3521036"/>
                  <a:gd name="connsiteX12" fmla="*/ 308759 w 314696"/>
                  <a:gd name="connsiteY12" fmla="*/ 3521036 h 352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696" h="3521036">
                    <a:moveTo>
                      <a:pt x="148442" y="0"/>
                    </a:moveTo>
                    <a:lnTo>
                      <a:pt x="148442" y="296883"/>
                    </a:lnTo>
                    <a:lnTo>
                      <a:pt x="308759" y="457200"/>
                    </a:lnTo>
                    <a:lnTo>
                      <a:pt x="0" y="765959"/>
                    </a:lnTo>
                    <a:lnTo>
                      <a:pt x="314696" y="1080655"/>
                    </a:lnTo>
                    <a:lnTo>
                      <a:pt x="0" y="1395351"/>
                    </a:lnTo>
                    <a:lnTo>
                      <a:pt x="308759" y="1704110"/>
                    </a:lnTo>
                    <a:lnTo>
                      <a:pt x="0" y="2012869"/>
                    </a:lnTo>
                    <a:lnTo>
                      <a:pt x="308759" y="2321628"/>
                    </a:lnTo>
                    <a:lnTo>
                      <a:pt x="0" y="2630387"/>
                    </a:lnTo>
                    <a:lnTo>
                      <a:pt x="302821" y="2933208"/>
                    </a:lnTo>
                    <a:lnTo>
                      <a:pt x="11876" y="3224153"/>
                    </a:lnTo>
                    <a:lnTo>
                      <a:pt x="308759" y="3521036"/>
                    </a:lnTo>
                  </a:path>
                </a:pathLst>
              </a:cu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5336514" y="1506515"/>
              <a:ext cx="436339" cy="43509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en-US" sz="2000" b="1" dirty="0">
                  <a:latin typeface="Calibri" pitchFamily="34" charset="0"/>
                </a:rPr>
                <a:t>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3C4BB4-A2DF-4BF3-96E1-0DE628DA8E9B}"/>
              </a:ext>
            </a:extLst>
          </p:cNvPr>
          <p:cNvSpPr txBox="1"/>
          <p:nvPr/>
        </p:nvSpPr>
        <p:spPr>
          <a:xfrm>
            <a:off x="1590333" y="688554"/>
            <a:ext cx="248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Triglyceride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F9B263-7204-4B07-A75F-F194E04D12D6}"/>
              </a:ext>
            </a:extLst>
          </p:cNvPr>
          <p:cNvSpPr txBox="1"/>
          <p:nvPr/>
        </p:nvSpPr>
        <p:spPr>
          <a:xfrm>
            <a:off x="4962922" y="688554"/>
            <a:ext cx="248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173628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Freeform 538"/>
          <p:cNvSpPr/>
          <p:nvPr/>
        </p:nvSpPr>
        <p:spPr>
          <a:xfrm>
            <a:off x="0" y="3804259"/>
            <a:ext cx="9144000" cy="3053740"/>
          </a:xfrm>
          <a:custGeom>
            <a:avLst/>
            <a:gdLst>
              <a:gd name="connsiteX0" fmla="*/ 460428 w 9144000"/>
              <a:gd name="connsiteY0" fmla="*/ 0 h 3053740"/>
              <a:gd name="connsiteX1" fmla="*/ 774844 w 9144000"/>
              <a:gd name="connsiteY1" fmla="*/ 135700 h 3053740"/>
              <a:gd name="connsiteX2" fmla="*/ 857806 w 9144000"/>
              <a:gd name="connsiteY2" fmla="*/ 149175 h 3053740"/>
              <a:gd name="connsiteX3" fmla="*/ 970753 w 9144000"/>
              <a:gd name="connsiteY3" fmla="*/ 149175 h 3053740"/>
              <a:gd name="connsiteX4" fmla="*/ 1062961 w 9144000"/>
              <a:gd name="connsiteY4" fmla="*/ 135700 h 3053740"/>
              <a:gd name="connsiteX5" fmla="*/ 1365116 w 9144000"/>
              <a:gd name="connsiteY5" fmla="*/ 0 h 3053740"/>
              <a:gd name="connsiteX6" fmla="*/ 1679532 w 9144000"/>
              <a:gd name="connsiteY6" fmla="*/ 135700 h 3053740"/>
              <a:gd name="connsiteX7" fmla="*/ 1762494 w 9144000"/>
              <a:gd name="connsiteY7" fmla="*/ 149175 h 3053740"/>
              <a:gd name="connsiteX8" fmla="*/ 1875440 w 9144000"/>
              <a:gd name="connsiteY8" fmla="*/ 149175 h 3053740"/>
              <a:gd name="connsiteX9" fmla="*/ 1967647 w 9144000"/>
              <a:gd name="connsiteY9" fmla="*/ 135700 h 3053740"/>
              <a:gd name="connsiteX10" fmla="*/ 2269803 w 9144000"/>
              <a:gd name="connsiteY10" fmla="*/ 0 h 3053740"/>
              <a:gd name="connsiteX11" fmla="*/ 2584218 w 9144000"/>
              <a:gd name="connsiteY11" fmla="*/ 135700 h 3053740"/>
              <a:gd name="connsiteX12" fmla="*/ 2667180 w 9144000"/>
              <a:gd name="connsiteY12" fmla="*/ 149175 h 3053740"/>
              <a:gd name="connsiteX13" fmla="*/ 2780128 w 9144000"/>
              <a:gd name="connsiteY13" fmla="*/ 149175 h 3053740"/>
              <a:gd name="connsiteX14" fmla="*/ 2872335 w 9144000"/>
              <a:gd name="connsiteY14" fmla="*/ 135700 h 3053740"/>
              <a:gd name="connsiteX15" fmla="*/ 3174490 w 9144000"/>
              <a:gd name="connsiteY15" fmla="*/ 0 h 3053740"/>
              <a:gd name="connsiteX16" fmla="*/ 3488907 w 9144000"/>
              <a:gd name="connsiteY16" fmla="*/ 135700 h 3053740"/>
              <a:gd name="connsiteX17" fmla="*/ 3571869 w 9144000"/>
              <a:gd name="connsiteY17" fmla="*/ 149175 h 3053740"/>
              <a:gd name="connsiteX18" fmla="*/ 3684815 w 9144000"/>
              <a:gd name="connsiteY18" fmla="*/ 149175 h 3053740"/>
              <a:gd name="connsiteX19" fmla="*/ 3777022 w 9144000"/>
              <a:gd name="connsiteY19" fmla="*/ 135700 h 3053740"/>
              <a:gd name="connsiteX20" fmla="*/ 4079177 w 9144000"/>
              <a:gd name="connsiteY20" fmla="*/ 0 h 3053740"/>
              <a:gd name="connsiteX21" fmla="*/ 4393593 w 9144000"/>
              <a:gd name="connsiteY21" fmla="*/ 135700 h 3053740"/>
              <a:gd name="connsiteX22" fmla="*/ 4476555 w 9144000"/>
              <a:gd name="connsiteY22" fmla="*/ 149175 h 3053740"/>
              <a:gd name="connsiteX23" fmla="*/ 4589503 w 9144000"/>
              <a:gd name="connsiteY23" fmla="*/ 149175 h 3053740"/>
              <a:gd name="connsiteX24" fmla="*/ 4681710 w 9144000"/>
              <a:gd name="connsiteY24" fmla="*/ 135700 h 3053740"/>
              <a:gd name="connsiteX25" fmla="*/ 4983865 w 9144000"/>
              <a:gd name="connsiteY25" fmla="*/ 0 h 3053740"/>
              <a:gd name="connsiteX26" fmla="*/ 5298281 w 9144000"/>
              <a:gd name="connsiteY26" fmla="*/ 135700 h 3053740"/>
              <a:gd name="connsiteX27" fmla="*/ 5381243 w 9144000"/>
              <a:gd name="connsiteY27" fmla="*/ 149175 h 3053740"/>
              <a:gd name="connsiteX28" fmla="*/ 5494191 w 9144000"/>
              <a:gd name="connsiteY28" fmla="*/ 149175 h 3053740"/>
              <a:gd name="connsiteX29" fmla="*/ 5586398 w 9144000"/>
              <a:gd name="connsiteY29" fmla="*/ 135700 h 3053740"/>
              <a:gd name="connsiteX30" fmla="*/ 5888553 w 9144000"/>
              <a:gd name="connsiteY30" fmla="*/ 0 h 3053740"/>
              <a:gd name="connsiteX31" fmla="*/ 6202969 w 9144000"/>
              <a:gd name="connsiteY31" fmla="*/ 135700 h 3053740"/>
              <a:gd name="connsiteX32" fmla="*/ 6285931 w 9144000"/>
              <a:gd name="connsiteY32" fmla="*/ 149175 h 3053740"/>
              <a:gd name="connsiteX33" fmla="*/ 6398877 w 9144000"/>
              <a:gd name="connsiteY33" fmla="*/ 149175 h 3053740"/>
              <a:gd name="connsiteX34" fmla="*/ 6491085 w 9144000"/>
              <a:gd name="connsiteY34" fmla="*/ 135700 h 3053740"/>
              <a:gd name="connsiteX35" fmla="*/ 6793240 w 9144000"/>
              <a:gd name="connsiteY35" fmla="*/ 0 h 3053740"/>
              <a:gd name="connsiteX36" fmla="*/ 7107656 w 9144000"/>
              <a:gd name="connsiteY36" fmla="*/ 135700 h 3053740"/>
              <a:gd name="connsiteX37" fmla="*/ 7190618 w 9144000"/>
              <a:gd name="connsiteY37" fmla="*/ 149175 h 3053740"/>
              <a:gd name="connsiteX38" fmla="*/ 7303565 w 9144000"/>
              <a:gd name="connsiteY38" fmla="*/ 149175 h 3053740"/>
              <a:gd name="connsiteX39" fmla="*/ 7395773 w 9144000"/>
              <a:gd name="connsiteY39" fmla="*/ 135700 h 3053740"/>
              <a:gd name="connsiteX40" fmla="*/ 7697928 w 9144000"/>
              <a:gd name="connsiteY40" fmla="*/ 0 h 3053740"/>
              <a:gd name="connsiteX41" fmla="*/ 8012344 w 9144000"/>
              <a:gd name="connsiteY41" fmla="*/ 135700 h 3053740"/>
              <a:gd name="connsiteX42" fmla="*/ 8095306 w 9144000"/>
              <a:gd name="connsiteY42" fmla="*/ 149175 h 3053740"/>
              <a:gd name="connsiteX43" fmla="*/ 8208250 w 9144000"/>
              <a:gd name="connsiteY43" fmla="*/ 149175 h 3053740"/>
              <a:gd name="connsiteX44" fmla="*/ 8300457 w 9144000"/>
              <a:gd name="connsiteY44" fmla="*/ 135700 h 3053740"/>
              <a:gd name="connsiteX45" fmla="*/ 8602612 w 9144000"/>
              <a:gd name="connsiteY45" fmla="*/ 0 h 3053740"/>
              <a:gd name="connsiteX46" fmla="*/ 8955343 w 9144000"/>
              <a:gd name="connsiteY46" fmla="*/ 140887 h 3053740"/>
              <a:gd name="connsiteX47" fmla="*/ 9000823 w 9144000"/>
              <a:gd name="connsiteY47" fmla="*/ 149175 h 3053740"/>
              <a:gd name="connsiteX48" fmla="*/ 9144000 w 9144000"/>
              <a:gd name="connsiteY48" fmla="*/ 149175 h 3053740"/>
              <a:gd name="connsiteX49" fmla="*/ 9144000 w 9144000"/>
              <a:gd name="connsiteY49" fmla="*/ 3053740 h 3053740"/>
              <a:gd name="connsiteX50" fmla="*/ 0 w 9144000"/>
              <a:gd name="connsiteY50" fmla="*/ 3053740 h 3053740"/>
              <a:gd name="connsiteX51" fmla="*/ 0 w 9144000"/>
              <a:gd name="connsiteY51" fmla="*/ 149175 h 3053740"/>
              <a:gd name="connsiteX52" fmla="*/ 65063 w 9144000"/>
              <a:gd name="connsiteY52" fmla="*/ 149175 h 3053740"/>
              <a:gd name="connsiteX53" fmla="*/ 115108 w 9144000"/>
              <a:gd name="connsiteY53" fmla="*/ 140887 h 3053740"/>
              <a:gd name="connsiteX54" fmla="*/ 460428 w 9144000"/>
              <a:gd name="connsiteY54" fmla="*/ 0 h 305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144000" h="3053740">
                <a:moveTo>
                  <a:pt x="460428" y="0"/>
                </a:moveTo>
                <a:cubicBezTo>
                  <a:pt x="595732" y="110839"/>
                  <a:pt x="685643" y="124032"/>
                  <a:pt x="774844" y="135700"/>
                </a:cubicBezTo>
                <a:lnTo>
                  <a:pt x="857806" y="149175"/>
                </a:lnTo>
                <a:lnTo>
                  <a:pt x="970753" y="149175"/>
                </a:lnTo>
                <a:lnTo>
                  <a:pt x="1062961" y="135700"/>
                </a:lnTo>
                <a:cubicBezTo>
                  <a:pt x="1163679" y="124032"/>
                  <a:pt x="1264397" y="110839"/>
                  <a:pt x="1365116" y="0"/>
                </a:cubicBezTo>
                <a:cubicBezTo>
                  <a:pt x="1500420" y="110839"/>
                  <a:pt x="1590331" y="124032"/>
                  <a:pt x="1679532" y="135700"/>
                </a:cubicBezTo>
                <a:lnTo>
                  <a:pt x="1762494" y="149175"/>
                </a:lnTo>
                <a:lnTo>
                  <a:pt x="1875440" y="149175"/>
                </a:lnTo>
                <a:lnTo>
                  <a:pt x="1967647" y="135700"/>
                </a:lnTo>
                <a:cubicBezTo>
                  <a:pt x="2068366" y="124032"/>
                  <a:pt x="2169084" y="110839"/>
                  <a:pt x="2269803" y="0"/>
                </a:cubicBezTo>
                <a:cubicBezTo>
                  <a:pt x="2405107" y="110839"/>
                  <a:pt x="2495017" y="124032"/>
                  <a:pt x="2584218" y="135700"/>
                </a:cubicBezTo>
                <a:lnTo>
                  <a:pt x="2667180" y="149175"/>
                </a:lnTo>
                <a:lnTo>
                  <a:pt x="2780128" y="149175"/>
                </a:lnTo>
                <a:lnTo>
                  <a:pt x="2872335" y="135700"/>
                </a:lnTo>
                <a:cubicBezTo>
                  <a:pt x="2973054" y="124032"/>
                  <a:pt x="3073772" y="110839"/>
                  <a:pt x="3174490" y="0"/>
                </a:cubicBezTo>
                <a:cubicBezTo>
                  <a:pt x="3309796" y="110839"/>
                  <a:pt x="3399706" y="124032"/>
                  <a:pt x="3488907" y="135700"/>
                </a:cubicBezTo>
                <a:lnTo>
                  <a:pt x="3571869" y="149175"/>
                </a:lnTo>
                <a:lnTo>
                  <a:pt x="3684815" y="149175"/>
                </a:lnTo>
                <a:lnTo>
                  <a:pt x="3777022" y="135700"/>
                </a:lnTo>
                <a:cubicBezTo>
                  <a:pt x="3877741" y="124032"/>
                  <a:pt x="3978459" y="110839"/>
                  <a:pt x="4079177" y="0"/>
                </a:cubicBezTo>
                <a:cubicBezTo>
                  <a:pt x="4214482" y="110839"/>
                  <a:pt x="4304392" y="124032"/>
                  <a:pt x="4393593" y="135700"/>
                </a:cubicBezTo>
                <a:lnTo>
                  <a:pt x="4476555" y="149175"/>
                </a:lnTo>
                <a:lnTo>
                  <a:pt x="4589503" y="149175"/>
                </a:lnTo>
                <a:lnTo>
                  <a:pt x="4681710" y="135700"/>
                </a:lnTo>
                <a:cubicBezTo>
                  <a:pt x="4782428" y="124032"/>
                  <a:pt x="4883147" y="110839"/>
                  <a:pt x="4983865" y="0"/>
                </a:cubicBezTo>
                <a:cubicBezTo>
                  <a:pt x="5119170" y="110839"/>
                  <a:pt x="5209080" y="124032"/>
                  <a:pt x="5298281" y="135700"/>
                </a:cubicBezTo>
                <a:lnTo>
                  <a:pt x="5381243" y="149175"/>
                </a:lnTo>
                <a:lnTo>
                  <a:pt x="5494191" y="149175"/>
                </a:lnTo>
                <a:lnTo>
                  <a:pt x="5586398" y="135700"/>
                </a:lnTo>
                <a:cubicBezTo>
                  <a:pt x="5687116" y="124032"/>
                  <a:pt x="5787835" y="110839"/>
                  <a:pt x="5888553" y="0"/>
                </a:cubicBezTo>
                <a:cubicBezTo>
                  <a:pt x="6023858" y="110839"/>
                  <a:pt x="6113768" y="124032"/>
                  <a:pt x="6202969" y="135700"/>
                </a:cubicBezTo>
                <a:lnTo>
                  <a:pt x="6285931" y="149175"/>
                </a:lnTo>
                <a:lnTo>
                  <a:pt x="6398877" y="149175"/>
                </a:lnTo>
                <a:lnTo>
                  <a:pt x="6491085" y="135700"/>
                </a:lnTo>
                <a:cubicBezTo>
                  <a:pt x="6591803" y="124032"/>
                  <a:pt x="6692522" y="110839"/>
                  <a:pt x="6793240" y="0"/>
                </a:cubicBezTo>
                <a:cubicBezTo>
                  <a:pt x="6928545" y="110839"/>
                  <a:pt x="7018455" y="124032"/>
                  <a:pt x="7107656" y="135700"/>
                </a:cubicBezTo>
                <a:lnTo>
                  <a:pt x="7190618" y="149175"/>
                </a:lnTo>
                <a:lnTo>
                  <a:pt x="7303565" y="149175"/>
                </a:lnTo>
                <a:lnTo>
                  <a:pt x="7395773" y="135700"/>
                </a:lnTo>
                <a:cubicBezTo>
                  <a:pt x="7496491" y="124032"/>
                  <a:pt x="7597210" y="110839"/>
                  <a:pt x="7697928" y="0"/>
                </a:cubicBezTo>
                <a:cubicBezTo>
                  <a:pt x="7833233" y="110839"/>
                  <a:pt x="7923143" y="124032"/>
                  <a:pt x="8012344" y="135700"/>
                </a:cubicBezTo>
                <a:lnTo>
                  <a:pt x="8095306" y="149175"/>
                </a:lnTo>
                <a:lnTo>
                  <a:pt x="8208250" y="149175"/>
                </a:lnTo>
                <a:lnTo>
                  <a:pt x="8300457" y="135700"/>
                </a:lnTo>
                <a:cubicBezTo>
                  <a:pt x="8401175" y="124032"/>
                  <a:pt x="8501894" y="110839"/>
                  <a:pt x="8602612" y="0"/>
                </a:cubicBezTo>
                <a:cubicBezTo>
                  <a:pt x="8757245" y="126673"/>
                  <a:pt x="8852589" y="125809"/>
                  <a:pt x="8955343" y="140887"/>
                </a:cubicBezTo>
                <a:lnTo>
                  <a:pt x="9000823" y="149175"/>
                </a:lnTo>
                <a:lnTo>
                  <a:pt x="9144000" y="149175"/>
                </a:lnTo>
                <a:lnTo>
                  <a:pt x="9144000" y="3053740"/>
                </a:lnTo>
                <a:lnTo>
                  <a:pt x="0" y="3053740"/>
                </a:lnTo>
                <a:lnTo>
                  <a:pt x="0" y="149175"/>
                </a:lnTo>
                <a:lnTo>
                  <a:pt x="65063" y="149175"/>
                </a:lnTo>
                <a:lnTo>
                  <a:pt x="115108" y="140887"/>
                </a:lnTo>
                <a:cubicBezTo>
                  <a:pt x="230214" y="125809"/>
                  <a:pt x="345321" y="126673"/>
                  <a:pt x="460428" y="0"/>
                </a:cubicBezTo>
                <a:close/>
              </a:path>
            </a:pathLst>
          </a:custGeom>
          <a:solidFill>
            <a:srgbClr val="C5E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88660" y="4208397"/>
            <a:ext cx="867104" cy="867104"/>
            <a:chOff x="6350000" y="3221211"/>
            <a:chExt cx="867104" cy="867104"/>
          </a:xfrm>
        </p:grpSpPr>
        <p:sp>
          <p:nvSpPr>
            <p:cNvPr id="6" name="Donut 5"/>
            <p:cNvSpPr/>
            <p:nvPr/>
          </p:nvSpPr>
          <p:spPr>
            <a:xfrm>
              <a:off x="6350000" y="3221211"/>
              <a:ext cx="867104" cy="867104"/>
            </a:xfrm>
            <a:prstGeom prst="donut">
              <a:avLst>
                <a:gd name="adj" fmla="val 7251"/>
              </a:avLst>
            </a:prstGeom>
            <a:pattFill prst="dkVert">
              <a:fgClr>
                <a:srgbClr val="996633"/>
              </a:fgClr>
              <a:bgClr>
                <a:schemeClr val="bg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3" name="Donut 882"/>
            <p:cNvSpPr/>
            <p:nvPr/>
          </p:nvSpPr>
          <p:spPr>
            <a:xfrm>
              <a:off x="6413220" y="3284431"/>
              <a:ext cx="740664" cy="740664"/>
            </a:xfrm>
            <a:prstGeom prst="donut">
              <a:avLst>
                <a:gd name="adj" fmla="val 5332"/>
              </a:avLst>
            </a:prstGeom>
            <a:pattFill prst="sphere">
              <a:fgClr>
                <a:schemeClr val="accent2">
                  <a:lumMod val="60000"/>
                  <a:lumOff val="40000"/>
                </a:schemeClr>
              </a:fgClr>
              <a:bgClr>
                <a:srgbClr val="C00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67412" y="4087149"/>
            <a:ext cx="1109600" cy="1109600"/>
            <a:chOff x="6203993" y="3364257"/>
            <a:chExt cx="1109600" cy="1109600"/>
          </a:xfrm>
        </p:grpSpPr>
        <p:sp>
          <p:nvSpPr>
            <p:cNvPr id="886" name="Donut 885"/>
            <p:cNvSpPr/>
            <p:nvPr/>
          </p:nvSpPr>
          <p:spPr>
            <a:xfrm>
              <a:off x="6203993" y="3364257"/>
              <a:ext cx="1109600" cy="1109600"/>
            </a:xfrm>
            <a:prstGeom prst="donut">
              <a:avLst>
                <a:gd name="adj" fmla="val 3943"/>
              </a:avLst>
            </a:prstGeom>
            <a:pattFill prst="sphere">
              <a:fgClr>
                <a:schemeClr val="accent2">
                  <a:lumMod val="60000"/>
                  <a:lumOff val="40000"/>
                </a:schemeClr>
              </a:fgClr>
              <a:bgClr>
                <a:srgbClr val="C00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8" name="Donut 887"/>
            <p:cNvSpPr/>
            <p:nvPr/>
          </p:nvSpPr>
          <p:spPr>
            <a:xfrm>
              <a:off x="6241591" y="3401855"/>
              <a:ext cx="1034404" cy="1034404"/>
            </a:xfrm>
            <a:prstGeom prst="donut">
              <a:avLst>
                <a:gd name="adj" fmla="val 7251"/>
              </a:avLst>
            </a:prstGeom>
            <a:pattFill prst="dkVert">
              <a:fgClr>
                <a:srgbClr val="996633"/>
              </a:fgClr>
              <a:bgClr>
                <a:schemeClr val="bg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01755" y="5729286"/>
            <a:ext cx="5557084" cy="392125"/>
            <a:chOff x="2801755" y="7279660"/>
            <a:chExt cx="5557084" cy="392125"/>
          </a:xfrm>
        </p:grpSpPr>
        <p:grpSp>
          <p:nvGrpSpPr>
            <p:cNvPr id="449" name="Group 28"/>
            <p:cNvGrpSpPr>
              <a:grpSpLocks/>
            </p:cNvGrpSpPr>
            <p:nvPr/>
          </p:nvGrpSpPr>
          <p:grpSpPr bwMode="auto">
            <a:xfrm>
              <a:off x="2801755" y="7279672"/>
              <a:ext cx="142875" cy="392113"/>
              <a:chOff x="2173" y="2745"/>
              <a:chExt cx="90" cy="247"/>
            </a:xfrm>
          </p:grpSpPr>
          <p:grpSp>
            <p:nvGrpSpPr>
              <p:cNvPr id="53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3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" name="Group 28"/>
            <p:cNvGrpSpPr>
              <a:grpSpLocks/>
            </p:cNvGrpSpPr>
            <p:nvPr/>
          </p:nvGrpSpPr>
          <p:grpSpPr bwMode="auto">
            <a:xfrm>
              <a:off x="2982229" y="7279672"/>
              <a:ext cx="142875" cy="392113"/>
              <a:chOff x="2173" y="2745"/>
              <a:chExt cx="90" cy="247"/>
            </a:xfrm>
          </p:grpSpPr>
          <p:grpSp>
            <p:nvGrpSpPr>
              <p:cNvPr id="53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3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" name="Group 28"/>
            <p:cNvGrpSpPr>
              <a:grpSpLocks/>
            </p:cNvGrpSpPr>
            <p:nvPr/>
          </p:nvGrpSpPr>
          <p:grpSpPr bwMode="auto">
            <a:xfrm>
              <a:off x="3162703" y="7279672"/>
              <a:ext cx="142875" cy="392113"/>
              <a:chOff x="2173" y="2745"/>
              <a:chExt cx="90" cy="247"/>
            </a:xfrm>
          </p:grpSpPr>
          <p:grpSp>
            <p:nvGrpSpPr>
              <p:cNvPr id="52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2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" name="Group 28"/>
            <p:cNvGrpSpPr>
              <a:grpSpLocks/>
            </p:cNvGrpSpPr>
            <p:nvPr/>
          </p:nvGrpSpPr>
          <p:grpSpPr bwMode="auto">
            <a:xfrm>
              <a:off x="3343177" y="7279672"/>
              <a:ext cx="142875" cy="392113"/>
              <a:chOff x="2173" y="2745"/>
              <a:chExt cx="90" cy="247"/>
            </a:xfrm>
          </p:grpSpPr>
          <p:grpSp>
            <p:nvGrpSpPr>
              <p:cNvPr id="52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2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3" name="Group 28"/>
            <p:cNvGrpSpPr>
              <a:grpSpLocks/>
            </p:cNvGrpSpPr>
            <p:nvPr/>
          </p:nvGrpSpPr>
          <p:grpSpPr bwMode="auto">
            <a:xfrm>
              <a:off x="3523651" y="7279672"/>
              <a:ext cx="142875" cy="392113"/>
              <a:chOff x="2173" y="2745"/>
              <a:chExt cx="90" cy="247"/>
            </a:xfrm>
          </p:grpSpPr>
          <p:grpSp>
            <p:nvGrpSpPr>
              <p:cNvPr id="51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2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4" name="Group 28"/>
            <p:cNvGrpSpPr>
              <a:grpSpLocks/>
            </p:cNvGrpSpPr>
            <p:nvPr/>
          </p:nvGrpSpPr>
          <p:grpSpPr bwMode="auto">
            <a:xfrm>
              <a:off x="3704125" y="7279672"/>
              <a:ext cx="142875" cy="392113"/>
              <a:chOff x="2173" y="2745"/>
              <a:chExt cx="90" cy="247"/>
            </a:xfrm>
          </p:grpSpPr>
          <p:grpSp>
            <p:nvGrpSpPr>
              <p:cNvPr id="51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1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5" name="Group 28"/>
            <p:cNvGrpSpPr>
              <a:grpSpLocks/>
            </p:cNvGrpSpPr>
            <p:nvPr/>
          </p:nvGrpSpPr>
          <p:grpSpPr bwMode="auto">
            <a:xfrm>
              <a:off x="3884599" y="7279672"/>
              <a:ext cx="142875" cy="392113"/>
              <a:chOff x="2173" y="2745"/>
              <a:chExt cx="90" cy="247"/>
            </a:xfrm>
          </p:grpSpPr>
          <p:grpSp>
            <p:nvGrpSpPr>
              <p:cNvPr id="51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1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6" name="Group 28"/>
            <p:cNvGrpSpPr>
              <a:grpSpLocks/>
            </p:cNvGrpSpPr>
            <p:nvPr/>
          </p:nvGrpSpPr>
          <p:grpSpPr bwMode="auto">
            <a:xfrm>
              <a:off x="4065073" y="7279672"/>
              <a:ext cx="142875" cy="392113"/>
              <a:chOff x="2173" y="2745"/>
              <a:chExt cx="90" cy="247"/>
            </a:xfrm>
          </p:grpSpPr>
          <p:grpSp>
            <p:nvGrpSpPr>
              <p:cNvPr id="50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0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" name="Group 28"/>
            <p:cNvGrpSpPr>
              <a:grpSpLocks/>
            </p:cNvGrpSpPr>
            <p:nvPr/>
          </p:nvGrpSpPr>
          <p:grpSpPr bwMode="auto">
            <a:xfrm>
              <a:off x="4245547" y="7279672"/>
              <a:ext cx="142875" cy="392113"/>
              <a:chOff x="2173" y="2745"/>
              <a:chExt cx="90" cy="247"/>
            </a:xfrm>
          </p:grpSpPr>
          <p:grpSp>
            <p:nvGrpSpPr>
              <p:cNvPr id="50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0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8" name="Group 28"/>
            <p:cNvGrpSpPr>
              <a:grpSpLocks/>
            </p:cNvGrpSpPr>
            <p:nvPr/>
          </p:nvGrpSpPr>
          <p:grpSpPr bwMode="auto">
            <a:xfrm>
              <a:off x="4426021" y="7279660"/>
              <a:ext cx="142875" cy="392112"/>
              <a:chOff x="2173" y="2745"/>
              <a:chExt cx="90" cy="247"/>
            </a:xfrm>
          </p:grpSpPr>
          <p:grpSp>
            <p:nvGrpSpPr>
              <p:cNvPr id="49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50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9" name="Group 28"/>
            <p:cNvGrpSpPr>
              <a:grpSpLocks/>
            </p:cNvGrpSpPr>
            <p:nvPr/>
          </p:nvGrpSpPr>
          <p:grpSpPr bwMode="auto">
            <a:xfrm>
              <a:off x="4606495" y="7279660"/>
              <a:ext cx="142875" cy="392112"/>
              <a:chOff x="2173" y="2745"/>
              <a:chExt cx="90" cy="247"/>
            </a:xfrm>
          </p:grpSpPr>
          <p:grpSp>
            <p:nvGrpSpPr>
              <p:cNvPr id="49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9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" name="Group 28"/>
            <p:cNvGrpSpPr>
              <a:grpSpLocks/>
            </p:cNvGrpSpPr>
            <p:nvPr/>
          </p:nvGrpSpPr>
          <p:grpSpPr bwMode="auto">
            <a:xfrm>
              <a:off x="4786969" y="7279660"/>
              <a:ext cx="142875" cy="392112"/>
              <a:chOff x="2173" y="2745"/>
              <a:chExt cx="90" cy="247"/>
            </a:xfrm>
          </p:grpSpPr>
          <p:grpSp>
            <p:nvGrpSpPr>
              <p:cNvPr id="49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9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" name="Group 28"/>
            <p:cNvGrpSpPr>
              <a:grpSpLocks/>
            </p:cNvGrpSpPr>
            <p:nvPr/>
          </p:nvGrpSpPr>
          <p:grpSpPr bwMode="auto">
            <a:xfrm>
              <a:off x="4967443" y="7279660"/>
              <a:ext cx="142875" cy="392112"/>
              <a:chOff x="2173" y="2745"/>
              <a:chExt cx="90" cy="247"/>
            </a:xfrm>
          </p:grpSpPr>
          <p:grpSp>
            <p:nvGrpSpPr>
              <p:cNvPr id="48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8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2" name="Group 28"/>
            <p:cNvGrpSpPr>
              <a:grpSpLocks/>
            </p:cNvGrpSpPr>
            <p:nvPr/>
          </p:nvGrpSpPr>
          <p:grpSpPr bwMode="auto">
            <a:xfrm>
              <a:off x="5147917" y="7279660"/>
              <a:ext cx="142875" cy="392112"/>
              <a:chOff x="2173" y="2745"/>
              <a:chExt cx="90" cy="247"/>
            </a:xfrm>
          </p:grpSpPr>
          <p:grpSp>
            <p:nvGrpSpPr>
              <p:cNvPr id="48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8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3" name="Group 28"/>
            <p:cNvGrpSpPr>
              <a:grpSpLocks/>
            </p:cNvGrpSpPr>
            <p:nvPr/>
          </p:nvGrpSpPr>
          <p:grpSpPr bwMode="auto">
            <a:xfrm>
              <a:off x="5328391" y="7279660"/>
              <a:ext cx="142875" cy="392112"/>
              <a:chOff x="2173" y="2745"/>
              <a:chExt cx="90" cy="247"/>
            </a:xfrm>
          </p:grpSpPr>
          <p:grpSp>
            <p:nvGrpSpPr>
              <p:cNvPr id="47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8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4" name="Group 28"/>
            <p:cNvGrpSpPr>
              <a:grpSpLocks/>
            </p:cNvGrpSpPr>
            <p:nvPr/>
          </p:nvGrpSpPr>
          <p:grpSpPr bwMode="auto">
            <a:xfrm>
              <a:off x="5508865" y="7279660"/>
              <a:ext cx="142875" cy="392112"/>
              <a:chOff x="2173" y="2745"/>
              <a:chExt cx="90" cy="247"/>
            </a:xfrm>
          </p:grpSpPr>
          <p:grpSp>
            <p:nvGrpSpPr>
              <p:cNvPr id="47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7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5" name="Group 28"/>
            <p:cNvGrpSpPr>
              <a:grpSpLocks/>
            </p:cNvGrpSpPr>
            <p:nvPr/>
          </p:nvGrpSpPr>
          <p:grpSpPr bwMode="auto">
            <a:xfrm>
              <a:off x="5689339" y="7279660"/>
              <a:ext cx="142875" cy="392112"/>
              <a:chOff x="2173" y="2745"/>
              <a:chExt cx="90" cy="247"/>
            </a:xfrm>
          </p:grpSpPr>
          <p:grpSp>
            <p:nvGrpSpPr>
              <p:cNvPr id="47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7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6" name="Group 28"/>
            <p:cNvGrpSpPr>
              <a:grpSpLocks/>
            </p:cNvGrpSpPr>
            <p:nvPr/>
          </p:nvGrpSpPr>
          <p:grpSpPr bwMode="auto">
            <a:xfrm>
              <a:off x="5869813" y="7279660"/>
              <a:ext cx="142875" cy="392112"/>
              <a:chOff x="2173" y="2745"/>
              <a:chExt cx="90" cy="247"/>
            </a:xfrm>
          </p:grpSpPr>
          <p:grpSp>
            <p:nvGrpSpPr>
              <p:cNvPr id="46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46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1" name="Group 28"/>
            <p:cNvGrpSpPr>
              <a:grpSpLocks/>
            </p:cNvGrpSpPr>
            <p:nvPr/>
          </p:nvGrpSpPr>
          <p:grpSpPr bwMode="auto">
            <a:xfrm>
              <a:off x="6050287" y="7279672"/>
              <a:ext cx="142875" cy="392113"/>
              <a:chOff x="2173" y="2745"/>
              <a:chExt cx="90" cy="247"/>
            </a:xfrm>
          </p:grpSpPr>
          <p:grpSp>
            <p:nvGrpSpPr>
              <p:cNvPr id="71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1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" name="Group 28"/>
            <p:cNvGrpSpPr>
              <a:grpSpLocks/>
            </p:cNvGrpSpPr>
            <p:nvPr/>
          </p:nvGrpSpPr>
          <p:grpSpPr bwMode="auto">
            <a:xfrm>
              <a:off x="6230761" y="7279672"/>
              <a:ext cx="142875" cy="392113"/>
              <a:chOff x="2173" y="2745"/>
              <a:chExt cx="90" cy="247"/>
            </a:xfrm>
          </p:grpSpPr>
          <p:grpSp>
            <p:nvGrpSpPr>
              <p:cNvPr id="71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1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3" name="Group 28"/>
            <p:cNvGrpSpPr>
              <a:grpSpLocks/>
            </p:cNvGrpSpPr>
            <p:nvPr/>
          </p:nvGrpSpPr>
          <p:grpSpPr bwMode="auto">
            <a:xfrm>
              <a:off x="6411235" y="7279672"/>
              <a:ext cx="142875" cy="392113"/>
              <a:chOff x="2173" y="2745"/>
              <a:chExt cx="90" cy="247"/>
            </a:xfrm>
          </p:grpSpPr>
          <p:grpSp>
            <p:nvGrpSpPr>
              <p:cNvPr id="70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1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" name="Group 28"/>
            <p:cNvGrpSpPr>
              <a:grpSpLocks/>
            </p:cNvGrpSpPr>
            <p:nvPr/>
          </p:nvGrpSpPr>
          <p:grpSpPr bwMode="auto">
            <a:xfrm>
              <a:off x="6591709" y="7279672"/>
              <a:ext cx="142875" cy="392113"/>
              <a:chOff x="2173" y="2745"/>
              <a:chExt cx="90" cy="247"/>
            </a:xfrm>
          </p:grpSpPr>
          <p:grpSp>
            <p:nvGrpSpPr>
              <p:cNvPr id="70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0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" name="Group 28"/>
            <p:cNvGrpSpPr>
              <a:grpSpLocks/>
            </p:cNvGrpSpPr>
            <p:nvPr/>
          </p:nvGrpSpPr>
          <p:grpSpPr bwMode="auto">
            <a:xfrm>
              <a:off x="6772183" y="7279672"/>
              <a:ext cx="142875" cy="392113"/>
              <a:chOff x="2173" y="2745"/>
              <a:chExt cx="90" cy="247"/>
            </a:xfrm>
          </p:grpSpPr>
          <p:grpSp>
            <p:nvGrpSpPr>
              <p:cNvPr id="70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0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6" name="Group 28"/>
            <p:cNvGrpSpPr>
              <a:grpSpLocks/>
            </p:cNvGrpSpPr>
            <p:nvPr/>
          </p:nvGrpSpPr>
          <p:grpSpPr bwMode="auto">
            <a:xfrm>
              <a:off x="6952657" y="7279672"/>
              <a:ext cx="142875" cy="392113"/>
              <a:chOff x="2173" y="2745"/>
              <a:chExt cx="90" cy="247"/>
            </a:xfrm>
          </p:grpSpPr>
          <p:grpSp>
            <p:nvGrpSpPr>
              <p:cNvPr id="69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9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7" name="Group 28"/>
            <p:cNvGrpSpPr>
              <a:grpSpLocks/>
            </p:cNvGrpSpPr>
            <p:nvPr/>
          </p:nvGrpSpPr>
          <p:grpSpPr bwMode="auto">
            <a:xfrm>
              <a:off x="7133131" y="7279672"/>
              <a:ext cx="142875" cy="392113"/>
              <a:chOff x="2173" y="2745"/>
              <a:chExt cx="90" cy="247"/>
            </a:xfrm>
          </p:grpSpPr>
          <p:grpSp>
            <p:nvGrpSpPr>
              <p:cNvPr id="69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9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" name="Group 28"/>
            <p:cNvGrpSpPr>
              <a:grpSpLocks/>
            </p:cNvGrpSpPr>
            <p:nvPr/>
          </p:nvGrpSpPr>
          <p:grpSpPr bwMode="auto">
            <a:xfrm>
              <a:off x="7313605" y="7279672"/>
              <a:ext cx="142875" cy="392113"/>
              <a:chOff x="2173" y="2745"/>
              <a:chExt cx="90" cy="247"/>
            </a:xfrm>
          </p:grpSpPr>
          <p:grpSp>
            <p:nvGrpSpPr>
              <p:cNvPr id="68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9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" name="Group 28"/>
            <p:cNvGrpSpPr>
              <a:grpSpLocks/>
            </p:cNvGrpSpPr>
            <p:nvPr/>
          </p:nvGrpSpPr>
          <p:grpSpPr bwMode="auto">
            <a:xfrm>
              <a:off x="7494079" y="7279672"/>
              <a:ext cx="142875" cy="392113"/>
              <a:chOff x="2173" y="2745"/>
              <a:chExt cx="90" cy="247"/>
            </a:xfrm>
          </p:grpSpPr>
          <p:grpSp>
            <p:nvGrpSpPr>
              <p:cNvPr id="68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8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" name="Group 28"/>
            <p:cNvGrpSpPr>
              <a:grpSpLocks/>
            </p:cNvGrpSpPr>
            <p:nvPr/>
          </p:nvGrpSpPr>
          <p:grpSpPr bwMode="auto">
            <a:xfrm>
              <a:off x="7674553" y="7279672"/>
              <a:ext cx="142875" cy="392113"/>
              <a:chOff x="2173" y="2745"/>
              <a:chExt cx="90" cy="247"/>
            </a:xfrm>
          </p:grpSpPr>
          <p:grpSp>
            <p:nvGrpSpPr>
              <p:cNvPr id="68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8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1" name="Group 28"/>
            <p:cNvGrpSpPr>
              <a:grpSpLocks/>
            </p:cNvGrpSpPr>
            <p:nvPr/>
          </p:nvGrpSpPr>
          <p:grpSpPr bwMode="auto">
            <a:xfrm>
              <a:off x="7855027" y="7279672"/>
              <a:ext cx="142875" cy="392113"/>
              <a:chOff x="2173" y="2745"/>
              <a:chExt cx="90" cy="247"/>
            </a:xfrm>
          </p:grpSpPr>
          <p:grpSp>
            <p:nvGrpSpPr>
              <p:cNvPr id="67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7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2" name="Group 28"/>
            <p:cNvGrpSpPr>
              <a:grpSpLocks/>
            </p:cNvGrpSpPr>
            <p:nvPr/>
          </p:nvGrpSpPr>
          <p:grpSpPr bwMode="auto">
            <a:xfrm>
              <a:off x="8035501" y="7279672"/>
              <a:ext cx="142875" cy="392113"/>
              <a:chOff x="2173" y="2745"/>
              <a:chExt cx="90" cy="247"/>
            </a:xfrm>
          </p:grpSpPr>
          <p:grpSp>
            <p:nvGrpSpPr>
              <p:cNvPr id="67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7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3" name="Group 28"/>
            <p:cNvGrpSpPr>
              <a:grpSpLocks/>
            </p:cNvGrpSpPr>
            <p:nvPr/>
          </p:nvGrpSpPr>
          <p:grpSpPr bwMode="auto">
            <a:xfrm>
              <a:off x="8215964" y="7279672"/>
              <a:ext cx="142875" cy="392113"/>
              <a:chOff x="2173" y="2745"/>
              <a:chExt cx="90" cy="247"/>
            </a:xfrm>
          </p:grpSpPr>
          <p:grpSp>
            <p:nvGrpSpPr>
              <p:cNvPr id="66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67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 rot="10800000">
            <a:off x="2801755" y="6164487"/>
            <a:ext cx="5557084" cy="392125"/>
            <a:chOff x="2801755" y="7279660"/>
            <a:chExt cx="5557084" cy="392125"/>
          </a:xfrm>
        </p:grpSpPr>
        <p:grpSp>
          <p:nvGrpSpPr>
            <p:cNvPr id="726" name="Group 28"/>
            <p:cNvGrpSpPr>
              <a:grpSpLocks/>
            </p:cNvGrpSpPr>
            <p:nvPr/>
          </p:nvGrpSpPr>
          <p:grpSpPr bwMode="auto">
            <a:xfrm>
              <a:off x="2801755" y="7279672"/>
              <a:ext cx="142875" cy="392113"/>
              <a:chOff x="2173" y="2745"/>
              <a:chExt cx="90" cy="247"/>
            </a:xfrm>
          </p:grpSpPr>
          <p:grpSp>
            <p:nvGrpSpPr>
              <p:cNvPr id="87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7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" name="Group 28"/>
            <p:cNvGrpSpPr>
              <a:grpSpLocks/>
            </p:cNvGrpSpPr>
            <p:nvPr/>
          </p:nvGrpSpPr>
          <p:grpSpPr bwMode="auto">
            <a:xfrm>
              <a:off x="2982229" y="7279672"/>
              <a:ext cx="142875" cy="392113"/>
              <a:chOff x="2173" y="2745"/>
              <a:chExt cx="90" cy="247"/>
            </a:xfrm>
          </p:grpSpPr>
          <p:grpSp>
            <p:nvGrpSpPr>
              <p:cNvPr id="87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7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8" name="Group 28"/>
            <p:cNvGrpSpPr>
              <a:grpSpLocks/>
            </p:cNvGrpSpPr>
            <p:nvPr/>
          </p:nvGrpSpPr>
          <p:grpSpPr bwMode="auto">
            <a:xfrm>
              <a:off x="3162703" y="7279672"/>
              <a:ext cx="142875" cy="392113"/>
              <a:chOff x="2173" y="2745"/>
              <a:chExt cx="90" cy="247"/>
            </a:xfrm>
          </p:grpSpPr>
          <p:grpSp>
            <p:nvGrpSpPr>
              <p:cNvPr id="86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7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9" name="Group 28"/>
            <p:cNvGrpSpPr>
              <a:grpSpLocks/>
            </p:cNvGrpSpPr>
            <p:nvPr/>
          </p:nvGrpSpPr>
          <p:grpSpPr bwMode="auto">
            <a:xfrm>
              <a:off x="3343177" y="7279672"/>
              <a:ext cx="142875" cy="392113"/>
              <a:chOff x="2173" y="2745"/>
              <a:chExt cx="90" cy="247"/>
            </a:xfrm>
          </p:grpSpPr>
          <p:grpSp>
            <p:nvGrpSpPr>
              <p:cNvPr id="86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6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0" name="Group 28"/>
            <p:cNvGrpSpPr>
              <a:grpSpLocks/>
            </p:cNvGrpSpPr>
            <p:nvPr/>
          </p:nvGrpSpPr>
          <p:grpSpPr bwMode="auto">
            <a:xfrm>
              <a:off x="3523651" y="7279672"/>
              <a:ext cx="142875" cy="392113"/>
              <a:chOff x="2173" y="2745"/>
              <a:chExt cx="90" cy="247"/>
            </a:xfrm>
          </p:grpSpPr>
          <p:grpSp>
            <p:nvGrpSpPr>
              <p:cNvPr id="86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6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1" name="Group 28"/>
            <p:cNvGrpSpPr>
              <a:grpSpLocks/>
            </p:cNvGrpSpPr>
            <p:nvPr/>
          </p:nvGrpSpPr>
          <p:grpSpPr bwMode="auto">
            <a:xfrm>
              <a:off x="3704125" y="7279672"/>
              <a:ext cx="142875" cy="392113"/>
              <a:chOff x="2173" y="2745"/>
              <a:chExt cx="90" cy="247"/>
            </a:xfrm>
          </p:grpSpPr>
          <p:grpSp>
            <p:nvGrpSpPr>
              <p:cNvPr id="85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5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2" name="Group 28"/>
            <p:cNvGrpSpPr>
              <a:grpSpLocks/>
            </p:cNvGrpSpPr>
            <p:nvPr/>
          </p:nvGrpSpPr>
          <p:grpSpPr bwMode="auto">
            <a:xfrm>
              <a:off x="3884599" y="7279672"/>
              <a:ext cx="142875" cy="392113"/>
              <a:chOff x="2173" y="2745"/>
              <a:chExt cx="90" cy="247"/>
            </a:xfrm>
          </p:grpSpPr>
          <p:grpSp>
            <p:nvGrpSpPr>
              <p:cNvPr id="85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5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3" name="Group 28"/>
            <p:cNvGrpSpPr>
              <a:grpSpLocks/>
            </p:cNvGrpSpPr>
            <p:nvPr/>
          </p:nvGrpSpPr>
          <p:grpSpPr bwMode="auto">
            <a:xfrm>
              <a:off x="4065073" y="7279672"/>
              <a:ext cx="142875" cy="392113"/>
              <a:chOff x="2173" y="2745"/>
              <a:chExt cx="90" cy="247"/>
            </a:xfrm>
          </p:grpSpPr>
          <p:grpSp>
            <p:nvGrpSpPr>
              <p:cNvPr id="84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5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4" name="Group 28"/>
            <p:cNvGrpSpPr>
              <a:grpSpLocks/>
            </p:cNvGrpSpPr>
            <p:nvPr/>
          </p:nvGrpSpPr>
          <p:grpSpPr bwMode="auto">
            <a:xfrm>
              <a:off x="4245547" y="7279672"/>
              <a:ext cx="142875" cy="392113"/>
              <a:chOff x="2173" y="2745"/>
              <a:chExt cx="90" cy="247"/>
            </a:xfrm>
          </p:grpSpPr>
          <p:grpSp>
            <p:nvGrpSpPr>
              <p:cNvPr id="84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4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" name="Group 28"/>
            <p:cNvGrpSpPr>
              <a:grpSpLocks/>
            </p:cNvGrpSpPr>
            <p:nvPr/>
          </p:nvGrpSpPr>
          <p:grpSpPr bwMode="auto">
            <a:xfrm>
              <a:off x="4426021" y="7279660"/>
              <a:ext cx="142875" cy="392112"/>
              <a:chOff x="2173" y="2745"/>
              <a:chExt cx="90" cy="247"/>
            </a:xfrm>
          </p:grpSpPr>
          <p:grpSp>
            <p:nvGrpSpPr>
              <p:cNvPr id="84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4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6" name="Group 28"/>
            <p:cNvGrpSpPr>
              <a:grpSpLocks/>
            </p:cNvGrpSpPr>
            <p:nvPr/>
          </p:nvGrpSpPr>
          <p:grpSpPr bwMode="auto">
            <a:xfrm>
              <a:off x="4606495" y="7279660"/>
              <a:ext cx="142875" cy="392112"/>
              <a:chOff x="2173" y="2745"/>
              <a:chExt cx="90" cy="247"/>
            </a:xfrm>
          </p:grpSpPr>
          <p:grpSp>
            <p:nvGrpSpPr>
              <p:cNvPr id="83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3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" name="Group 28"/>
            <p:cNvGrpSpPr>
              <a:grpSpLocks/>
            </p:cNvGrpSpPr>
            <p:nvPr/>
          </p:nvGrpSpPr>
          <p:grpSpPr bwMode="auto">
            <a:xfrm>
              <a:off x="4786969" y="7279660"/>
              <a:ext cx="142875" cy="392112"/>
              <a:chOff x="2173" y="2745"/>
              <a:chExt cx="90" cy="247"/>
            </a:xfrm>
          </p:grpSpPr>
          <p:grpSp>
            <p:nvGrpSpPr>
              <p:cNvPr id="83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3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" name="Group 28"/>
            <p:cNvGrpSpPr>
              <a:grpSpLocks/>
            </p:cNvGrpSpPr>
            <p:nvPr/>
          </p:nvGrpSpPr>
          <p:grpSpPr bwMode="auto">
            <a:xfrm>
              <a:off x="4967443" y="7279660"/>
              <a:ext cx="142875" cy="392112"/>
              <a:chOff x="2173" y="2745"/>
              <a:chExt cx="90" cy="247"/>
            </a:xfrm>
          </p:grpSpPr>
          <p:grpSp>
            <p:nvGrpSpPr>
              <p:cNvPr id="82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3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9" name="Group 28"/>
            <p:cNvGrpSpPr>
              <a:grpSpLocks/>
            </p:cNvGrpSpPr>
            <p:nvPr/>
          </p:nvGrpSpPr>
          <p:grpSpPr bwMode="auto">
            <a:xfrm>
              <a:off x="5147917" y="7279660"/>
              <a:ext cx="142875" cy="392112"/>
              <a:chOff x="2173" y="2745"/>
              <a:chExt cx="90" cy="247"/>
            </a:xfrm>
          </p:grpSpPr>
          <p:grpSp>
            <p:nvGrpSpPr>
              <p:cNvPr id="82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2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0" name="Group 28"/>
            <p:cNvGrpSpPr>
              <a:grpSpLocks/>
            </p:cNvGrpSpPr>
            <p:nvPr/>
          </p:nvGrpSpPr>
          <p:grpSpPr bwMode="auto">
            <a:xfrm>
              <a:off x="5328391" y="7279660"/>
              <a:ext cx="142875" cy="392112"/>
              <a:chOff x="2173" y="2745"/>
              <a:chExt cx="90" cy="247"/>
            </a:xfrm>
          </p:grpSpPr>
          <p:grpSp>
            <p:nvGrpSpPr>
              <p:cNvPr id="82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2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1" name="Group 28"/>
            <p:cNvGrpSpPr>
              <a:grpSpLocks/>
            </p:cNvGrpSpPr>
            <p:nvPr/>
          </p:nvGrpSpPr>
          <p:grpSpPr bwMode="auto">
            <a:xfrm>
              <a:off x="5508865" y="7279660"/>
              <a:ext cx="142875" cy="392112"/>
              <a:chOff x="2173" y="2745"/>
              <a:chExt cx="90" cy="247"/>
            </a:xfrm>
          </p:grpSpPr>
          <p:grpSp>
            <p:nvGrpSpPr>
              <p:cNvPr id="81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1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2" name="Group 28"/>
            <p:cNvGrpSpPr>
              <a:grpSpLocks/>
            </p:cNvGrpSpPr>
            <p:nvPr/>
          </p:nvGrpSpPr>
          <p:grpSpPr bwMode="auto">
            <a:xfrm>
              <a:off x="5689339" y="7279660"/>
              <a:ext cx="142875" cy="392112"/>
              <a:chOff x="2173" y="2745"/>
              <a:chExt cx="90" cy="247"/>
            </a:xfrm>
          </p:grpSpPr>
          <p:grpSp>
            <p:nvGrpSpPr>
              <p:cNvPr id="81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1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3" name="Group 28"/>
            <p:cNvGrpSpPr>
              <a:grpSpLocks/>
            </p:cNvGrpSpPr>
            <p:nvPr/>
          </p:nvGrpSpPr>
          <p:grpSpPr bwMode="auto">
            <a:xfrm>
              <a:off x="5869813" y="7279660"/>
              <a:ext cx="142875" cy="392112"/>
              <a:chOff x="2173" y="2745"/>
              <a:chExt cx="90" cy="247"/>
            </a:xfrm>
          </p:grpSpPr>
          <p:grpSp>
            <p:nvGrpSpPr>
              <p:cNvPr id="80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1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4" name="Group 28"/>
            <p:cNvGrpSpPr>
              <a:grpSpLocks/>
            </p:cNvGrpSpPr>
            <p:nvPr/>
          </p:nvGrpSpPr>
          <p:grpSpPr bwMode="auto">
            <a:xfrm>
              <a:off x="6050287" y="7279672"/>
              <a:ext cx="142875" cy="392113"/>
              <a:chOff x="2173" y="2745"/>
              <a:chExt cx="90" cy="247"/>
            </a:xfrm>
          </p:grpSpPr>
          <p:grpSp>
            <p:nvGrpSpPr>
              <p:cNvPr id="80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0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5" name="Group 28"/>
            <p:cNvGrpSpPr>
              <a:grpSpLocks/>
            </p:cNvGrpSpPr>
            <p:nvPr/>
          </p:nvGrpSpPr>
          <p:grpSpPr bwMode="auto">
            <a:xfrm>
              <a:off x="6230761" y="7279672"/>
              <a:ext cx="142875" cy="392113"/>
              <a:chOff x="2173" y="2745"/>
              <a:chExt cx="90" cy="247"/>
            </a:xfrm>
          </p:grpSpPr>
          <p:grpSp>
            <p:nvGrpSpPr>
              <p:cNvPr id="80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80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6" name="Group 28"/>
            <p:cNvGrpSpPr>
              <a:grpSpLocks/>
            </p:cNvGrpSpPr>
            <p:nvPr/>
          </p:nvGrpSpPr>
          <p:grpSpPr bwMode="auto">
            <a:xfrm>
              <a:off x="6411235" y="7279672"/>
              <a:ext cx="142875" cy="392113"/>
              <a:chOff x="2173" y="2745"/>
              <a:chExt cx="90" cy="247"/>
            </a:xfrm>
          </p:grpSpPr>
          <p:grpSp>
            <p:nvGrpSpPr>
              <p:cNvPr id="79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9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" name="Group 28"/>
            <p:cNvGrpSpPr>
              <a:grpSpLocks/>
            </p:cNvGrpSpPr>
            <p:nvPr/>
          </p:nvGrpSpPr>
          <p:grpSpPr bwMode="auto">
            <a:xfrm>
              <a:off x="6591709" y="7279672"/>
              <a:ext cx="142875" cy="392113"/>
              <a:chOff x="2173" y="2745"/>
              <a:chExt cx="90" cy="247"/>
            </a:xfrm>
          </p:grpSpPr>
          <p:grpSp>
            <p:nvGrpSpPr>
              <p:cNvPr id="79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9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" name="Group 28"/>
            <p:cNvGrpSpPr>
              <a:grpSpLocks/>
            </p:cNvGrpSpPr>
            <p:nvPr/>
          </p:nvGrpSpPr>
          <p:grpSpPr bwMode="auto">
            <a:xfrm>
              <a:off x="6772183" y="7279672"/>
              <a:ext cx="142875" cy="392113"/>
              <a:chOff x="2173" y="2745"/>
              <a:chExt cx="90" cy="247"/>
            </a:xfrm>
          </p:grpSpPr>
          <p:grpSp>
            <p:nvGrpSpPr>
              <p:cNvPr id="78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9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" name="Group 28"/>
            <p:cNvGrpSpPr>
              <a:grpSpLocks/>
            </p:cNvGrpSpPr>
            <p:nvPr/>
          </p:nvGrpSpPr>
          <p:grpSpPr bwMode="auto">
            <a:xfrm>
              <a:off x="6952657" y="7279672"/>
              <a:ext cx="142875" cy="392113"/>
              <a:chOff x="2173" y="2745"/>
              <a:chExt cx="90" cy="247"/>
            </a:xfrm>
          </p:grpSpPr>
          <p:grpSp>
            <p:nvGrpSpPr>
              <p:cNvPr id="78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8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0" name="Group 28"/>
            <p:cNvGrpSpPr>
              <a:grpSpLocks/>
            </p:cNvGrpSpPr>
            <p:nvPr/>
          </p:nvGrpSpPr>
          <p:grpSpPr bwMode="auto">
            <a:xfrm>
              <a:off x="7133131" y="7279672"/>
              <a:ext cx="142875" cy="392113"/>
              <a:chOff x="2173" y="2745"/>
              <a:chExt cx="90" cy="247"/>
            </a:xfrm>
          </p:grpSpPr>
          <p:grpSp>
            <p:nvGrpSpPr>
              <p:cNvPr id="78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8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1" name="Group 28"/>
            <p:cNvGrpSpPr>
              <a:grpSpLocks/>
            </p:cNvGrpSpPr>
            <p:nvPr/>
          </p:nvGrpSpPr>
          <p:grpSpPr bwMode="auto">
            <a:xfrm>
              <a:off x="7313605" y="7279672"/>
              <a:ext cx="142875" cy="392113"/>
              <a:chOff x="2173" y="2745"/>
              <a:chExt cx="90" cy="247"/>
            </a:xfrm>
          </p:grpSpPr>
          <p:grpSp>
            <p:nvGrpSpPr>
              <p:cNvPr id="77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7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2" name="Group 28"/>
            <p:cNvGrpSpPr>
              <a:grpSpLocks/>
            </p:cNvGrpSpPr>
            <p:nvPr/>
          </p:nvGrpSpPr>
          <p:grpSpPr bwMode="auto">
            <a:xfrm>
              <a:off x="7494079" y="7279672"/>
              <a:ext cx="142875" cy="392113"/>
              <a:chOff x="2173" y="2745"/>
              <a:chExt cx="90" cy="247"/>
            </a:xfrm>
          </p:grpSpPr>
          <p:grpSp>
            <p:nvGrpSpPr>
              <p:cNvPr id="773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7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4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3" name="Group 28"/>
            <p:cNvGrpSpPr>
              <a:grpSpLocks/>
            </p:cNvGrpSpPr>
            <p:nvPr/>
          </p:nvGrpSpPr>
          <p:grpSpPr bwMode="auto">
            <a:xfrm>
              <a:off x="7674553" y="7279672"/>
              <a:ext cx="142875" cy="392113"/>
              <a:chOff x="2173" y="2745"/>
              <a:chExt cx="90" cy="247"/>
            </a:xfrm>
          </p:grpSpPr>
          <p:grpSp>
            <p:nvGrpSpPr>
              <p:cNvPr id="769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71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0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4" name="Group 28"/>
            <p:cNvGrpSpPr>
              <a:grpSpLocks/>
            </p:cNvGrpSpPr>
            <p:nvPr/>
          </p:nvGrpSpPr>
          <p:grpSpPr bwMode="auto">
            <a:xfrm>
              <a:off x="7855027" y="7279672"/>
              <a:ext cx="142875" cy="392113"/>
              <a:chOff x="2173" y="2745"/>
              <a:chExt cx="90" cy="247"/>
            </a:xfrm>
          </p:grpSpPr>
          <p:grpSp>
            <p:nvGrpSpPr>
              <p:cNvPr id="765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67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6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5" name="Group 28"/>
            <p:cNvGrpSpPr>
              <a:grpSpLocks/>
            </p:cNvGrpSpPr>
            <p:nvPr/>
          </p:nvGrpSpPr>
          <p:grpSpPr bwMode="auto">
            <a:xfrm>
              <a:off x="8035501" y="7279672"/>
              <a:ext cx="142875" cy="392113"/>
              <a:chOff x="2173" y="2745"/>
              <a:chExt cx="90" cy="247"/>
            </a:xfrm>
          </p:grpSpPr>
          <p:grpSp>
            <p:nvGrpSpPr>
              <p:cNvPr id="761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63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2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6" name="Group 28"/>
            <p:cNvGrpSpPr>
              <a:grpSpLocks/>
            </p:cNvGrpSpPr>
            <p:nvPr/>
          </p:nvGrpSpPr>
          <p:grpSpPr bwMode="auto">
            <a:xfrm>
              <a:off x="8215964" y="7279672"/>
              <a:ext cx="142875" cy="392113"/>
              <a:chOff x="2173" y="2745"/>
              <a:chExt cx="90" cy="247"/>
            </a:xfrm>
          </p:grpSpPr>
          <p:grpSp>
            <p:nvGrpSpPr>
              <p:cNvPr id="757" name="Group 29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75" cy="165"/>
                <a:chOff x="410" y="1310"/>
                <a:chExt cx="66" cy="250"/>
              </a:xfrm>
            </p:grpSpPr>
            <p:sp>
              <p:nvSpPr>
                <p:cNvPr id="759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31"/>
                <p:cNvSpPr>
                  <a:spLocks/>
                </p:cNvSpPr>
                <p:nvPr/>
              </p:nvSpPr>
              <p:spPr bwMode="auto">
                <a:xfrm flipV="1">
                  <a:off x="45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996633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8" name="Oval 32"/>
              <p:cNvSpPr>
                <a:spLocks noChangeArrowheads="1"/>
              </p:cNvSpPr>
              <p:nvPr/>
            </p:nvSpPr>
            <p:spPr bwMode="auto">
              <a:xfrm flipH="1" flipV="1">
                <a:off x="2173" y="2745"/>
                <a:ext cx="90" cy="86"/>
              </a:xfrm>
              <a:prstGeom prst="ellipse">
                <a:avLst/>
              </a:prstGeom>
              <a:solidFill>
                <a:srgbClr val="CC330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7" name="Group 28"/>
          <p:cNvGrpSpPr>
            <a:grpSpLocks/>
          </p:cNvGrpSpPr>
          <p:nvPr/>
        </p:nvGrpSpPr>
        <p:grpSpPr bwMode="auto">
          <a:xfrm>
            <a:off x="2981577" y="5683195"/>
            <a:ext cx="142875" cy="438203"/>
            <a:chOff x="2173" y="2745"/>
            <a:chExt cx="90" cy="247"/>
          </a:xfrm>
        </p:grpSpPr>
        <p:grpSp>
          <p:nvGrpSpPr>
            <p:cNvPr id="558" name="Group 29"/>
            <p:cNvGrpSpPr>
              <a:grpSpLocks/>
            </p:cNvGrpSpPr>
            <p:nvPr/>
          </p:nvGrpSpPr>
          <p:grpSpPr bwMode="auto">
            <a:xfrm flipH="1">
              <a:off x="2179" y="2827"/>
              <a:ext cx="75" cy="165"/>
              <a:chOff x="410" y="1310"/>
              <a:chExt cx="66" cy="250"/>
            </a:xfrm>
          </p:grpSpPr>
          <p:sp>
            <p:nvSpPr>
              <p:cNvPr id="560" name="Freeform 30"/>
              <p:cNvSpPr>
                <a:spLocks/>
              </p:cNvSpPr>
              <p:nvPr/>
            </p:nvSpPr>
            <p:spPr bwMode="auto">
              <a:xfrm flipV="1">
                <a:off x="410" y="1310"/>
                <a:ext cx="26" cy="250"/>
              </a:xfrm>
              <a:custGeom>
                <a:avLst/>
                <a:gdLst>
                  <a:gd name="T0" fmla="*/ 17 w 61"/>
                  <a:gd name="T1" fmla="*/ 594 h 594"/>
                  <a:gd name="T2" fmla="*/ 0 w 61"/>
                  <a:gd name="T3" fmla="*/ 384 h 594"/>
                  <a:gd name="T4" fmla="*/ 61 w 61"/>
                  <a:gd name="T5" fmla="*/ 184 h 594"/>
                  <a:gd name="T6" fmla="*/ 18 w 61"/>
                  <a:gd name="T7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594">
                    <a:moveTo>
                      <a:pt x="17" y="594"/>
                    </a:moveTo>
                    <a:lnTo>
                      <a:pt x="0" y="384"/>
                    </a:lnTo>
                    <a:lnTo>
                      <a:pt x="61" y="184"/>
                    </a:lnTo>
                    <a:lnTo>
                      <a:pt x="18" y="0"/>
                    </a:lnTo>
                  </a:path>
                </a:pathLst>
              </a:custGeom>
              <a:noFill/>
              <a:ln w="38100" cap="rnd" cmpd="sng">
                <a:solidFill>
                  <a:srgbClr val="9966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31"/>
              <p:cNvSpPr>
                <a:spLocks/>
              </p:cNvSpPr>
              <p:nvPr/>
            </p:nvSpPr>
            <p:spPr bwMode="auto">
              <a:xfrm flipV="1">
                <a:off x="450" y="1310"/>
                <a:ext cx="26" cy="250"/>
              </a:xfrm>
              <a:custGeom>
                <a:avLst/>
                <a:gdLst>
                  <a:gd name="T0" fmla="*/ 17 w 61"/>
                  <a:gd name="T1" fmla="*/ 594 h 594"/>
                  <a:gd name="T2" fmla="*/ 0 w 61"/>
                  <a:gd name="T3" fmla="*/ 384 h 594"/>
                  <a:gd name="T4" fmla="*/ 61 w 61"/>
                  <a:gd name="T5" fmla="*/ 184 h 594"/>
                  <a:gd name="T6" fmla="*/ 18 w 61"/>
                  <a:gd name="T7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594">
                    <a:moveTo>
                      <a:pt x="17" y="594"/>
                    </a:moveTo>
                    <a:lnTo>
                      <a:pt x="0" y="384"/>
                    </a:lnTo>
                    <a:lnTo>
                      <a:pt x="61" y="184"/>
                    </a:lnTo>
                    <a:lnTo>
                      <a:pt x="18" y="0"/>
                    </a:lnTo>
                  </a:path>
                </a:pathLst>
              </a:custGeom>
              <a:noFill/>
              <a:ln w="38100" cap="rnd" cmpd="sng">
                <a:solidFill>
                  <a:srgbClr val="9966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9" name="Oval 32"/>
            <p:cNvSpPr>
              <a:spLocks noChangeArrowheads="1"/>
            </p:cNvSpPr>
            <p:nvPr/>
          </p:nvSpPr>
          <p:spPr bwMode="auto">
            <a:xfrm flipH="1" flipV="1">
              <a:off x="2173" y="2745"/>
              <a:ext cx="90" cy="86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5" name="Group 3"/>
          <p:cNvGrpSpPr>
            <a:grpSpLocks/>
          </p:cNvGrpSpPr>
          <p:nvPr/>
        </p:nvGrpSpPr>
        <p:grpSpPr bwMode="auto">
          <a:xfrm rot="16200000">
            <a:off x="6925470" y="6031704"/>
            <a:ext cx="817562" cy="428625"/>
            <a:chOff x="3268" y="1924"/>
            <a:chExt cx="1983" cy="1037"/>
          </a:xfrm>
        </p:grpSpPr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 rot="-1800000">
              <a:off x="3650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 rot="-1800000">
              <a:off x="3922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 rot="-1800000">
              <a:off x="4062" y="2259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342900" indent="-342900" algn="ctr">
                <a:spcBef>
                  <a:spcPct val="50000"/>
                </a:spcBef>
                <a:buFontTx/>
                <a:buChar char="•"/>
              </a:pPr>
              <a:endParaRPr lang="en-US" sz="100">
                <a:latin typeface="Calibri" pitchFamily="34" charset="0"/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 rot="5400000">
              <a:off x="4348" y="2268"/>
              <a:ext cx="265" cy="252"/>
            </a:xfrm>
            <a:prstGeom prst="pentagon">
              <a:avLst/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rot="-18228032">
              <a:off x="3635" y="268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3943" y="245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4355" y="2221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514" y="2162"/>
              <a:ext cx="0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4514" y="206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rot="-18228032">
              <a:off x="4564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 rot="18228032" flipH="1">
              <a:off x="4668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4714" y="21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rot="5400000">
              <a:off x="4772" y="2213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rot="8771967" flipH="1" flipV="1">
              <a:off x="4863" y="22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rot="2028032" flipV="1">
              <a:off x="4863" y="218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3268" y="2700"/>
              <a:ext cx="5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OH</a:t>
              </a:r>
              <a:endParaRPr lang="en-US" sz="1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3668" y="2320"/>
              <a:ext cx="58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4080" y="2089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4242" y="1924"/>
              <a:ext cx="58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4666" y="2058"/>
              <a:ext cx="57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4669" y="2304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rot="-207701">
              <a:off x="3968" y="2687"/>
              <a:ext cx="11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69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Membranes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64008" y="380203"/>
            <a:ext cx="8999031" cy="3693319"/>
          </a:xfrm>
          <a:prstGeom prst="rect">
            <a:avLst/>
          </a:prstGeom>
          <a:solidFill>
            <a:srgbClr val="BFD9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The heads of phospholipids are Hydrophilic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The tails of phospholipids are Hydrophobic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Phospholipids line up with their heads next to each other and their tails next to each other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Tails experience Van Der Waals Attraction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Heads experience Ionic and </a:t>
            </a:r>
            <a:r>
              <a:rPr lang="en-US">
                <a:latin typeface="Calibri" pitchFamily="34" charset="0"/>
              </a:rPr>
              <a:t>Hydrogen Bonding</a:t>
            </a: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b="1" u="sng" dirty="0" err="1">
                <a:latin typeface="Calibri" pitchFamily="34" charset="0"/>
              </a:rPr>
              <a:t>Phosphlipid</a:t>
            </a:r>
            <a:r>
              <a:rPr lang="en-US" b="1" u="sng" dirty="0">
                <a:latin typeface="Calibri" pitchFamily="34" charset="0"/>
              </a:rPr>
              <a:t> Bilayer</a:t>
            </a:r>
            <a:r>
              <a:rPr lang="en-US" dirty="0">
                <a:latin typeface="Calibri" pitchFamily="34" charset="0"/>
              </a:rPr>
              <a:t>:  structure of organic membranes comprised of two layers of Phospholipids lined up with their tails facing each other, so that they don’t have to “see” the water.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“Membranes” like this form spontaneously in water similarly to soap bubbles but are very fragile</a:t>
            </a:r>
          </a:p>
          <a:p>
            <a:pPr>
              <a:buFontTx/>
              <a:buChar char="•"/>
            </a:pPr>
            <a:r>
              <a:rPr lang="en-US" b="1" dirty="0">
                <a:latin typeface="Calibri" pitchFamily="34" charset="0"/>
              </a:rPr>
              <a:t>Proteins,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b="1" dirty="0">
                <a:latin typeface="Calibri" pitchFamily="34" charset="0"/>
              </a:rPr>
              <a:t>Cholesterol </a:t>
            </a:r>
            <a:r>
              <a:rPr lang="en-US" dirty="0">
                <a:latin typeface="Calibri" pitchFamily="34" charset="0"/>
              </a:rPr>
              <a:t>(animals) or </a:t>
            </a:r>
            <a:r>
              <a:rPr lang="en-US" b="1" dirty="0">
                <a:latin typeface="Calibri" pitchFamily="34" charset="0"/>
              </a:rPr>
              <a:t>Phytosterol </a:t>
            </a:r>
            <a:r>
              <a:rPr lang="en-US" dirty="0">
                <a:latin typeface="Calibri" pitchFamily="34" charset="0"/>
              </a:rPr>
              <a:t>(plants) molecules mix in with cellular membranes to strengthen them and add functionality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.</a:t>
            </a:r>
          </a:p>
          <a:p>
            <a:pPr>
              <a:buFontTx/>
              <a:buChar char="•"/>
            </a:pPr>
            <a:r>
              <a:rPr lang="en-US" b="1" dirty="0">
                <a:latin typeface="Calibri" pitchFamily="34" charset="0"/>
                <a:sym typeface="Wingdings" pitchFamily="2" charset="2"/>
              </a:rPr>
              <a:t>Carbohydrate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 groups are bound to some proteins and phospholipid heads.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8705" name="Group 33"/>
          <p:cNvGrpSpPr>
            <a:grpSpLocks/>
          </p:cNvGrpSpPr>
          <p:nvPr/>
        </p:nvGrpSpPr>
        <p:grpSpPr bwMode="auto">
          <a:xfrm rot="5400000" flipV="1">
            <a:off x="3084883" y="5720129"/>
            <a:ext cx="913662" cy="428625"/>
            <a:chOff x="3268" y="1924"/>
            <a:chExt cx="1983" cy="1037"/>
          </a:xfrm>
        </p:grpSpPr>
        <p:sp>
          <p:nvSpPr>
            <p:cNvPr id="28706" name="AutoShape 34"/>
            <p:cNvSpPr>
              <a:spLocks noChangeArrowheads="1"/>
            </p:cNvSpPr>
            <p:nvPr/>
          </p:nvSpPr>
          <p:spPr bwMode="auto">
            <a:xfrm rot="-1800000">
              <a:off x="3650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AutoShape 35"/>
            <p:cNvSpPr>
              <a:spLocks noChangeArrowheads="1"/>
            </p:cNvSpPr>
            <p:nvPr/>
          </p:nvSpPr>
          <p:spPr bwMode="auto">
            <a:xfrm rot="-1800000">
              <a:off x="3922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AutoShape 36"/>
            <p:cNvSpPr>
              <a:spLocks noChangeArrowheads="1"/>
            </p:cNvSpPr>
            <p:nvPr/>
          </p:nvSpPr>
          <p:spPr bwMode="auto">
            <a:xfrm rot="-1800000">
              <a:off x="4062" y="2259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342900" indent="-342900" algn="ctr">
                <a:spcBef>
                  <a:spcPct val="50000"/>
                </a:spcBef>
                <a:buFontTx/>
                <a:buChar char="•"/>
              </a:pPr>
              <a:endParaRPr lang="en-US" sz="100">
                <a:latin typeface="Calibri" pitchFamily="34" charset="0"/>
              </a:endParaRPr>
            </a:p>
          </p:txBody>
        </p:sp>
        <p:sp>
          <p:nvSpPr>
            <p:cNvPr id="28709" name="AutoShape 37"/>
            <p:cNvSpPr>
              <a:spLocks noChangeArrowheads="1"/>
            </p:cNvSpPr>
            <p:nvPr/>
          </p:nvSpPr>
          <p:spPr bwMode="auto">
            <a:xfrm rot="5400000">
              <a:off x="4348" y="2268"/>
              <a:ext cx="265" cy="252"/>
            </a:xfrm>
            <a:prstGeom prst="pentagon">
              <a:avLst/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 rot="-18228032">
              <a:off x="3635" y="268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>
              <a:off x="3943" y="245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>
              <a:off x="4355" y="2221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>
              <a:off x="4514" y="2162"/>
              <a:ext cx="0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4514" y="206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rot="-18228032">
              <a:off x="4564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 rot="18228032" flipH="1">
              <a:off x="4668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>
              <a:off x="4714" y="21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 rot="5400000">
              <a:off x="4772" y="2213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rot="8771967" flipH="1" flipV="1">
              <a:off x="4863" y="22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8"/>
            <p:cNvSpPr>
              <a:spLocks noChangeShapeType="1"/>
            </p:cNvSpPr>
            <p:nvPr/>
          </p:nvSpPr>
          <p:spPr bwMode="auto">
            <a:xfrm rot="2028032" flipV="1">
              <a:off x="4863" y="218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268" y="2700"/>
              <a:ext cx="5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OH</a:t>
              </a:r>
              <a:endParaRPr lang="en-US" sz="1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3668" y="2320"/>
              <a:ext cx="58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23" name="Text Box 51"/>
            <p:cNvSpPr txBox="1">
              <a:spLocks noChangeArrowheads="1"/>
            </p:cNvSpPr>
            <p:nvPr/>
          </p:nvSpPr>
          <p:spPr bwMode="auto">
            <a:xfrm>
              <a:off x="4080" y="2089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24" name="Text Box 52"/>
            <p:cNvSpPr txBox="1">
              <a:spLocks noChangeArrowheads="1"/>
            </p:cNvSpPr>
            <p:nvPr/>
          </p:nvSpPr>
          <p:spPr bwMode="auto">
            <a:xfrm>
              <a:off x="4242" y="1924"/>
              <a:ext cx="58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25" name="Text Box 53"/>
            <p:cNvSpPr txBox="1">
              <a:spLocks noChangeArrowheads="1"/>
            </p:cNvSpPr>
            <p:nvPr/>
          </p:nvSpPr>
          <p:spPr bwMode="auto">
            <a:xfrm>
              <a:off x="4666" y="2058"/>
              <a:ext cx="57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4669" y="2304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 rot="-207701">
              <a:off x="3968" y="2687"/>
              <a:ext cx="11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031" name="Group 359"/>
          <p:cNvGrpSpPr>
            <a:grpSpLocks/>
          </p:cNvGrpSpPr>
          <p:nvPr/>
        </p:nvGrpSpPr>
        <p:grpSpPr bwMode="auto">
          <a:xfrm>
            <a:off x="287338" y="5692773"/>
            <a:ext cx="2697162" cy="641350"/>
            <a:chOff x="317" y="2722"/>
            <a:chExt cx="1699" cy="404"/>
          </a:xfrm>
        </p:grpSpPr>
        <p:sp>
          <p:nvSpPr>
            <p:cNvPr id="29032" name="Text Box 360"/>
            <p:cNvSpPr txBox="1">
              <a:spLocks noChangeArrowheads="1"/>
            </p:cNvSpPr>
            <p:nvPr/>
          </p:nvSpPr>
          <p:spPr bwMode="auto">
            <a:xfrm>
              <a:off x="317" y="2722"/>
              <a:ext cx="11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Hydrophobic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(water fearing)</a:t>
              </a:r>
            </a:p>
          </p:txBody>
        </p:sp>
        <p:sp>
          <p:nvSpPr>
            <p:cNvPr id="29033" name="Line 361"/>
            <p:cNvSpPr>
              <a:spLocks noChangeShapeType="1"/>
            </p:cNvSpPr>
            <p:nvPr/>
          </p:nvSpPr>
          <p:spPr bwMode="auto">
            <a:xfrm>
              <a:off x="1447" y="2923"/>
              <a:ext cx="5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034" name="Group 362"/>
          <p:cNvGrpSpPr>
            <a:grpSpLocks/>
          </p:cNvGrpSpPr>
          <p:nvPr/>
        </p:nvGrpSpPr>
        <p:grpSpPr bwMode="auto">
          <a:xfrm>
            <a:off x="2538413" y="4629148"/>
            <a:ext cx="1816100" cy="1085850"/>
            <a:chOff x="2427" y="2052"/>
            <a:chExt cx="1144" cy="684"/>
          </a:xfrm>
        </p:grpSpPr>
        <p:sp>
          <p:nvSpPr>
            <p:cNvPr id="29035" name="Text Box 363"/>
            <p:cNvSpPr txBox="1">
              <a:spLocks noChangeArrowheads="1"/>
            </p:cNvSpPr>
            <p:nvPr/>
          </p:nvSpPr>
          <p:spPr bwMode="auto">
            <a:xfrm>
              <a:off x="2427" y="2052"/>
              <a:ext cx="11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Hydrophilic (water loving)</a:t>
              </a:r>
            </a:p>
          </p:txBody>
        </p:sp>
        <p:sp>
          <p:nvSpPr>
            <p:cNvPr id="29036" name="Line 364"/>
            <p:cNvSpPr>
              <a:spLocks noChangeShapeType="1"/>
            </p:cNvSpPr>
            <p:nvPr/>
          </p:nvSpPr>
          <p:spPr bwMode="auto">
            <a:xfrm flipH="1">
              <a:off x="2736" y="243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037" name="Group 365"/>
          <p:cNvGrpSpPr>
            <a:grpSpLocks/>
          </p:cNvGrpSpPr>
          <p:nvPr/>
        </p:nvGrpSpPr>
        <p:grpSpPr bwMode="auto">
          <a:xfrm rot="16200000">
            <a:off x="4733132" y="6095204"/>
            <a:ext cx="817562" cy="428625"/>
            <a:chOff x="3268" y="1924"/>
            <a:chExt cx="1983" cy="1037"/>
          </a:xfrm>
        </p:grpSpPr>
        <p:sp>
          <p:nvSpPr>
            <p:cNvPr id="29038" name="AutoShape 366"/>
            <p:cNvSpPr>
              <a:spLocks noChangeArrowheads="1"/>
            </p:cNvSpPr>
            <p:nvPr/>
          </p:nvSpPr>
          <p:spPr bwMode="auto">
            <a:xfrm rot="-1800000">
              <a:off x="3650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9" name="AutoShape 367"/>
            <p:cNvSpPr>
              <a:spLocks noChangeArrowheads="1"/>
            </p:cNvSpPr>
            <p:nvPr/>
          </p:nvSpPr>
          <p:spPr bwMode="auto">
            <a:xfrm rot="-1800000">
              <a:off x="3922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0" name="AutoShape 368"/>
            <p:cNvSpPr>
              <a:spLocks noChangeArrowheads="1"/>
            </p:cNvSpPr>
            <p:nvPr/>
          </p:nvSpPr>
          <p:spPr bwMode="auto">
            <a:xfrm rot="-1800000">
              <a:off x="4062" y="2259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342900" indent="-342900" algn="ctr">
                <a:spcBef>
                  <a:spcPct val="50000"/>
                </a:spcBef>
                <a:buFontTx/>
                <a:buChar char="•"/>
              </a:pPr>
              <a:endParaRPr lang="en-US" sz="100">
                <a:latin typeface="Calibri" pitchFamily="34" charset="0"/>
              </a:endParaRPr>
            </a:p>
          </p:txBody>
        </p:sp>
        <p:sp>
          <p:nvSpPr>
            <p:cNvPr id="29041" name="AutoShape 369"/>
            <p:cNvSpPr>
              <a:spLocks noChangeArrowheads="1"/>
            </p:cNvSpPr>
            <p:nvPr/>
          </p:nvSpPr>
          <p:spPr bwMode="auto">
            <a:xfrm rot="5400000">
              <a:off x="4348" y="2268"/>
              <a:ext cx="265" cy="252"/>
            </a:xfrm>
            <a:prstGeom prst="pentagon">
              <a:avLst/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2" name="Line 370"/>
            <p:cNvSpPr>
              <a:spLocks noChangeShapeType="1"/>
            </p:cNvSpPr>
            <p:nvPr/>
          </p:nvSpPr>
          <p:spPr bwMode="auto">
            <a:xfrm rot="-18228032">
              <a:off x="3635" y="268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3" name="Line 371"/>
            <p:cNvSpPr>
              <a:spLocks noChangeShapeType="1"/>
            </p:cNvSpPr>
            <p:nvPr/>
          </p:nvSpPr>
          <p:spPr bwMode="auto">
            <a:xfrm>
              <a:off x="3943" y="245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4" name="Line 372"/>
            <p:cNvSpPr>
              <a:spLocks noChangeShapeType="1"/>
            </p:cNvSpPr>
            <p:nvPr/>
          </p:nvSpPr>
          <p:spPr bwMode="auto">
            <a:xfrm>
              <a:off x="4355" y="2221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5" name="Line 373"/>
            <p:cNvSpPr>
              <a:spLocks noChangeShapeType="1"/>
            </p:cNvSpPr>
            <p:nvPr/>
          </p:nvSpPr>
          <p:spPr bwMode="auto">
            <a:xfrm>
              <a:off x="4514" y="2162"/>
              <a:ext cx="0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6" name="Line 374"/>
            <p:cNvSpPr>
              <a:spLocks noChangeShapeType="1"/>
            </p:cNvSpPr>
            <p:nvPr/>
          </p:nvSpPr>
          <p:spPr bwMode="auto">
            <a:xfrm>
              <a:off x="4514" y="206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7" name="Line 375"/>
            <p:cNvSpPr>
              <a:spLocks noChangeShapeType="1"/>
            </p:cNvSpPr>
            <p:nvPr/>
          </p:nvSpPr>
          <p:spPr bwMode="auto">
            <a:xfrm rot="-18228032">
              <a:off x="4564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8" name="Line 376"/>
            <p:cNvSpPr>
              <a:spLocks noChangeShapeType="1"/>
            </p:cNvSpPr>
            <p:nvPr/>
          </p:nvSpPr>
          <p:spPr bwMode="auto">
            <a:xfrm rot="18228032" flipH="1">
              <a:off x="4668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" name="Line 377"/>
            <p:cNvSpPr>
              <a:spLocks noChangeShapeType="1"/>
            </p:cNvSpPr>
            <p:nvPr/>
          </p:nvSpPr>
          <p:spPr bwMode="auto">
            <a:xfrm>
              <a:off x="4714" y="21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0" name="Line 378"/>
            <p:cNvSpPr>
              <a:spLocks noChangeShapeType="1"/>
            </p:cNvSpPr>
            <p:nvPr/>
          </p:nvSpPr>
          <p:spPr bwMode="auto">
            <a:xfrm rot="5400000">
              <a:off x="4772" y="2213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1" name="Line 379"/>
            <p:cNvSpPr>
              <a:spLocks noChangeShapeType="1"/>
            </p:cNvSpPr>
            <p:nvPr/>
          </p:nvSpPr>
          <p:spPr bwMode="auto">
            <a:xfrm rot="8771967" flipH="1" flipV="1">
              <a:off x="4863" y="22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2" name="Line 380"/>
            <p:cNvSpPr>
              <a:spLocks noChangeShapeType="1"/>
            </p:cNvSpPr>
            <p:nvPr/>
          </p:nvSpPr>
          <p:spPr bwMode="auto">
            <a:xfrm rot="2028032" flipV="1">
              <a:off x="4863" y="218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3" name="Text Box 381"/>
            <p:cNvSpPr txBox="1">
              <a:spLocks noChangeArrowheads="1"/>
            </p:cNvSpPr>
            <p:nvPr/>
          </p:nvSpPr>
          <p:spPr bwMode="auto">
            <a:xfrm>
              <a:off x="3268" y="2700"/>
              <a:ext cx="5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OH</a:t>
              </a:r>
              <a:endParaRPr lang="en-US" sz="1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054" name="Text Box 382"/>
            <p:cNvSpPr txBox="1">
              <a:spLocks noChangeArrowheads="1"/>
            </p:cNvSpPr>
            <p:nvPr/>
          </p:nvSpPr>
          <p:spPr bwMode="auto">
            <a:xfrm>
              <a:off x="3668" y="2320"/>
              <a:ext cx="58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55" name="Text Box 383"/>
            <p:cNvSpPr txBox="1">
              <a:spLocks noChangeArrowheads="1"/>
            </p:cNvSpPr>
            <p:nvPr/>
          </p:nvSpPr>
          <p:spPr bwMode="auto">
            <a:xfrm>
              <a:off x="4080" y="2089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56" name="Text Box 384"/>
            <p:cNvSpPr txBox="1">
              <a:spLocks noChangeArrowheads="1"/>
            </p:cNvSpPr>
            <p:nvPr/>
          </p:nvSpPr>
          <p:spPr bwMode="auto">
            <a:xfrm>
              <a:off x="4242" y="1924"/>
              <a:ext cx="58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57" name="Text Box 385"/>
            <p:cNvSpPr txBox="1">
              <a:spLocks noChangeArrowheads="1"/>
            </p:cNvSpPr>
            <p:nvPr/>
          </p:nvSpPr>
          <p:spPr bwMode="auto">
            <a:xfrm>
              <a:off x="4666" y="2058"/>
              <a:ext cx="57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58" name="Text Box 386"/>
            <p:cNvSpPr txBox="1">
              <a:spLocks noChangeArrowheads="1"/>
            </p:cNvSpPr>
            <p:nvPr/>
          </p:nvSpPr>
          <p:spPr bwMode="auto">
            <a:xfrm>
              <a:off x="4669" y="2304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59" name="Line 387"/>
            <p:cNvSpPr>
              <a:spLocks noChangeShapeType="1"/>
            </p:cNvSpPr>
            <p:nvPr/>
          </p:nvSpPr>
          <p:spPr bwMode="auto">
            <a:xfrm rot="-207701">
              <a:off x="3968" y="2687"/>
              <a:ext cx="11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060" name="Group 388"/>
          <p:cNvGrpSpPr>
            <a:grpSpLocks/>
          </p:cNvGrpSpPr>
          <p:nvPr/>
        </p:nvGrpSpPr>
        <p:grpSpPr bwMode="auto">
          <a:xfrm rot="5400000" flipV="1">
            <a:off x="5364956" y="5788817"/>
            <a:ext cx="817563" cy="428625"/>
            <a:chOff x="3268" y="1924"/>
            <a:chExt cx="1983" cy="1037"/>
          </a:xfrm>
        </p:grpSpPr>
        <p:sp>
          <p:nvSpPr>
            <p:cNvPr id="29061" name="AutoShape 389"/>
            <p:cNvSpPr>
              <a:spLocks noChangeArrowheads="1"/>
            </p:cNvSpPr>
            <p:nvPr/>
          </p:nvSpPr>
          <p:spPr bwMode="auto">
            <a:xfrm rot="-1800000">
              <a:off x="3650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2" name="AutoShape 390"/>
            <p:cNvSpPr>
              <a:spLocks noChangeArrowheads="1"/>
            </p:cNvSpPr>
            <p:nvPr/>
          </p:nvSpPr>
          <p:spPr bwMode="auto">
            <a:xfrm rot="-1800000">
              <a:off x="3922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3" name="AutoShape 391"/>
            <p:cNvSpPr>
              <a:spLocks noChangeArrowheads="1"/>
            </p:cNvSpPr>
            <p:nvPr/>
          </p:nvSpPr>
          <p:spPr bwMode="auto">
            <a:xfrm rot="-1800000">
              <a:off x="4062" y="2259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342900" indent="-342900" algn="ctr">
                <a:spcBef>
                  <a:spcPct val="50000"/>
                </a:spcBef>
                <a:buFontTx/>
                <a:buChar char="•"/>
              </a:pPr>
              <a:endParaRPr lang="en-US" sz="100">
                <a:latin typeface="Calibri" pitchFamily="34" charset="0"/>
              </a:endParaRPr>
            </a:p>
          </p:txBody>
        </p:sp>
        <p:sp>
          <p:nvSpPr>
            <p:cNvPr id="29064" name="AutoShape 392"/>
            <p:cNvSpPr>
              <a:spLocks noChangeArrowheads="1"/>
            </p:cNvSpPr>
            <p:nvPr/>
          </p:nvSpPr>
          <p:spPr bwMode="auto">
            <a:xfrm rot="5400000">
              <a:off x="4348" y="2268"/>
              <a:ext cx="265" cy="252"/>
            </a:xfrm>
            <a:prstGeom prst="pentagon">
              <a:avLst/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5" name="Line 393"/>
            <p:cNvSpPr>
              <a:spLocks noChangeShapeType="1"/>
            </p:cNvSpPr>
            <p:nvPr/>
          </p:nvSpPr>
          <p:spPr bwMode="auto">
            <a:xfrm rot="-18228032">
              <a:off x="3635" y="268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6" name="Line 394"/>
            <p:cNvSpPr>
              <a:spLocks noChangeShapeType="1"/>
            </p:cNvSpPr>
            <p:nvPr/>
          </p:nvSpPr>
          <p:spPr bwMode="auto">
            <a:xfrm>
              <a:off x="3943" y="245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7" name="Line 395"/>
            <p:cNvSpPr>
              <a:spLocks noChangeShapeType="1"/>
            </p:cNvSpPr>
            <p:nvPr/>
          </p:nvSpPr>
          <p:spPr bwMode="auto">
            <a:xfrm>
              <a:off x="4355" y="2221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8" name="Line 396"/>
            <p:cNvSpPr>
              <a:spLocks noChangeShapeType="1"/>
            </p:cNvSpPr>
            <p:nvPr/>
          </p:nvSpPr>
          <p:spPr bwMode="auto">
            <a:xfrm>
              <a:off x="4514" y="2162"/>
              <a:ext cx="0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9" name="Line 397"/>
            <p:cNvSpPr>
              <a:spLocks noChangeShapeType="1"/>
            </p:cNvSpPr>
            <p:nvPr/>
          </p:nvSpPr>
          <p:spPr bwMode="auto">
            <a:xfrm>
              <a:off x="4514" y="206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0" name="Line 398"/>
            <p:cNvSpPr>
              <a:spLocks noChangeShapeType="1"/>
            </p:cNvSpPr>
            <p:nvPr/>
          </p:nvSpPr>
          <p:spPr bwMode="auto">
            <a:xfrm rot="-18228032">
              <a:off x="4564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1" name="Line 399"/>
            <p:cNvSpPr>
              <a:spLocks noChangeShapeType="1"/>
            </p:cNvSpPr>
            <p:nvPr/>
          </p:nvSpPr>
          <p:spPr bwMode="auto">
            <a:xfrm rot="18228032" flipH="1">
              <a:off x="4668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2" name="Line 400"/>
            <p:cNvSpPr>
              <a:spLocks noChangeShapeType="1"/>
            </p:cNvSpPr>
            <p:nvPr/>
          </p:nvSpPr>
          <p:spPr bwMode="auto">
            <a:xfrm>
              <a:off x="4714" y="21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3" name="Line 401"/>
            <p:cNvSpPr>
              <a:spLocks noChangeShapeType="1"/>
            </p:cNvSpPr>
            <p:nvPr/>
          </p:nvSpPr>
          <p:spPr bwMode="auto">
            <a:xfrm rot="5400000">
              <a:off x="4772" y="2213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4" name="Line 402"/>
            <p:cNvSpPr>
              <a:spLocks noChangeShapeType="1"/>
            </p:cNvSpPr>
            <p:nvPr/>
          </p:nvSpPr>
          <p:spPr bwMode="auto">
            <a:xfrm rot="8771967" flipH="1" flipV="1">
              <a:off x="4863" y="22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5" name="Line 403"/>
            <p:cNvSpPr>
              <a:spLocks noChangeShapeType="1"/>
            </p:cNvSpPr>
            <p:nvPr/>
          </p:nvSpPr>
          <p:spPr bwMode="auto">
            <a:xfrm rot="2028032" flipV="1">
              <a:off x="4863" y="218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6" name="Text Box 404"/>
            <p:cNvSpPr txBox="1">
              <a:spLocks noChangeArrowheads="1"/>
            </p:cNvSpPr>
            <p:nvPr/>
          </p:nvSpPr>
          <p:spPr bwMode="auto">
            <a:xfrm>
              <a:off x="3268" y="2700"/>
              <a:ext cx="5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OH</a:t>
              </a:r>
              <a:endParaRPr lang="en-US" sz="1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077" name="Text Box 405"/>
            <p:cNvSpPr txBox="1">
              <a:spLocks noChangeArrowheads="1"/>
            </p:cNvSpPr>
            <p:nvPr/>
          </p:nvSpPr>
          <p:spPr bwMode="auto">
            <a:xfrm>
              <a:off x="3668" y="2320"/>
              <a:ext cx="58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78" name="Text Box 406"/>
            <p:cNvSpPr txBox="1">
              <a:spLocks noChangeArrowheads="1"/>
            </p:cNvSpPr>
            <p:nvPr/>
          </p:nvSpPr>
          <p:spPr bwMode="auto">
            <a:xfrm>
              <a:off x="4080" y="2089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79" name="Text Box 407"/>
            <p:cNvSpPr txBox="1">
              <a:spLocks noChangeArrowheads="1"/>
            </p:cNvSpPr>
            <p:nvPr/>
          </p:nvSpPr>
          <p:spPr bwMode="auto">
            <a:xfrm>
              <a:off x="4242" y="1924"/>
              <a:ext cx="58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80" name="Text Box 408"/>
            <p:cNvSpPr txBox="1">
              <a:spLocks noChangeArrowheads="1"/>
            </p:cNvSpPr>
            <p:nvPr/>
          </p:nvSpPr>
          <p:spPr bwMode="auto">
            <a:xfrm>
              <a:off x="4666" y="2058"/>
              <a:ext cx="57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81" name="Text Box 409"/>
            <p:cNvSpPr txBox="1">
              <a:spLocks noChangeArrowheads="1"/>
            </p:cNvSpPr>
            <p:nvPr/>
          </p:nvSpPr>
          <p:spPr bwMode="auto">
            <a:xfrm>
              <a:off x="4669" y="2304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082" name="Line 410"/>
            <p:cNvSpPr>
              <a:spLocks noChangeShapeType="1"/>
            </p:cNvSpPr>
            <p:nvPr/>
          </p:nvSpPr>
          <p:spPr bwMode="auto">
            <a:xfrm rot="-207701">
              <a:off x="3968" y="2687"/>
              <a:ext cx="11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083" name="Group 411"/>
          <p:cNvGrpSpPr>
            <a:grpSpLocks/>
          </p:cNvGrpSpPr>
          <p:nvPr/>
        </p:nvGrpSpPr>
        <p:grpSpPr bwMode="auto">
          <a:xfrm rot="5400000" flipV="1">
            <a:off x="7587456" y="5839617"/>
            <a:ext cx="817563" cy="428625"/>
            <a:chOff x="3268" y="1924"/>
            <a:chExt cx="1983" cy="1037"/>
          </a:xfrm>
        </p:grpSpPr>
        <p:sp>
          <p:nvSpPr>
            <p:cNvPr id="29084" name="AutoShape 412"/>
            <p:cNvSpPr>
              <a:spLocks noChangeArrowheads="1"/>
            </p:cNvSpPr>
            <p:nvPr/>
          </p:nvSpPr>
          <p:spPr bwMode="auto">
            <a:xfrm rot="-1800000">
              <a:off x="3650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5" name="AutoShape 413"/>
            <p:cNvSpPr>
              <a:spLocks noChangeArrowheads="1"/>
            </p:cNvSpPr>
            <p:nvPr/>
          </p:nvSpPr>
          <p:spPr bwMode="auto">
            <a:xfrm rot="-1800000">
              <a:off x="3922" y="2491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" name="AutoShape 414"/>
            <p:cNvSpPr>
              <a:spLocks noChangeArrowheads="1"/>
            </p:cNvSpPr>
            <p:nvPr/>
          </p:nvSpPr>
          <p:spPr bwMode="auto">
            <a:xfrm rot="-1800000">
              <a:off x="4062" y="2259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342900" indent="-342900" algn="ctr">
                <a:spcBef>
                  <a:spcPct val="50000"/>
                </a:spcBef>
                <a:buFontTx/>
                <a:buChar char="•"/>
              </a:pPr>
              <a:endParaRPr lang="en-US" sz="100">
                <a:latin typeface="Calibri" pitchFamily="34" charset="0"/>
              </a:endParaRPr>
            </a:p>
          </p:txBody>
        </p:sp>
        <p:sp>
          <p:nvSpPr>
            <p:cNvPr id="29087" name="AutoShape 415"/>
            <p:cNvSpPr>
              <a:spLocks noChangeArrowheads="1"/>
            </p:cNvSpPr>
            <p:nvPr/>
          </p:nvSpPr>
          <p:spPr bwMode="auto">
            <a:xfrm rot="5400000">
              <a:off x="4348" y="2268"/>
              <a:ext cx="265" cy="252"/>
            </a:xfrm>
            <a:prstGeom prst="pentagon">
              <a:avLst/>
            </a:prstGeom>
            <a:solidFill>
              <a:srgbClr val="3366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8" name="Line 416"/>
            <p:cNvSpPr>
              <a:spLocks noChangeShapeType="1"/>
            </p:cNvSpPr>
            <p:nvPr/>
          </p:nvSpPr>
          <p:spPr bwMode="auto">
            <a:xfrm rot="-18228032">
              <a:off x="3635" y="268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9" name="Line 417"/>
            <p:cNvSpPr>
              <a:spLocks noChangeShapeType="1"/>
            </p:cNvSpPr>
            <p:nvPr/>
          </p:nvSpPr>
          <p:spPr bwMode="auto">
            <a:xfrm>
              <a:off x="3943" y="2457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0" name="Line 418"/>
            <p:cNvSpPr>
              <a:spLocks noChangeShapeType="1"/>
            </p:cNvSpPr>
            <p:nvPr/>
          </p:nvSpPr>
          <p:spPr bwMode="auto">
            <a:xfrm>
              <a:off x="4355" y="2221"/>
              <a:ext cx="0" cy="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1" name="Line 419"/>
            <p:cNvSpPr>
              <a:spLocks noChangeShapeType="1"/>
            </p:cNvSpPr>
            <p:nvPr/>
          </p:nvSpPr>
          <p:spPr bwMode="auto">
            <a:xfrm>
              <a:off x="4514" y="2162"/>
              <a:ext cx="0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2" name="Line 420"/>
            <p:cNvSpPr>
              <a:spLocks noChangeShapeType="1"/>
            </p:cNvSpPr>
            <p:nvPr/>
          </p:nvSpPr>
          <p:spPr bwMode="auto">
            <a:xfrm>
              <a:off x="4514" y="206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3" name="Line 421"/>
            <p:cNvSpPr>
              <a:spLocks noChangeShapeType="1"/>
            </p:cNvSpPr>
            <p:nvPr/>
          </p:nvSpPr>
          <p:spPr bwMode="auto">
            <a:xfrm rot="-18228032">
              <a:off x="4564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4" name="Line 422"/>
            <p:cNvSpPr>
              <a:spLocks noChangeShapeType="1"/>
            </p:cNvSpPr>
            <p:nvPr/>
          </p:nvSpPr>
          <p:spPr bwMode="auto">
            <a:xfrm rot="18228032" flipH="1">
              <a:off x="4668" y="2074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5" name="Line 423"/>
            <p:cNvSpPr>
              <a:spLocks noChangeShapeType="1"/>
            </p:cNvSpPr>
            <p:nvPr/>
          </p:nvSpPr>
          <p:spPr bwMode="auto">
            <a:xfrm>
              <a:off x="4714" y="21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6" name="Line 424"/>
            <p:cNvSpPr>
              <a:spLocks noChangeShapeType="1"/>
            </p:cNvSpPr>
            <p:nvPr/>
          </p:nvSpPr>
          <p:spPr bwMode="auto">
            <a:xfrm rot="5400000">
              <a:off x="4772" y="2213"/>
              <a:ext cx="0" cy="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7" name="Line 425"/>
            <p:cNvSpPr>
              <a:spLocks noChangeShapeType="1"/>
            </p:cNvSpPr>
            <p:nvPr/>
          </p:nvSpPr>
          <p:spPr bwMode="auto">
            <a:xfrm rot="8771967" flipH="1" flipV="1">
              <a:off x="4863" y="2268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8" name="Line 426"/>
            <p:cNvSpPr>
              <a:spLocks noChangeShapeType="1"/>
            </p:cNvSpPr>
            <p:nvPr/>
          </p:nvSpPr>
          <p:spPr bwMode="auto">
            <a:xfrm rot="2028032" flipV="1">
              <a:off x="4863" y="2181"/>
              <a:ext cx="0" cy="1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9" name="Text Box 427"/>
            <p:cNvSpPr txBox="1">
              <a:spLocks noChangeArrowheads="1"/>
            </p:cNvSpPr>
            <p:nvPr/>
          </p:nvSpPr>
          <p:spPr bwMode="auto">
            <a:xfrm>
              <a:off x="3268" y="2700"/>
              <a:ext cx="5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OH</a:t>
              </a:r>
              <a:endParaRPr lang="en-US" sz="1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100" name="Text Box 428"/>
            <p:cNvSpPr txBox="1">
              <a:spLocks noChangeArrowheads="1"/>
            </p:cNvSpPr>
            <p:nvPr/>
          </p:nvSpPr>
          <p:spPr bwMode="auto">
            <a:xfrm>
              <a:off x="3668" y="2320"/>
              <a:ext cx="58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101" name="Text Box 429"/>
            <p:cNvSpPr txBox="1">
              <a:spLocks noChangeArrowheads="1"/>
            </p:cNvSpPr>
            <p:nvPr/>
          </p:nvSpPr>
          <p:spPr bwMode="auto">
            <a:xfrm>
              <a:off x="4080" y="2089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102" name="Text Box 430"/>
            <p:cNvSpPr txBox="1">
              <a:spLocks noChangeArrowheads="1"/>
            </p:cNvSpPr>
            <p:nvPr/>
          </p:nvSpPr>
          <p:spPr bwMode="auto">
            <a:xfrm>
              <a:off x="4242" y="1924"/>
              <a:ext cx="58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103" name="Text Box 431"/>
            <p:cNvSpPr txBox="1">
              <a:spLocks noChangeArrowheads="1"/>
            </p:cNvSpPr>
            <p:nvPr/>
          </p:nvSpPr>
          <p:spPr bwMode="auto">
            <a:xfrm>
              <a:off x="4666" y="2058"/>
              <a:ext cx="57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104" name="Text Box 432"/>
            <p:cNvSpPr txBox="1">
              <a:spLocks noChangeArrowheads="1"/>
            </p:cNvSpPr>
            <p:nvPr/>
          </p:nvSpPr>
          <p:spPr bwMode="auto">
            <a:xfrm>
              <a:off x="4669" y="2304"/>
              <a:ext cx="58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">
                  <a:solidFill>
                    <a:srgbClr val="000000"/>
                  </a:solidFill>
                  <a:latin typeface="Calibri" pitchFamily="34" charset="0"/>
                </a:rPr>
                <a:t>CH</a:t>
              </a:r>
              <a:r>
                <a:rPr lang="en-US" sz="1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105" name="Line 433"/>
            <p:cNvSpPr>
              <a:spLocks noChangeShapeType="1"/>
            </p:cNvSpPr>
            <p:nvPr/>
          </p:nvSpPr>
          <p:spPr bwMode="auto">
            <a:xfrm rot="-207701">
              <a:off x="3968" y="2687"/>
              <a:ext cx="11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106" name="Freeform 434"/>
          <p:cNvSpPr>
            <a:spLocks/>
          </p:cNvSpPr>
          <p:nvPr/>
        </p:nvSpPr>
        <p:spPr bwMode="auto">
          <a:xfrm rot="5400000">
            <a:off x="3578225" y="5535611"/>
            <a:ext cx="1511300" cy="1282700"/>
          </a:xfrm>
          <a:custGeom>
            <a:avLst/>
            <a:gdLst>
              <a:gd name="T0" fmla="*/ 6 w 75"/>
              <a:gd name="T1" fmla="*/ 132 h 132"/>
              <a:gd name="T2" fmla="*/ 14 w 75"/>
              <a:gd name="T3" fmla="*/ 92 h 132"/>
              <a:gd name="T4" fmla="*/ 68 w 75"/>
              <a:gd name="T5" fmla="*/ 88 h 132"/>
              <a:gd name="T6" fmla="*/ 54 w 75"/>
              <a:gd name="T7" fmla="*/ 74 h 132"/>
              <a:gd name="T8" fmla="*/ 18 w 75"/>
              <a:gd name="T9" fmla="*/ 80 h 132"/>
              <a:gd name="T10" fmla="*/ 8 w 75"/>
              <a:gd name="T11" fmla="*/ 66 h 132"/>
              <a:gd name="T12" fmla="*/ 56 w 75"/>
              <a:gd name="T13" fmla="*/ 68 h 132"/>
              <a:gd name="T14" fmla="*/ 50 w 75"/>
              <a:gd name="T15" fmla="*/ 56 h 132"/>
              <a:gd name="T16" fmla="*/ 12 w 75"/>
              <a:gd name="T17" fmla="*/ 56 h 132"/>
              <a:gd name="T18" fmla="*/ 20 w 75"/>
              <a:gd name="T19" fmla="*/ 44 h 132"/>
              <a:gd name="T20" fmla="*/ 54 w 75"/>
              <a:gd name="T21" fmla="*/ 48 h 132"/>
              <a:gd name="T22" fmla="*/ 46 w 75"/>
              <a:gd name="T23" fmla="*/ 32 h 132"/>
              <a:gd name="T24" fmla="*/ 6 w 75"/>
              <a:gd name="T25" fmla="*/ 32 h 132"/>
              <a:gd name="T26" fmla="*/ 8 w 75"/>
              <a:gd name="T27" fmla="*/ 20 h 132"/>
              <a:gd name="T28" fmla="*/ 50 w 75"/>
              <a:gd name="T29" fmla="*/ 20 h 132"/>
              <a:gd name="T30" fmla="*/ 56 w 75"/>
              <a:gd name="T3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132">
                <a:moveTo>
                  <a:pt x="6" y="132"/>
                </a:moveTo>
                <a:cubicBezTo>
                  <a:pt x="5" y="115"/>
                  <a:pt x="4" y="99"/>
                  <a:pt x="14" y="92"/>
                </a:cubicBezTo>
                <a:cubicBezTo>
                  <a:pt x="24" y="85"/>
                  <a:pt x="61" y="91"/>
                  <a:pt x="68" y="88"/>
                </a:cubicBezTo>
                <a:cubicBezTo>
                  <a:pt x="75" y="85"/>
                  <a:pt x="62" y="75"/>
                  <a:pt x="54" y="74"/>
                </a:cubicBezTo>
                <a:cubicBezTo>
                  <a:pt x="46" y="73"/>
                  <a:pt x="26" y="81"/>
                  <a:pt x="18" y="80"/>
                </a:cubicBezTo>
                <a:cubicBezTo>
                  <a:pt x="10" y="79"/>
                  <a:pt x="2" y="68"/>
                  <a:pt x="8" y="66"/>
                </a:cubicBezTo>
                <a:cubicBezTo>
                  <a:pt x="14" y="64"/>
                  <a:pt x="49" y="70"/>
                  <a:pt x="56" y="68"/>
                </a:cubicBezTo>
                <a:cubicBezTo>
                  <a:pt x="63" y="66"/>
                  <a:pt x="57" y="58"/>
                  <a:pt x="50" y="56"/>
                </a:cubicBezTo>
                <a:cubicBezTo>
                  <a:pt x="43" y="54"/>
                  <a:pt x="17" y="58"/>
                  <a:pt x="12" y="56"/>
                </a:cubicBezTo>
                <a:cubicBezTo>
                  <a:pt x="7" y="54"/>
                  <a:pt x="13" y="45"/>
                  <a:pt x="20" y="44"/>
                </a:cubicBezTo>
                <a:cubicBezTo>
                  <a:pt x="27" y="43"/>
                  <a:pt x="50" y="50"/>
                  <a:pt x="54" y="48"/>
                </a:cubicBezTo>
                <a:cubicBezTo>
                  <a:pt x="58" y="46"/>
                  <a:pt x="54" y="35"/>
                  <a:pt x="46" y="32"/>
                </a:cubicBezTo>
                <a:cubicBezTo>
                  <a:pt x="38" y="29"/>
                  <a:pt x="12" y="34"/>
                  <a:pt x="6" y="32"/>
                </a:cubicBezTo>
                <a:cubicBezTo>
                  <a:pt x="0" y="30"/>
                  <a:pt x="1" y="22"/>
                  <a:pt x="8" y="20"/>
                </a:cubicBezTo>
                <a:cubicBezTo>
                  <a:pt x="15" y="18"/>
                  <a:pt x="42" y="23"/>
                  <a:pt x="50" y="20"/>
                </a:cubicBezTo>
                <a:cubicBezTo>
                  <a:pt x="58" y="17"/>
                  <a:pt x="57" y="8"/>
                  <a:pt x="56" y="0"/>
                </a:cubicBezTo>
              </a:path>
            </a:pathLst>
          </a:custGeom>
          <a:noFill/>
          <a:ln w="11430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107" name="Picture 435" descr="protein%5b1%5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500"/>
              </a:clrFrom>
              <a:clrTo>
                <a:srgbClr val="0005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5538786"/>
            <a:ext cx="935038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108" name="Group 436"/>
          <p:cNvGrpSpPr>
            <a:grpSpLocks/>
          </p:cNvGrpSpPr>
          <p:nvPr/>
        </p:nvGrpSpPr>
        <p:grpSpPr bwMode="auto">
          <a:xfrm>
            <a:off x="6092825" y="4591048"/>
            <a:ext cx="1816100" cy="1085850"/>
            <a:chOff x="2427" y="2052"/>
            <a:chExt cx="1144" cy="684"/>
          </a:xfrm>
        </p:grpSpPr>
        <p:sp>
          <p:nvSpPr>
            <p:cNvPr id="29109" name="Text Box 437"/>
            <p:cNvSpPr txBox="1">
              <a:spLocks noChangeArrowheads="1"/>
            </p:cNvSpPr>
            <p:nvPr/>
          </p:nvSpPr>
          <p:spPr bwMode="auto">
            <a:xfrm>
              <a:off x="2427" y="2052"/>
              <a:ext cx="1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Integral Protein</a:t>
              </a:r>
            </a:p>
          </p:txBody>
        </p:sp>
        <p:sp>
          <p:nvSpPr>
            <p:cNvPr id="29110" name="Line 438"/>
            <p:cNvSpPr>
              <a:spLocks noChangeShapeType="1"/>
            </p:cNvSpPr>
            <p:nvPr/>
          </p:nvSpPr>
          <p:spPr bwMode="auto">
            <a:xfrm flipH="1">
              <a:off x="2736" y="243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17" name="Line 445"/>
          <p:cNvSpPr>
            <a:spLocks noChangeShapeType="1"/>
          </p:cNvSpPr>
          <p:nvPr/>
        </p:nvSpPr>
        <p:spPr bwMode="auto">
          <a:xfrm flipV="1">
            <a:off x="2814638" y="5102223"/>
            <a:ext cx="2259012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9118" name="Line 446"/>
          <p:cNvSpPr>
            <a:spLocks noChangeShapeType="1"/>
          </p:cNvSpPr>
          <p:nvPr/>
        </p:nvSpPr>
        <p:spPr bwMode="auto">
          <a:xfrm>
            <a:off x="5392738" y="5102223"/>
            <a:ext cx="296545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9119" name="Rectangle 447"/>
          <p:cNvSpPr>
            <a:spLocks noChangeArrowheads="1"/>
          </p:cNvSpPr>
          <p:nvPr/>
        </p:nvSpPr>
        <p:spPr bwMode="auto">
          <a:xfrm>
            <a:off x="5131725" y="4950941"/>
            <a:ext cx="180975" cy="239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 uiExpand="1" build="p" animBg="1"/>
      <p:bldP spid="29106" grpId="0" animBg="1"/>
      <p:bldP spid="29117" grpId="0" uiExpand="1" animBg="1"/>
      <p:bldP spid="29118" grpId="0" uiExpand="1" animBg="1"/>
      <p:bldP spid="29119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68362" y="580736"/>
            <a:ext cx="7732059" cy="6277264"/>
            <a:chOff x="6664635" y="4779563"/>
            <a:chExt cx="2479365" cy="2012870"/>
          </a:xfrm>
        </p:grpSpPr>
        <p:pic>
          <p:nvPicPr>
            <p:cNvPr id="4" name="Picture 2" descr="http://2.bp.blogspot.com/-Q69eNj4csgE/UPBCg23o5TI/AAAAAAAAAio/tclhpsEyvos/s1600/bubbl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383" y="4779563"/>
              <a:ext cx="1490450" cy="11178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qph.fs.quoracdn.net/main-qimg-677b0f98773991412c1206c022e727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635" y="5974432"/>
              <a:ext cx="2479365" cy="81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55F530-0FC1-42B6-9E2E-254EF2C65F34}"/>
              </a:ext>
            </a:extLst>
          </p:cNvPr>
          <p:cNvSpPr txBox="1"/>
          <p:nvPr/>
        </p:nvSpPr>
        <p:spPr>
          <a:xfrm>
            <a:off x="49160" y="417353"/>
            <a:ext cx="2703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Soap has a similar amphipathic structure to phospholipids.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Soap Bubbles are soap membranes that form spontaneously in the same was as phospholipids form cell membranes.</a:t>
            </a:r>
          </a:p>
        </p:txBody>
      </p:sp>
    </p:spTree>
    <p:extLst>
      <p:ext uri="{BB962C8B-B14F-4D97-AF65-F5344CB8AC3E}">
        <p14:creationId xmlns:p14="http://schemas.microsoft.com/office/powerpoint/2010/main" val="423362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File:Phospholipids aqueous solution structur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52" y="3793230"/>
            <a:ext cx="2056550" cy="25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SzPct val="105000"/>
              <a:buFont typeface="Wingdings" pitchFamily="2" charset="2"/>
              <a:buNone/>
            </a:pPr>
            <a:r>
              <a:rPr lang="en-US" dirty="0"/>
              <a:t>Hydrophilic vs Hydrophobic vs Amphipathic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8329" y="3703388"/>
            <a:ext cx="2915642" cy="27084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u="sng" dirty="0"/>
              <a:t>Amphipathic</a:t>
            </a:r>
            <a:r>
              <a:rPr lang="en-US" sz="2000" dirty="0"/>
              <a:t>:  molecules that have both </a:t>
            </a:r>
            <a:r>
              <a:rPr lang="en-US" sz="2000" dirty="0" err="1"/>
              <a:t>Hydrophylic</a:t>
            </a:r>
            <a:r>
              <a:rPr lang="en-US" sz="2000" dirty="0"/>
              <a:t> and Hydrophobic parts</a:t>
            </a:r>
          </a:p>
          <a:p>
            <a:pPr marL="225425" indent="-2254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Example:  Soap, Cell membrane components</a:t>
            </a:r>
          </a:p>
          <a:p>
            <a:pPr marL="225425" indent="-2254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Spontaneously form bubbles when mixed in water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09515" y="3793230"/>
            <a:ext cx="1553328" cy="2290859"/>
            <a:chOff x="5194785" y="4118666"/>
            <a:chExt cx="1553328" cy="2290859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5690916" y="4513586"/>
              <a:ext cx="561066" cy="1539813"/>
              <a:chOff x="2165" y="2745"/>
              <a:chExt cx="90" cy="247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 flipH="1">
                <a:off x="2179" y="2827"/>
                <a:ext cx="62" cy="165"/>
                <a:chOff x="410" y="1310"/>
                <a:chExt cx="53" cy="250"/>
              </a:xfrm>
            </p:grpSpPr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 flipV="1">
                  <a:off x="410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57150" cmpd="sng">
                  <a:solidFill>
                    <a:srgbClr val="80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 flipV="1">
                  <a:off x="437" y="1310"/>
                  <a:ext cx="26" cy="250"/>
                </a:xfrm>
                <a:custGeom>
                  <a:avLst/>
                  <a:gdLst>
                    <a:gd name="T0" fmla="*/ 17 w 61"/>
                    <a:gd name="T1" fmla="*/ 594 h 594"/>
                    <a:gd name="T2" fmla="*/ 0 w 61"/>
                    <a:gd name="T3" fmla="*/ 384 h 594"/>
                    <a:gd name="T4" fmla="*/ 61 w 61"/>
                    <a:gd name="T5" fmla="*/ 184 h 594"/>
                    <a:gd name="T6" fmla="*/ 18 w 61"/>
                    <a:gd name="T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594">
                      <a:moveTo>
                        <a:pt x="17" y="594"/>
                      </a:moveTo>
                      <a:lnTo>
                        <a:pt x="0" y="384"/>
                      </a:lnTo>
                      <a:lnTo>
                        <a:pt x="61" y="18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57150" cmpd="sng">
                  <a:solidFill>
                    <a:srgbClr val="80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32"/>
              <p:cNvSpPr>
                <a:spLocks noChangeArrowheads="1"/>
              </p:cNvSpPr>
              <p:nvPr/>
            </p:nvSpPr>
            <p:spPr bwMode="auto">
              <a:xfrm flipH="1" flipV="1">
                <a:off x="2165" y="2745"/>
                <a:ext cx="90" cy="8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194785" y="4118666"/>
              <a:ext cx="155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70C0"/>
                  </a:solidFill>
                </a:rPr>
                <a:t>Hydrophylic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3410" y="6040193"/>
              <a:ext cx="153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Hydrophobic</a:t>
              </a:r>
            </a:p>
          </p:txBody>
        </p:sp>
      </p:grpSp>
      <p:pic>
        <p:nvPicPr>
          <p:cNvPr id="6146" name="Picture 2" descr="http://2.bp.blogspot.com/-Q69eNj4csgE/UPBCg23o5TI/AAAAAAAAAio/tclhpsEyvos/s1600/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23" y="4431253"/>
            <a:ext cx="1364150" cy="10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9671" y="3303838"/>
            <a:ext cx="8944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440820" y="507870"/>
            <a:ext cx="3612614" cy="2464156"/>
            <a:chOff x="5274537" y="1235648"/>
            <a:chExt cx="3612614" cy="2464156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5454634" y="1235648"/>
              <a:ext cx="3432517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90000"/>
                </a:lnSpc>
                <a:spcAft>
                  <a:spcPts val="0"/>
                </a:spcAft>
                <a:buNone/>
                <a:defRPr/>
              </a:pPr>
              <a:r>
                <a:rPr lang="en-US" sz="2000" b="1" u="sng" dirty="0"/>
                <a:t>Hydrophobic</a:t>
              </a:r>
              <a:r>
                <a:rPr lang="en-US" sz="2000" dirty="0"/>
                <a:t>: molecules that do not dissolve in water</a:t>
              </a:r>
            </a:p>
          </p:txBody>
        </p:sp>
        <p:pic>
          <p:nvPicPr>
            <p:cNvPr id="6152" name="Picture 8" descr="http://www.sritweets.com/wp-content/uploads/2011/12/Oil-and-Wat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3" t="6837" r="9393" b="6837"/>
            <a:stretch/>
          </p:blipFill>
          <p:spPr bwMode="auto">
            <a:xfrm>
              <a:off x="6811014" y="2024164"/>
              <a:ext cx="1115901" cy="158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274537" y="1235648"/>
              <a:ext cx="0" cy="24641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935180" y="507870"/>
            <a:ext cx="3432517" cy="2464156"/>
            <a:chOff x="1768897" y="1235648"/>
            <a:chExt cx="3432517" cy="2464156"/>
          </a:xfrm>
        </p:grpSpPr>
        <p:pic>
          <p:nvPicPr>
            <p:cNvPr id="6150" name="Picture 6" descr="http://3.bp.blogspot.com/-yLmRL-K43y4/T13wOVuPOKI/AAAAAAAAAD0/IbNlkOvsvhk/s1600/Salt_293454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621" y="2625488"/>
              <a:ext cx="1605985" cy="107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ts1.mm.bing.net/th?id=H.4724392177241248&amp;pid=1.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711" y="2024164"/>
              <a:ext cx="1605984" cy="99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"/>
            <p:cNvSpPr txBox="1">
              <a:spLocks noChangeArrowheads="1"/>
            </p:cNvSpPr>
            <p:nvPr/>
          </p:nvSpPr>
          <p:spPr>
            <a:xfrm>
              <a:off x="1768897" y="1235648"/>
              <a:ext cx="3432517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90000"/>
                </a:lnSpc>
                <a:spcAft>
                  <a:spcPts val="0"/>
                </a:spcAft>
                <a:buFont typeface="Arial"/>
                <a:buNone/>
                <a:defRPr/>
              </a:pPr>
              <a:r>
                <a:rPr lang="en-US" sz="2000" b="1" u="sng" dirty="0" err="1"/>
                <a:t>Hydrophylic</a:t>
              </a:r>
              <a:r>
                <a:rPr lang="en-US" sz="2000" dirty="0"/>
                <a:t>:  molecules that are water soluble</a:t>
              </a:r>
            </a:p>
          </p:txBody>
        </p:sp>
      </p:grpSp>
      <p:pic>
        <p:nvPicPr>
          <p:cNvPr id="3074" name="Picture 2" descr="https://qph.fs.quoracdn.net/main-qimg-677b0f98773991412c1206c022e727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47" y="5714757"/>
            <a:ext cx="2527740" cy="8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2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38">
            <a:extLst>
              <a:ext uri="{FF2B5EF4-FFF2-40B4-BE49-F238E27FC236}">
                <a16:creationId xmlns:a16="http://schemas.microsoft.com/office/drawing/2014/main" id="{D327EAC3-8F90-44FD-BD03-E923CCC116CD}"/>
              </a:ext>
            </a:extLst>
          </p:cNvPr>
          <p:cNvSpPr/>
          <p:nvPr/>
        </p:nvSpPr>
        <p:spPr>
          <a:xfrm>
            <a:off x="0" y="3804259"/>
            <a:ext cx="9144000" cy="3053740"/>
          </a:xfrm>
          <a:custGeom>
            <a:avLst/>
            <a:gdLst>
              <a:gd name="connsiteX0" fmla="*/ 460428 w 9144000"/>
              <a:gd name="connsiteY0" fmla="*/ 0 h 3053740"/>
              <a:gd name="connsiteX1" fmla="*/ 774844 w 9144000"/>
              <a:gd name="connsiteY1" fmla="*/ 135700 h 3053740"/>
              <a:gd name="connsiteX2" fmla="*/ 857806 w 9144000"/>
              <a:gd name="connsiteY2" fmla="*/ 149175 h 3053740"/>
              <a:gd name="connsiteX3" fmla="*/ 970753 w 9144000"/>
              <a:gd name="connsiteY3" fmla="*/ 149175 h 3053740"/>
              <a:gd name="connsiteX4" fmla="*/ 1062961 w 9144000"/>
              <a:gd name="connsiteY4" fmla="*/ 135700 h 3053740"/>
              <a:gd name="connsiteX5" fmla="*/ 1365116 w 9144000"/>
              <a:gd name="connsiteY5" fmla="*/ 0 h 3053740"/>
              <a:gd name="connsiteX6" fmla="*/ 1679532 w 9144000"/>
              <a:gd name="connsiteY6" fmla="*/ 135700 h 3053740"/>
              <a:gd name="connsiteX7" fmla="*/ 1762494 w 9144000"/>
              <a:gd name="connsiteY7" fmla="*/ 149175 h 3053740"/>
              <a:gd name="connsiteX8" fmla="*/ 1875440 w 9144000"/>
              <a:gd name="connsiteY8" fmla="*/ 149175 h 3053740"/>
              <a:gd name="connsiteX9" fmla="*/ 1967647 w 9144000"/>
              <a:gd name="connsiteY9" fmla="*/ 135700 h 3053740"/>
              <a:gd name="connsiteX10" fmla="*/ 2269803 w 9144000"/>
              <a:gd name="connsiteY10" fmla="*/ 0 h 3053740"/>
              <a:gd name="connsiteX11" fmla="*/ 2584218 w 9144000"/>
              <a:gd name="connsiteY11" fmla="*/ 135700 h 3053740"/>
              <a:gd name="connsiteX12" fmla="*/ 2667180 w 9144000"/>
              <a:gd name="connsiteY12" fmla="*/ 149175 h 3053740"/>
              <a:gd name="connsiteX13" fmla="*/ 2780128 w 9144000"/>
              <a:gd name="connsiteY13" fmla="*/ 149175 h 3053740"/>
              <a:gd name="connsiteX14" fmla="*/ 2872335 w 9144000"/>
              <a:gd name="connsiteY14" fmla="*/ 135700 h 3053740"/>
              <a:gd name="connsiteX15" fmla="*/ 3174490 w 9144000"/>
              <a:gd name="connsiteY15" fmla="*/ 0 h 3053740"/>
              <a:gd name="connsiteX16" fmla="*/ 3488907 w 9144000"/>
              <a:gd name="connsiteY16" fmla="*/ 135700 h 3053740"/>
              <a:gd name="connsiteX17" fmla="*/ 3571869 w 9144000"/>
              <a:gd name="connsiteY17" fmla="*/ 149175 h 3053740"/>
              <a:gd name="connsiteX18" fmla="*/ 3684815 w 9144000"/>
              <a:gd name="connsiteY18" fmla="*/ 149175 h 3053740"/>
              <a:gd name="connsiteX19" fmla="*/ 3777022 w 9144000"/>
              <a:gd name="connsiteY19" fmla="*/ 135700 h 3053740"/>
              <a:gd name="connsiteX20" fmla="*/ 4079177 w 9144000"/>
              <a:gd name="connsiteY20" fmla="*/ 0 h 3053740"/>
              <a:gd name="connsiteX21" fmla="*/ 4393593 w 9144000"/>
              <a:gd name="connsiteY21" fmla="*/ 135700 h 3053740"/>
              <a:gd name="connsiteX22" fmla="*/ 4476555 w 9144000"/>
              <a:gd name="connsiteY22" fmla="*/ 149175 h 3053740"/>
              <a:gd name="connsiteX23" fmla="*/ 4589503 w 9144000"/>
              <a:gd name="connsiteY23" fmla="*/ 149175 h 3053740"/>
              <a:gd name="connsiteX24" fmla="*/ 4681710 w 9144000"/>
              <a:gd name="connsiteY24" fmla="*/ 135700 h 3053740"/>
              <a:gd name="connsiteX25" fmla="*/ 4983865 w 9144000"/>
              <a:gd name="connsiteY25" fmla="*/ 0 h 3053740"/>
              <a:gd name="connsiteX26" fmla="*/ 5298281 w 9144000"/>
              <a:gd name="connsiteY26" fmla="*/ 135700 h 3053740"/>
              <a:gd name="connsiteX27" fmla="*/ 5381243 w 9144000"/>
              <a:gd name="connsiteY27" fmla="*/ 149175 h 3053740"/>
              <a:gd name="connsiteX28" fmla="*/ 5494191 w 9144000"/>
              <a:gd name="connsiteY28" fmla="*/ 149175 h 3053740"/>
              <a:gd name="connsiteX29" fmla="*/ 5586398 w 9144000"/>
              <a:gd name="connsiteY29" fmla="*/ 135700 h 3053740"/>
              <a:gd name="connsiteX30" fmla="*/ 5888553 w 9144000"/>
              <a:gd name="connsiteY30" fmla="*/ 0 h 3053740"/>
              <a:gd name="connsiteX31" fmla="*/ 6202969 w 9144000"/>
              <a:gd name="connsiteY31" fmla="*/ 135700 h 3053740"/>
              <a:gd name="connsiteX32" fmla="*/ 6285931 w 9144000"/>
              <a:gd name="connsiteY32" fmla="*/ 149175 h 3053740"/>
              <a:gd name="connsiteX33" fmla="*/ 6398877 w 9144000"/>
              <a:gd name="connsiteY33" fmla="*/ 149175 h 3053740"/>
              <a:gd name="connsiteX34" fmla="*/ 6491085 w 9144000"/>
              <a:gd name="connsiteY34" fmla="*/ 135700 h 3053740"/>
              <a:gd name="connsiteX35" fmla="*/ 6793240 w 9144000"/>
              <a:gd name="connsiteY35" fmla="*/ 0 h 3053740"/>
              <a:gd name="connsiteX36" fmla="*/ 7107656 w 9144000"/>
              <a:gd name="connsiteY36" fmla="*/ 135700 h 3053740"/>
              <a:gd name="connsiteX37" fmla="*/ 7190618 w 9144000"/>
              <a:gd name="connsiteY37" fmla="*/ 149175 h 3053740"/>
              <a:gd name="connsiteX38" fmla="*/ 7303565 w 9144000"/>
              <a:gd name="connsiteY38" fmla="*/ 149175 h 3053740"/>
              <a:gd name="connsiteX39" fmla="*/ 7395773 w 9144000"/>
              <a:gd name="connsiteY39" fmla="*/ 135700 h 3053740"/>
              <a:gd name="connsiteX40" fmla="*/ 7697928 w 9144000"/>
              <a:gd name="connsiteY40" fmla="*/ 0 h 3053740"/>
              <a:gd name="connsiteX41" fmla="*/ 8012344 w 9144000"/>
              <a:gd name="connsiteY41" fmla="*/ 135700 h 3053740"/>
              <a:gd name="connsiteX42" fmla="*/ 8095306 w 9144000"/>
              <a:gd name="connsiteY42" fmla="*/ 149175 h 3053740"/>
              <a:gd name="connsiteX43" fmla="*/ 8208250 w 9144000"/>
              <a:gd name="connsiteY43" fmla="*/ 149175 h 3053740"/>
              <a:gd name="connsiteX44" fmla="*/ 8300457 w 9144000"/>
              <a:gd name="connsiteY44" fmla="*/ 135700 h 3053740"/>
              <a:gd name="connsiteX45" fmla="*/ 8602612 w 9144000"/>
              <a:gd name="connsiteY45" fmla="*/ 0 h 3053740"/>
              <a:gd name="connsiteX46" fmla="*/ 8955343 w 9144000"/>
              <a:gd name="connsiteY46" fmla="*/ 140887 h 3053740"/>
              <a:gd name="connsiteX47" fmla="*/ 9000823 w 9144000"/>
              <a:gd name="connsiteY47" fmla="*/ 149175 h 3053740"/>
              <a:gd name="connsiteX48" fmla="*/ 9144000 w 9144000"/>
              <a:gd name="connsiteY48" fmla="*/ 149175 h 3053740"/>
              <a:gd name="connsiteX49" fmla="*/ 9144000 w 9144000"/>
              <a:gd name="connsiteY49" fmla="*/ 3053740 h 3053740"/>
              <a:gd name="connsiteX50" fmla="*/ 0 w 9144000"/>
              <a:gd name="connsiteY50" fmla="*/ 3053740 h 3053740"/>
              <a:gd name="connsiteX51" fmla="*/ 0 w 9144000"/>
              <a:gd name="connsiteY51" fmla="*/ 149175 h 3053740"/>
              <a:gd name="connsiteX52" fmla="*/ 65063 w 9144000"/>
              <a:gd name="connsiteY52" fmla="*/ 149175 h 3053740"/>
              <a:gd name="connsiteX53" fmla="*/ 115108 w 9144000"/>
              <a:gd name="connsiteY53" fmla="*/ 140887 h 3053740"/>
              <a:gd name="connsiteX54" fmla="*/ 460428 w 9144000"/>
              <a:gd name="connsiteY54" fmla="*/ 0 h 305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144000" h="3053740">
                <a:moveTo>
                  <a:pt x="460428" y="0"/>
                </a:moveTo>
                <a:cubicBezTo>
                  <a:pt x="595732" y="110839"/>
                  <a:pt x="685643" y="124032"/>
                  <a:pt x="774844" y="135700"/>
                </a:cubicBezTo>
                <a:lnTo>
                  <a:pt x="857806" y="149175"/>
                </a:lnTo>
                <a:lnTo>
                  <a:pt x="970753" y="149175"/>
                </a:lnTo>
                <a:lnTo>
                  <a:pt x="1062961" y="135700"/>
                </a:lnTo>
                <a:cubicBezTo>
                  <a:pt x="1163679" y="124032"/>
                  <a:pt x="1264397" y="110839"/>
                  <a:pt x="1365116" y="0"/>
                </a:cubicBezTo>
                <a:cubicBezTo>
                  <a:pt x="1500420" y="110839"/>
                  <a:pt x="1590331" y="124032"/>
                  <a:pt x="1679532" y="135700"/>
                </a:cubicBezTo>
                <a:lnTo>
                  <a:pt x="1762494" y="149175"/>
                </a:lnTo>
                <a:lnTo>
                  <a:pt x="1875440" y="149175"/>
                </a:lnTo>
                <a:lnTo>
                  <a:pt x="1967647" y="135700"/>
                </a:lnTo>
                <a:cubicBezTo>
                  <a:pt x="2068366" y="124032"/>
                  <a:pt x="2169084" y="110839"/>
                  <a:pt x="2269803" y="0"/>
                </a:cubicBezTo>
                <a:cubicBezTo>
                  <a:pt x="2405107" y="110839"/>
                  <a:pt x="2495017" y="124032"/>
                  <a:pt x="2584218" y="135700"/>
                </a:cubicBezTo>
                <a:lnTo>
                  <a:pt x="2667180" y="149175"/>
                </a:lnTo>
                <a:lnTo>
                  <a:pt x="2780128" y="149175"/>
                </a:lnTo>
                <a:lnTo>
                  <a:pt x="2872335" y="135700"/>
                </a:lnTo>
                <a:cubicBezTo>
                  <a:pt x="2973054" y="124032"/>
                  <a:pt x="3073772" y="110839"/>
                  <a:pt x="3174490" y="0"/>
                </a:cubicBezTo>
                <a:cubicBezTo>
                  <a:pt x="3309796" y="110839"/>
                  <a:pt x="3399706" y="124032"/>
                  <a:pt x="3488907" y="135700"/>
                </a:cubicBezTo>
                <a:lnTo>
                  <a:pt x="3571869" y="149175"/>
                </a:lnTo>
                <a:lnTo>
                  <a:pt x="3684815" y="149175"/>
                </a:lnTo>
                <a:lnTo>
                  <a:pt x="3777022" y="135700"/>
                </a:lnTo>
                <a:cubicBezTo>
                  <a:pt x="3877741" y="124032"/>
                  <a:pt x="3978459" y="110839"/>
                  <a:pt x="4079177" y="0"/>
                </a:cubicBezTo>
                <a:cubicBezTo>
                  <a:pt x="4214482" y="110839"/>
                  <a:pt x="4304392" y="124032"/>
                  <a:pt x="4393593" y="135700"/>
                </a:cubicBezTo>
                <a:lnTo>
                  <a:pt x="4476555" y="149175"/>
                </a:lnTo>
                <a:lnTo>
                  <a:pt x="4589503" y="149175"/>
                </a:lnTo>
                <a:lnTo>
                  <a:pt x="4681710" y="135700"/>
                </a:lnTo>
                <a:cubicBezTo>
                  <a:pt x="4782428" y="124032"/>
                  <a:pt x="4883147" y="110839"/>
                  <a:pt x="4983865" y="0"/>
                </a:cubicBezTo>
                <a:cubicBezTo>
                  <a:pt x="5119170" y="110839"/>
                  <a:pt x="5209080" y="124032"/>
                  <a:pt x="5298281" y="135700"/>
                </a:cubicBezTo>
                <a:lnTo>
                  <a:pt x="5381243" y="149175"/>
                </a:lnTo>
                <a:lnTo>
                  <a:pt x="5494191" y="149175"/>
                </a:lnTo>
                <a:lnTo>
                  <a:pt x="5586398" y="135700"/>
                </a:lnTo>
                <a:cubicBezTo>
                  <a:pt x="5687116" y="124032"/>
                  <a:pt x="5787835" y="110839"/>
                  <a:pt x="5888553" y="0"/>
                </a:cubicBezTo>
                <a:cubicBezTo>
                  <a:pt x="6023858" y="110839"/>
                  <a:pt x="6113768" y="124032"/>
                  <a:pt x="6202969" y="135700"/>
                </a:cubicBezTo>
                <a:lnTo>
                  <a:pt x="6285931" y="149175"/>
                </a:lnTo>
                <a:lnTo>
                  <a:pt x="6398877" y="149175"/>
                </a:lnTo>
                <a:lnTo>
                  <a:pt x="6491085" y="135700"/>
                </a:lnTo>
                <a:cubicBezTo>
                  <a:pt x="6591803" y="124032"/>
                  <a:pt x="6692522" y="110839"/>
                  <a:pt x="6793240" y="0"/>
                </a:cubicBezTo>
                <a:cubicBezTo>
                  <a:pt x="6928545" y="110839"/>
                  <a:pt x="7018455" y="124032"/>
                  <a:pt x="7107656" y="135700"/>
                </a:cubicBezTo>
                <a:lnTo>
                  <a:pt x="7190618" y="149175"/>
                </a:lnTo>
                <a:lnTo>
                  <a:pt x="7303565" y="149175"/>
                </a:lnTo>
                <a:lnTo>
                  <a:pt x="7395773" y="135700"/>
                </a:lnTo>
                <a:cubicBezTo>
                  <a:pt x="7496491" y="124032"/>
                  <a:pt x="7597210" y="110839"/>
                  <a:pt x="7697928" y="0"/>
                </a:cubicBezTo>
                <a:cubicBezTo>
                  <a:pt x="7833233" y="110839"/>
                  <a:pt x="7923143" y="124032"/>
                  <a:pt x="8012344" y="135700"/>
                </a:cubicBezTo>
                <a:lnTo>
                  <a:pt x="8095306" y="149175"/>
                </a:lnTo>
                <a:lnTo>
                  <a:pt x="8208250" y="149175"/>
                </a:lnTo>
                <a:lnTo>
                  <a:pt x="8300457" y="135700"/>
                </a:lnTo>
                <a:cubicBezTo>
                  <a:pt x="8401175" y="124032"/>
                  <a:pt x="8501894" y="110839"/>
                  <a:pt x="8602612" y="0"/>
                </a:cubicBezTo>
                <a:cubicBezTo>
                  <a:pt x="8757245" y="126673"/>
                  <a:pt x="8852589" y="125809"/>
                  <a:pt x="8955343" y="140887"/>
                </a:cubicBezTo>
                <a:lnTo>
                  <a:pt x="9000823" y="149175"/>
                </a:lnTo>
                <a:lnTo>
                  <a:pt x="9144000" y="149175"/>
                </a:lnTo>
                <a:lnTo>
                  <a:pt x="9144000" y="3053740"/>
                </a:lnTo>
                <a:lnTo>
                  <a:pt x="0" y="3053740"/>
                </a:lnTo>
                <a:lnTo>
                  <a:pt x="0" y="149175"/>
                </a:lnTo>
                <a:lnTo>
                  <a:pt x="65063" y="149175"/>
                </a:lnTo>
                <a:lnTo>
                  <a:pt x="115108" y="140887"/>
                </a:lnTo>
                <a:cubicBezTo>
                  <a:pt x="230214" y="125809"/>
                  <a:pt x="345321" y="126673"/>
                  <a:pt x="460428" y="0"/>
                </a:cubicBezTo>
                <a:close/>
              </a:path>
            </a:pathLst>
          </a:custGeom>
          <a:solidFill>
            <a:srgbClr val="C5E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B27C2643-4DFF-4751-96FD-4082E9039711}"/>
              </a:ext>
            </a:extLst>
          </p:cNvPr>
          <p:cNvGrpSpPr/>
          <p:nvPr/>
        </p:nvGrpSpPr>
        <p:grpSpPr>
          <a:xfrm>
            <a:off x="1307199" y="3992230"/>
            <a:ext cx="1700980" cy="1108859"/>
            <a:chOff x="4626078" y="973394"/>
            <a:chExt cx="1700980" cy="1108859"/>
          </a:xfrm>
        </p:grpSpPr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C562585-9244-412C-8FEC-8AC60BABED9B}"/>
                </a:ext>
              </a:extLst>
            </p:cNvPr>
            <p:cNvSpPr/>
            <p:nvPr/>
          </p:nvSpPr>
          <p:spPr>
            <a:xfrm>
              <a:off x="4626078" y="973394"/>
              <a:ext cx="1700980" cy="1108859"/>
            </a:xfrm>
            <a:prstGeom prst="ellipse">
              <a:avLst/>
            </a:prstGeom>
            <a:pattFill prst="weave">
              <a:fgClr>
                <a:srgbClr val="996633"/>
              </a:fgClr>
              <a:bgClr>
                <a:schemeClr val="bg1"/>
              </a:bgClr>
            </a:patt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106BB3CB-273F-4CF0-8EAC-0D36B320FFC4}"/>
                </a:ext>
              </a:extLst>
            </p:cNvPr>
            <p:cNvSpPr/>
            <p:nvPr/>
          </p:nvSpPr>
          <p:spPr>
            <a:xfrm>
              <a:off x="4699820" y="1021466"/>
              <a:ext cx="1553496" cy="1012716"/>
            </a:xfrm>
            <a:prstGeom prst="ellipse">
              <a:avLst/>
            </a:prstGeom>
            <a:solidFill>
              <a:srgbClr val="C5E3ED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8E55C60F-1EFA-4E90-874F-379B88AA483E}"/>
              </a:ext>
            </a:extLst>
          </p:cNvPr>
          <p:cNvGrpSpPr/>
          <p:nvPr/>
        </p:nvGrpSpPr>
        <p:grpSpPr>
          <a:xfrm>
            <a:off x="3936100" y="5240737"/>
            <a:ext cx="1700980" cy="1108859"/>
            <a:chOff x="4626078" y="973394"/>
            <a:chExt cx="1700980" cy="1108859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34D60F3E-6D9C-45C5-8FCB-51D85CC91923}"/>
                </a:ext>
              </a:extLst>
            </p:cNvPr>
            <p:cNvSpPr/>
            <p:nvPr/>
          </p:nvSpPr>
          <p:spPr>
            <a:xfrm>
              <a:off x="4626078" y="973394"/>
              <a:ext cx="1700980" cy="1108859"/>
            </a:xfrm>
            <a:prstGeom prst="ellipse">
              <a:avLst/>
            </a:prstGeom>
            <a:pattFill prst="weave">
              <a:fgClr>
                <a:srgbClr val="996633"/>
              </a:fgClr>
              <a:bgClr>
                <a:schemeClr val="bg1"/>
              </a:bgClr>
            </a:patt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46A57E78-CF05-4E3E-B3BA-90D0BA36CA60}"/>
                </a:ext>
              </a:extLst>
            </p:cNvPr>
            <p:cNvSpPr/>
            <p:nvPr/>
          </p:nvSpPr>
          <p:spPr>
            <a:xfrm>
              <a:off x="4699820" y="1021466"/>
              <a:ext cx="1553496" cy="1012716"/>
            </a:xfrm>
            <a:prstGeom prst="ellipse">
              <a:avLst/>
            </a:prstGeom>
            <a:solidFill>
              <a:srgbClr val="C5E3ED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F107EF62-0810-4578-B43E-A33D7E09B006}"/>
              </a:ext>
            </a:extLst>
          </p:cNvPr>
          <p:cNvGrpSpPr/>
          <p:nvPr/>
        </p:nvGrpSpPr>
        <p:grpSpPr>
          <a:xfrm>
            <a:off x="7092539" y="4343922"/>
            <a:ext cx="1700980" cy="1108859"/>
            <a:chOff x="4626078" y="973394"/>
            <a:chExt cx="1700980" cy="1108859"/>
          </a:xfrm>
        </p:grpSpPr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9DEE11E4-F3BE-47BD-B9F3-461CC1DCA5B8}"/>
                </a:ext>
              </a:extLst>
            </p:cNvPr>
            <p:cNvSpPr/>
            <p:nvPr/>
          </p:nvSpPr>
          <p:spPr>
            <a:xfrm>
              <a:off x="4626078" y="973394"/>
              <a:ext cx="1700980" cy="1108859"/>
            </a:xfrm>
            <a:prstGeom prst="ellipse">
              <a:avLst/>
            </a:prstGeom>
            <a:pattFill prst="weave">
              <a:fgClr>
                <a:srgbClr val="996633"/>
              </a:fgClr>
              <a:bgClr>
                <a:schemeClr val="bg1"/>
              </a:bgClr>
            </a:patt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0DD2C555-D97E-47AC-BC4F-4F6FF7C3E2BC}"/>
                </a:ext>
              </a:extLst>
            </p:cNvPr>
            <p:cNvSpPr/>
            <p:nvPr/>
          </p:nvSpPr>
          <p:spPr>
            <a:xfrm>
              <a:off x="4699820" y="1021466"/>
              <a:ext cx="1553496" cy="1012716"/>
            </a:xfrm>
            <a:prstGeom prst="ellipse">
              <a:avLst/>
            </a:prstGeom>
            <a:solidFill>
              <a:srgbClr val="C5E3ED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240F70-24E8-4A8A-BB5F-002C2A23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Soup and the Origin of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AEF95-C145-4DC8-8F98-6A57F7365411}"/>
              </a:ext>
            </a:extLst>
          </p:cNvPr>
          <p:cNvSpPr txBox="1"/>
          <p:nvPr/>
        </p:nvSpPr>
        <p:spPr>
          <a:xfrm>
            <a:off x="4305289" y="5299954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73694-EB82-4F4B-976E-98AFCA0D39FE}"/>
              </a:ext>
            </a:extLst>
          </p:cNvPr>
          <p:cNvSpPr txBox="1"/>
          <p:nvPr/>
        </p:nvSpPr>
        <p:spPr>
          <a:xfrm>
            <a:off x="5391109" y="5977003"/>
            <a:ext cx="73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DCF58-3477-4EEB-A85E-A129781B3C63}"/>
              </a:ext>
            </a:extLst>
          </p:cNvPr>
          <p:cNvSpPr txBox="1"/>
          <p:nvPr/>
        </p:nvSpPr>
        <p:spPr>
          <a:xfrm>
            <a:off x="3401499" y="5578094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A4E30-5B03-4071-BCFA-D061CABE9726}"/>
              </a:ext>
            </a:extLst>
          </p:cNvPr>
          <p:cNvSpPr txBox="1"/>
          <p:nvPr/>
        </p:nvSpPr>
        <p:spPr>
          <a:xfrm>
            <a:off x="5224784" y="5093651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0BCBB-557C-4741-9D30-93D26FE4651F}"/>
              </a:ext>
            </a:extLst>
          </p:cNvPr>
          <p:cNvSpPr txBox="1"/>
          <p:nvPr/>
        </p:nvSpPr>
        <p:spPr>
          <a:xfrm>
            <a:off x="4109884" y="4828216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E00F4-47C0-4349-9515-D241F1A09A5B}"/>
              </a:ext>
            </a:extLst>
          </p:cNvPr>
          <p:cNvSpPr txBox="1"/>
          <p:nvPr/>
        </p:nvSpPr>
        <p:spPr>
          <a:xfrm>
            <a:off x="4756197" y="5898118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0B8ECB-999A-47EE-8ECF-A823BF4858E1}"/>
              </a:ext>
            </a:extLst>
          </p:cNvPr>
          <p:cNvSpPr/>
          <p:nvPr/>
        </p:nvSpPr>
        <p:spPr>
          <a:xfrm rot="5400000">
            <a:off x="6219295" y="5502271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D8062D-A4C2-4736-B9F8-1631302B04C0}"/>
              </a:ext>
            </a:extLst>
          </p:cNvPr>
          <p:cNvGrpSpPr/>
          <p:nvPr/>
        </p:nvGrpSpPr>
        <p:grpSpPr>
          <a:xfrm rot="20559358">
            <a:off x="4883616" y="5416641"/>
            <a:ext cx="188877" cy="419813"/>
            <a:chOff x="247654" y="874920"/>
            <a:chExt cx="2505648" cy="55692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D3D584-077E-4420-BE49-D3E85E6AA0D0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02FC84-6A85-49FC-90C9-1960E6B87528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8DA32D-353E-4D19-A4FE-722B26BF693D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89591A-C407-4E6F-A07A-DE672BB4C5C3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A86F045-E176-4671-8569-6C6D6CE53EEF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59" name="AutoShape 48">
                  <a:extLst>
                    <a:ext uri="{FF2B5EF4-FFF2-40B4-BE49-F238E27FC236}">
                      <a16:creationId xmlns:a16="http://schemas.microsoft.com/office/drawing/2014/main" id="{959A3D44-1679-4CCF-B95C-A2FFEA514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6DD9F5A-4437-4DC5-9E9E-5C812DE4A2C8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DB791F3-9A88-4823-952D-FDC451AB23E4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Oval 52">
                  <a:extLst>
                    <a:ext uri="{FF2B5EF4-FFF2-40B4-BE49-F238E27FC236}">
                      <a16:creationId xmlns:a16="http://schemas.microsoft.com/office/drawing/2014/main" id="{7FCA6E75-4929-4ED5-8138-F951EA6A2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B29B112D-497D-410D-9FAB-FFE2D6CB49F9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 Box 50">
                  <a:extLst>
                    <a:ext uri="{FF2B5EF4-FFF2-40B4-BE49-F238E27FC236}">
                      <a16:creationId xmlns:a16="http://schemas.microsoft.com/office/drawing/2014/main" id="{3533E539-0277-4EE1-B13A-21B278323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A07C5B5-EABA-4025-98F2-68F2D528741A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DE6F4C9-1478-46EF-9FCB-41CAF6D007E0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30D2F48-4B2A-44CD-82EF-809F44F6237D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48" name="AutoShape 48">
                  <a:extLst>
                    <a:ext uri="{FF2B5EF4-FFF2-40B4-BE49-F238E27FC236}">
                      <a16:creationId xmlns:a16="http://schemas.microsoft.com/office/drawing/2014/main" id="{C1C1CE2F-7FC8-497F-9EDB-541E7F698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A768B94-6A2A-4127-AF20-0FFC6B8B3B90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02781B6-E6B3-4719-8892-AB04268E8762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2">
                  <a:extLst>
                    <a:ext uri="{FF2B5EF4-FFF2-40B4-BE49-F238E27FC236}">
                      <a16:creationId xmlns:a16="http://schemas.microsoft.com/office/drawing/2014/main" id="{F2E54C42-8BA9-4E94-AE33-34E93940C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346053-6663-43B1-B9F7-4B4FE8629411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 Box 50">
                  <a:extLst>
                    <a:ext uri="{FF2B5EF4-FFF2-40B4-BE49-F238E27FC236}">
                      <a16:creationId xmlns:a16="http://schemas.microsoft.com/office/drawing/2014/main" id="{C7BA9C56-5EB4-44D0-9A06-81BC657BA2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D0AAA44-B8B2-49B3-A795-E5707376B7F0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3555E0-E625-40BE-BBEB-3B8581CFF034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7BB2714-D044-4C4A-A9C3-C8E9F1E8AB83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7" name="AutoShape 48">
                  <a:extLst>
                    <a:ext uri="{FF2B5EF4-FFF2-40B4-BE49-F238E27FC236}">
                      <a16:creationId xmlns:a16="http://schemas.microsoft.com/office/drawing/2014/main" id="{F06C2907-C12F-46A9-A57B-50A7D78DA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0458E1C-1E56-4CC9-B4D9-E663C8598DF1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5B12B60-2FAE-483D-91E7-9A84D87C829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52">
                  <a:extLst>
                    <a:ext uri="{FF2B5EF4-FFF2-40B4-BE49-F238E27FC236}">
                      <a16:creationId xmlns:a16="http://schemas.microsoft.com/office/drawing/2014/main" id="{28584276-9EC4-4F15-91F5-475033EB1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6489F57-CE09-4127-ADBC-AB60B73469D3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 Box 50">
                  <a:extLst>
                    <a:ext uri="{FF2B5EF4-FFF2-40B4-BE49-F238E27FC236}">
                      <a16:creationId xmlns:a16="http://schemas.microsoft.com/office/drawing/2014/main" id="{2502C912-C49C-425B-8A5F-960E32E097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8DED379-57D6-435D-95E7-22847496C62D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8FE7A1-41AF-474E-8A7F-3DB6545235E9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782B60E-5DA5-4C51-B682-54459D1D91B0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6" name="AutoShape 48">
                  <a:extLst>
                    <a:ext uri="{FF2B5EF4-FFF2-40B4-BE49-F238E27FC236}">
                      <a16:creationId xmlns:a16="http://schemas.microsoft.com/office/drawing/2014/main" id="{AAB70C97-E4B9-4A2A-B55B-D29732985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EDF898-97B2-49CB-AEFA-DD02187E5FAD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5451FE-3D57-4A91-8C5B-D2D7A5D7D98C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90C2173-079E-4EEE-8A38-7F4B78886B8B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52">
                  <a:extLst>
                    <a:ext uri="{FF2B5EF4-FFF2-40B4-BE49-F238E27FC236}">
                      <a16:creationId xmlns:a16="http://schemas.microsoft.com/office/drawing/2014/main" id="{57B60A8A-F9E6-4A47-B0FF-0CF18CF3E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1520057-8081-4F98-AC04-4F7EADF734EC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 Box 50">
                  <a:extLst>
                    <a:ext uri="{FF2B5EF4-FFF2-40B4-BE49-F238E27FC236}">
                      <a16:creationId xmlns:a16="http://schemas.microsoft.com/office/drawing/2014/main" id="{C3160A7A-DC99-444B-83A5-D5F87F0B2B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2CC210D-EDD8-4D78-AD60-C757E515745F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619E859-6156-4B5A-A858-9DEA8E7093C0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A97BDF0-AD94-4323-9A6E-C099C82E7099}"/>
              </a:ext>
            </a:extLst>
          </p:cNvPr>
          <p:cNvSpPr/>
          <p:nvPr/>
        </p:nvSpPr>
        <p:spPr>
          <a:xfrm>
            <a:off x="4195715" y="5570576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7E8D6C81-9798-4BF3-9A1A-B9D9EFE912FC}"/>
              </a:ext>
            </a:extLst>
          </p:cNvPr>
          <p:cNvSpPr/>
          <p:nvPr/>
        </p:nvSpPr>
        <p:spPr>
          <a:xfrm rot="5400000">
            <a:off x="4555102" y="5902769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55D9E08E-D86F-4FC7-9ADB-156BFEBFCB65}"/>
              </a:ext>
            </a:extLst>
          </p:cNvPr>
          <p:cNvSpPr/>
          <p:nvPr/>
        </p:nvSpPr>
        <p:spPr>
          <a:xfrm rot="5400000">
            <a:off x="2263572" y="5553813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C2835ABA-1052-4C95-872C-46B147EA58D1}"/>
              </a:ext>
            </a:extLst>
          </p:cNvPr>
          <p:cNvSpPr/>
          <p:nvPr/>
        </p:nvSpPr>
        <p:spPr>
          <a:xfrm rot="5400000">
            <a:off x="922421" y="4608676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B4869C8-927E-4B0E-9224-20FE2D8FEE11}"/>
              </a:ext>
            </a:extLst>
          </p:cNvPr>
          <p:cNvSpPr/>
          <p:nvPr/>
        </p:nvSpPr>
        <p:spPr>
          <a:xfrm>
            <a:off x="1717986" y="4270362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D9921AC-8CD7-48C2-BAE4-FC30B4E98AD3}"/>
              </a:ext>
            </a:extLst>
          </p:cNvPr>
          <p:cNvSpPr/>
          <p:nvPr/>
        </p:nvSpPr>
        <p:spPr>
          <a:xfrm>
            <a:off x="3355649" y="4165368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2AD84D2-6A0D-40C7-9622-BFDFC9C241A2}"/>
              </a:ext>
            </a:extLst>
          </p:cNvPr>
          <p:cNvSpPr/>
          <p:nvPr/>
        </p:nvSpPr>
        <p:spPr>
          <a:xfrm>
            <a:off x="4981529" y="4242788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D1BC123-EB97-4C34-BA7D-E9A0A3E0C16B}"/>
              </a:ext>
            </a:extLst>
          </p:cNvPr>
          <p:cNvSpPr/>
          <p:nvPr/>
        </p:nvSpPr>
        <p:spPr>
          <a:xfrm>
            <a:off x="3117429" y="4918250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093E29C4-6106-4810-8FBF-F9BA5F46930A}"/>
              </a:ext>
            </a:extLst>
          </p:cNvPr>
          <p:cNvSpPr/>
          <p:nvPr/>
        </p:nvSpPr>
        <p:spPr>
          <a:xfrm>
            <a:off x="768919" y="5566678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45A62BC-81DE-4927-9AF2-3BEFCDAFC2DA}"/>
              </a:ext>
            </a:extLst>
          </p:cNvPr>
          <p:cNvSpPr/>
          <p:nvPr/>
        </p:nvSpPr>
        <p:spPr>
          <a:xfrm>
            <a:off x="1817888" y="6004593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2B841EB-8C6D-444A-AF52-551A8EA57365}"/>
              </a:ext>
            </a:extLst>
          </p:cNvPr>
          <p:cNvSpPr/>
          <p:nvPr/>
        </p:nvSpPr>
        <p:spPr>
          <a:xfrm>
            <a:off x="3117429" y="6369811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24AA39F-2115-45E0-8F61-86EF2A5EED13}"/>
              </a:ext>
            </a:extLst>
          </p:cNvPr>
          <p:cNvSpPr/>
          <p:nvPr/>
        </p:nvSpPr>
        <p:spPr>
          <a:xfrm>
            <a:off x="7295464" y="6215112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22C50AB-4441-48B5-8BCF-54B886E8B2C6}"/>
              </a:ext>
            </a:extLst>
          </p:cNvPr>
          <p:cNvSpPr/>
          <p:nvPr/>
        </p:nvSpPr>
        <p:spPr>
          <a:xfrm>
            <a:off x="8550813" y="5656111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98A78C45-5A93-4230-8146-B5B299DB322C}"/>
              </a:ext>
            </a:extLst>
          </p:cNvPr>
          <p:cNvSpPr/>
          <p:nvPr/>
        </p:nvSpPr>
        <p:spPr>
          <a:xfrm>
            <a:off x="6118789" y="4806379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7932D0D4-58A5-4646-8D88-B4980AA0B042}"/>
              </a:ext>
            </a:extLst>
          </p:cNvPr>
          <p:cNvSpPr/>
          <p:nvPr/>
        </p:nvSpPr>
        <p:spPr>
          <a:xfrm>
            <a:off x="7026905" y="5434311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43FA081-217A-46E7-91B8-ABFA075EFFC0}"/>
              </a:ext>
            </a:extLst>
          </p:cNvPr>
          <p:cNvSpPr/>
          <p:nvPr/>
        </p:nvSpPr>
        <p:spPr>
          <a:xfrm>
            <a:off x="6118789" y="6510803"/>
            <a:ext cx="340800" cy="237729"/>
          </a:xfrm>
          <a:custGeom>
            <a:avLst/>
            <a:gdLst>
              <a:gd name="connsiteX0" fmla="*/ 0 w 279400"/>
              <a:gd name="connsiteY0" fmla="*/ 30672 h 194899"/>
              <a:gd name="connsiteX1" fmla="*/ 90487 w 279400"/>
              <a:gd name="connsiteY1" fmla="*/ 52897 h 194899"/>
              <a:gd name="connsiteX2" fmla="*/ 7937 w 279400"/>
              <a:gd name="connsiteY2" fmla="*/ 83060 h 194899"/>
              <a:gd name="connsiteX3" fmla="*/ 98425 w 279400"/>
              <a:gd name="connsiteY3" fmla="*/ 110047 h 194899"/>
              <a:gd name="connsiteX4" fmla="*/ 14287 w 279400"/>
              <a:gd name="connsiteY4" fmla="*/ 138622 h 194899"/>
              <a:gd name="connsiteX5" fmla="*/ 130175 w 279400"/>
              <a:gd name="connsiteY5" fmla="*/ 191010 h 194899"/>
              <a:gd name="connsiteX6" fmla="*/ 139700 w 279400"/>
              <a:gd name="connsiteY6" fmla="*/ 22735 h 194899"/>
              <a:gd name="connsiteX7" fmla="*/ 174625 w 279400"/>
              <a:gd name="connsiteY7" fmla="*/ 33847 h 194899"/>
              <a:gd name="connsiteX8" fmla="*/ 174625 w 279400"/>
              <a:gd name="connsiteY8" fmla="*/ 184660 h 194899"/>
              <a:gd name="connsiteX9" fmla="*/ 217487 w 279400"/>
              <a:gd name="connsiteY9" fmla="*/ 159260 h 194899"/>
              <a:gd name="connsiteX10" fmla="*/ 206375 w 279400"/>
              <a:gd name="connsiteY10" fmla="*/ 16385 h 194899"/>
              <a:gd name="connsiteX11" fmla="*/ 247650 w 279400"/>
              <a:gd name="connsiteY11" fmla="*/ 11622 h 194899"/>
              <a:gd name="connsiteX12" fmla="*/ 249237 w 279400"/>
              <a:gd name="connsiteY12" fmla="*/ 92585 h 194899"/>
              <a:gd name="connsiteX13" fmla="*/ 279400 w 279400"/>
              <a:gd name="connsiteY13" fmla="*/ 114810 h 1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400" h="194899">
                <a:moveTo>
                  <a:pt x="0" y="30672"/>
                </a:moveTo>
                <a:cubicBezTo>
                  <a:pt x="44582" y="37419"/>
                  <a:pt x="89164" y="44166"/>
                  <a:pt x="90487" y="52897"/>
                </a:cubicBezTo>
                <a:cubicBezTo>
                  <a:pt x="91810" y="61628"/>
                  <a:pt x="6614" y="73535"/>
                  <a:pt x="7937" y="83060"/>
                </a:cubicBezTo>
                <a:cubicBezTo>
                  <a:pt x="9260" y="92585"/>
                  <a:pt x="97367" y="100787"/>
                  <a:pt x="98425" y="110047"/>
                </a:cubicBezTo>
                <a:cubicBezTo>
                  <a:pt x="99483" y="119307"/>
                  <a:pt x="8995" y="125128"/>
                  <a:pt x="14287" y="138622"/>
                </a:cubicBezTo>
                <a:cubicBezTo>
                  <a:pt x="19579" y="152116"/>
                  <a:pt x="109273" y="210325"/>
                  <a:pt x="130175" y="191010"/>
                </a:cubicBezTo>
                <a:cubicBezTo>
                  <a:pt x="151077" y="171696"/>
                  <a:pt x="132292" y="48929"/>
                  <a:pt x="139700" y="22735"/>
                </a:cubicBezTo>
                <a:cubicBezTo>
                  <a:pt x="147108" y="-3459"/>
                  <a:pt x="168804" y="6859"/>
                  <a:pt x="174625" y="33847"/>
                </a:cubicBezTo>
                <a:cubicBezTo>
                  <a:pt x="180446" y="60835"/>
                  <a:pt x="167481" y="163758"/>
                  <a:pt x="174625" y="184660"/>
                </a:cubicBezTo>
                <a:cubicBezTo>
                  <a:pt x="181769" y="205562"/>
                  <a:pt x="212195" y="187306"/>
                  <a:pt x="217487" y="159260"/>
                </a:cubicBezTo>
                <a:cubicBezTo>
                  <a:pt x="222779" y="131214"/>
                  <a:pt x="201348" y="40991"/>
                  <a:pt x="206375" y="16385"/>
                </a:cubicBezTo>
                <a:cubicBezTo>
                  <a:pt x="211402" y="-8221"/>
                  <a:pt x="240506" y="-1078"/>
                  <a:pt x="247650" y="11622"/>
                </a:cubicBezTo>
                <a:cubicBezTo>
                  <a:pt x="254794" y="24322"/>
                  <a:pt x="243945" y="75387"/>
                  <a:pt x="249237" y="92585"/>
                </a:cubicBezTo>
                <a:cubicBezTo>
                  <a:pt x="254529" y="109783"/>
                  <a:pt x="266964" y="112296"/>
                  <a:pt x="279400" y="114810"/>
                </a:cubicBezTo>
              </a:path>
            </a:pathLst>
          </a:custGeom>
          <a:noFill/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DA3C3EFB-352D-433F-A3B1-3DEEED83A789}"/>
              </a:ext>
            </a:extLst>
          </p:cNvPr>
          <p:cNvSpPr/>
          <p:nvPr/>
        </p:nvSpPr>
        <p:spPr>
          <a:xfrm rot="5400000">
            <a:off x="2078630" y="4616194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9B437EC9-4713-451B-95B3-5FB420ADB59E}"/>
              </a:ext>
            </a:extLst>
          </p:cNvPr>
          <p:cNvSpPr/>
          <p:nvPr/>
        </p:nvSpPr>
        <p:spPr>
          <a:xfrm rot="5400000">
            <a:off x="7404984" y="4667461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9733F232-85C7-4D5B-8A9E-D8041C92B3A6}"/>
              </a:ext>
            </a:extLst>
          </p:cNvPr>
          <p:cNvSpPr/>
          <p:nvPr/>
        </p:nvSpPr>
        <p:spPr>
          <a:xfrm rot="5400000">
            <a:off x="8286855" y="4565968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A1959B54-4028-458F-A651-B62183F991A0}"/>
              </a:ext>
            </a:extLst>
          </p:cNvPr>
          <p:cNvSpPr/>
          <p:nvPr/>
        </p:nvSpPr>
        <p:spPr>
          <a:xfrm rot="5400000">
            <a:off x="8708339" y="4056109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737A54D4-79BE-4F94-B3B8-D87ABFCB2D50}"/>
              </a:ext>
            </a:extLst>
          </p:cNvPr>
          <p:cNvSpPr/>
          <p:nvPr/>
        </p:nvSpPr>
        <p:spPr>
          <a:xfrm rot="5400000">
            <a:off x="8245162" y="6350874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918CA740-C172-447F-96DB-7532410FB594}"/>
              </a:ext>
            </a:extLst>
          </p:cNvPr>
          <p:cNvSpPr/>
          <p:nvPr/>
        </p:nvSpPr>
        <p:spPr>
          <a:xfrm rot="5400000">
            <a:off x="1097088" y="6350874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5DE4BFA0-A15D-49BF-9F3C-D9796E65FA41}"/>
              </a:ext>
            </a:extLst>
          </p:cNvPr>
          <p:cNvSpPr/>
          <p:nvPr/>
        </p:nvSpPr>
        <p:spPr>
          <a:xfrm rot="5400000">
            <a:off x="229077" y="5103006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2C2FF1A-6B82-4B0C-83CC-9D3631606D08}"/>
              </a:ext>
            </a:extLst>
          </p:cNvPr>
          <p:cNvGrpSpPr/>
          <p:nvPr/>
        </p:nvGrpSpPr>
        <p:grpSpPr>
          <a:xfrm rot="20559358">
            <a:off x="4273723" y="4086441"/>
            <a:ext cx="188877" cy="419813"/>
            <a:chOff x="247654" y="874920"/>
            <a:chExt cx="2505648" cy="556924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3DA7D9-D989-4391-9A06-ED1E24EEA2D4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D9EF179-B3CB-4C61-A91A-F5621A5A6813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4D3002C-CAF2-4355-9B72-1BA184AF1288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75ED0D2-9867-4085-9832-6E43834B082E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2C25736-C6B2-4A4E-8BBD-12A6A87FF1C5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145" name="AutoShape 48">
                  <a:extLst>
                    <a:ext uri="{FF2B5EF4-FFF2-40B4-BE49-F238E27FC236}">
                      <a16:creationId xmlns:a16="http://schemas.microsoft.com/office/drawing/2014/main" id="{D3C175EF-3F18-4E24-80C7-8590ED25A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6DEB4634-3F7A-48A6-BEDB-8D359692134D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22B10E1-0C01-46EC-B96F-4BCF9BC479B4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52">
                  <a:extLst>
                    <a:ext uri="{FF2B5EF4-FFF2-40B4-BE49-F238E27FC236}">
                      <a16:creationId xmlns:a16="http://schemas.microsoft.com/office/drawing/2014/main" id="{B9FBBA59-3D4B-44C0-B80B-E79274AA4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F2E8BF4B-7165-473F-85A2-5F417E14037B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 Box 50">
                  <a:extLst>
                    <a:ext uri="{FF2B5EF4-FFF2-40B4-BE49-F238E27FC236}">
                      <a16:creationId xmlns:a16="http://schemas.microsoft.com/office/drawing/2014/main" id="{1469CDAE-63E2-4F82-AF01-FCB0997174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EBBE2E7-E614-464C-86DD-72F56D414E59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9C90114-96C0-471C-8351-1823B43FA8BF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46D2FE2-32E2-43F5-91CA-80E5A39F6B1F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137" name="AutoShape 48">
                  <a:extLst>
                    <a:ext uri="{FF2B5EF4-FFF2-40B4-BE49-F238E27FC236}">
                      <a16:creationId xmlns:a16="http://schemas.microsoft.com/office/drawing/2014/main" id="{4FB6AEDA-AA02-46E3-8E66-E6945D9E3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961926B7-4516-4EAD-8D9E-619E1EB552D9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0172B720-38E8-445B-B178-EA789F3ED4C3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52">
                  <a:extLst>
                    <a:ext uri="{FF2B5EF4-FFF2-40B4-BE49-F238E27FC236}">
                      <a16:creationId xmlns:a16="http://schemas.microsoft.com/office/drawing/2014/main" id="{87A2A79B-2E1D-48DE-A1DF-32070B686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63D2DBC-22DE-4157-841A-6E6169473495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 Box 50">
                  <a:extLst>
                    <a:ext uri="{FF2B5EF4-FFF2-40B4-BE49-F238E27FC236}">
                      <a16:creationId xmlns:a16="http://schemas.microsoft.com/office/drawing/2014/main" id="{74CC4605-6EBE-4724-9C29-0BD3F137B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0F403C0-A4E8-4C33-AC5A-5F8ACFEEEDFB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454ABE-F9F7-4A81-A4D5-6D92D6D06AA8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916DD62-6BAF-4DA8-8279-43799F64CFA7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129" name="AutoShape 48">
                  <a:extLst>
                    <a:ext uri="{FF2B5EF4-FFF2-40B4-BE49-F238E27FC236}">
                      <a16:creationId xmlns:a16="http://schemas.microsoft.com/office/drawing/2014/main" id="{C3D86E4F-680E-47B0-8ED4-BB8DD457C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02DD82E7-4F92-4406-A8F9-F68FA51EE605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960B659-8210-4438-90FC-046A357525AF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52">
                  <a:extLst>
                    <a:ext uri="{FF2B5EF4-FFF2-40B4-BE49-F238E27FC236}">
                      <a16:creationId xmlns:a16="http://schemas.microsoft.com/office/drawing/2014/main" id="{37A9778F-11C2-47A5-B4DA-BF057E5B0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C806D267-A420-4962-B260-55F67DAC0393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 Box 50">
                  <a:extLst>
                    <a:ext uri="{FF2B5EF4-FFF2-40B4-BE49-F238E27FC236}">
                      <a16:creationId xmlns:a16="http://schemas.microsoft.com/office/drawing/2014/main" id="{4F98CBCF-8FAD-41D9-8C90-BDCCF8CCD4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377AB24-132D-49F8-9F11-E35755D34B47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665F36E-7851-4EC6-BAF0-0AF40CF8C361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5EE4AED8-18F1-4091-B205-C68593518E5E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120" name="AutoShape 48">
                  <a:extLst>
                    <a:ext uri="{FF2B5EF4-FFF2-40B4-BE49-F238E27FC236}">
                      <a16:creationId xmlns:a16="http://schemas.microsoft.com/office/drawing/2014/main" id="{8F1B6CB2-AA3E-4E10-AE75-7C6335ED6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4654F42-5B02-4DD7-8DEF-586ED39E815A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B8020EE9-EFE3-4189-972A-4F043620ED11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36B5ACB-654B-4792-97A6-D1D04BD99A74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52">
                  <a:extLst>
                    <a:ext uri="{FF2B5EF4-FFF2-40B4-BE49-F238E27FC236}">
                      <a16:creationId xmlns:a16="http://schemas.microsoft.com/office/drawing/2014/main" id="{864CD2D5-6C2A-467C-956B-6750DCD9E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3197F76-01B9-497E-9076-9C4F056BA7A6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 Box 50">
                  <a:extLst>
                    <a:ext uri="{FF2B5EF4-FFF2-40B4-BE49-F238E27FC236}">
                      <a16:creationId xmlns:a16="http://schemas.microsoft.com/office/drawing/2014/main" id="{3FE3D60E-88A5-43A3-A129-D957A4A02F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33EAC76-BC64-4B30-9CA6-4F25A4F0D02F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04F5F39-7E3B-4295-801C-934534613114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C971695-891D-4BEE-A5B7-20B2DE333895}"/>
              </a:ext>
            </a:extLst>
          </p:cNvPr>
          <p:cNvGrpSpPr/>
          <p:nvPr/>
        </p:nvGrpSpPr>
        <p:grpSpPr>
          <a:xfrm rot="20559358">
            <a:off x="7792834" y="4816426"/>
            <a:ext cx="188877" cy="419813"/>
            <a:chOff x="247654" y="874920"/>
            <a:chExt cx="2505648" cy="556924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7A67374-2C02-4533-8568-BDF24C39D5B7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2311250-0976-4C8E-ACC9-B6AAC79409C4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1FF40AD-4C14-4E16-965C-18EDF57E424C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0A13D85-389A-4C9B-9A43-8AFA6516F25F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73BF6973-19AA-46A3-8773-711B9414ACDE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187" name="AutoShape 48">
                  <a:extLst>
                    <a:ext uri="{FF2B5EF4-FFF2-40B4-BE49-F238E27FC236}">
                      <a16:creationId xmlns:a16="http://schemas.microsoft.com/office/drawing/2014/main" id="{8F3C3725-33C2-4D28-BDC9-6BD046E86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19D74969-D4DC-402B-89B2-FF75771E5898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1CBCD01-C50F-4630-9A51-5CCF5E8290DE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52">
                  <a:extLst>
                    <a:ext uri="{FF2B5EF4-FFF2-40B4-BE49-F238E27FC236}">
                      <a16:creationId xmlns:a16="http://schemas.microsoft.com/office/drawing/2014/main" id="{D64CE2D6-B4CA-4D60-9B02-61A3486DE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E2DD2E30-C4D1-4A90-82A8-557E39D83B41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Text Box 50">
                  <a:extLst>
                    <a:ext uri="{FF2B5EF4-FFF2-40B4-BE49-F238E27FC236}">
                      <a16:creationId xmlns:a16="http://schemas.microsoft.com/office/drawing/2014/main" id="{DDDC14B1-9975-4654-B5A2-3463B2F908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E9E28B8-1455-48F7-A876-C50CE2B0774A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27DE205-0C6C-4B77-AF4A-D1FD1801E225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411376C8-5831-48E9-A769-F75233797AB8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179" name="AutoShape 48">
                  <a:extLst>
                    <a:ext uri="{FF2B5EF4-FFF2-40B4-BE49-F238E27FC236}">
                      <a16:creationId xmlns:a16="http://schemas.microsoft.com/office/drawing/2014/main" id="{894C11E4-4CE4-4A55-8022-C838B61EA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EC92CE76-CB51-4989-9537-01C8AAB1C32E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7880714-00B4-4080-9EC5-672586DF031F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Oval 52">
                  <a:extLst>
                    <a:ext uri="{FF2B5EF4-FFF2-40B4-BE49-F238E27FC236}">
                      <a16:creationId xmlns:a16="http://schemas.microsoft.com/office/drawing/2014/main" id="{C64BDF88-DE69-4444-B373-B945A4986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33C75585-3688-47A3-A2F4-76D3347F9048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Text Box 50">
                  <a:extLst>
                    <a:ext uri="{FF2B5EF4-FFF2-40B4-BE49-F238E27FC236}">
                      <a16:creationId xmlns:a16="http://schemas.microsoft.com/office/drawing/2014/main" id="{0EB8980F-C9F6-46DF-8126-CE08AD1BD9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5007A0E8-6051-4BDB-BA26-CD90C6DA3001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2569CA8-3738-4835-A2F7-7D379B799D06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0D881D5A-29AA-447E-8F44-C46EEECB587F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171" name="AutoShape 48">
                  <a:extLst>
                    <a:ext uri="{FF2B5EF4-FFF2-40B4-BE49-F238E27FC236}">
                      <a16:creationId xmlns:a16="http://schemas.microsoft.com/office/drawing/2014/main" id="{F4FFA699-90A5-4688-99AA-9D9C8C7F3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0DFC9CB2-AD30-49AC-B090-2D4929AD8699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F2051488-910B-45F8-8FBA-F05614B9F66C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Oval 52">
                  <a:extLst>
                    <a:ext uri="{FF2B5EF4-FFF2-40B4-BE49-F238E27FC236}">
                      <a16:creationId xmlns:a16="http://schemas.microsoft.com/office/drawing/2014/main" id="{8E8E15F9-0210-4581-80B1-39F996F1C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2729625B-D0A7-4678-BD76-1645D7BC2549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Text Box 50">
                  <a:extLst>
                    <a:ext uri="{FF2B5EF4-FFF2-40B4-BE49-F238E27FC236}">
                      <a16:creationId xmlns:a16="http://schemas.microsoft.com/office/drawing/2014/main" id="{9E46D778-D32D-4DB3-B438-6C0845F313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8F52AB3-33FD-4F20-8873-836E46F18268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30B2C61-539B-483E-B39B-D6925FAB4336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8049A70-6170-474B-A866-7990285C278E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162" name="AutoShape 48">
                  <a:extLst>
                    <a:ext uri="{FF2B5EF4-FFF2-40B4-BE49-F238E27FC236}">
                      <a16:creationId xmlns:a16="http://schemas.microsoft.com/office/drawing/2014/main" id="{AE1F6A4C-22F1-4301-9D53-9E01FAC2E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FAC282BA-7AE5-4E24-B9BC-B8734B5FF944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E9A6F26E-A2B0-45C2-BC99-4C166832A4A1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8EC78992-ADC4-42F6-9D30-F0B432750751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Oval 52">
                  <a:extLst>
                    <a:ext uri="{FF2B5EF4-FFF2-40B4-BE49-F238E27FC236}">
                      <a16:creationId xmlns:a16="http://schemas.microsoft.com/office/drawing/2014/main" id="{CB135204-3C69-44E3-B4BD-DAA839E5F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005C02FA-8CF9-4769-BF2B-FD55591A5CEE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 Box 50">
                  <a:extLst>
                    <a:ext uri="{FF2B5EF4-FFF2-40B4-BE49-F238E27FC236}">
                      <a16:creationId xmlns:a16="http://schemas.microsoft.com/office/drawing/2014/main" id="{17419E0A-7E9D-4614-A60A-EA884B9774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8C6E126-1CB2-44C5-8D0E-CFB0F92529E8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4AF4827-6B6E-4E7B-BD0E-3640C6ABA96F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Hexagon 192">
            <a:extLst>
              <a:ext uri="{FF2B5EF4-FFF2-40B4-BE49-F238E27FC236}">
                <a16:creationId xmlns:a16="http://schemas.microsoft.com/office/drawing/2014/main" id="{8E15D249-DA6B-4051-B412-1E4C8779EBAA}"/>
              </a:ext>
            </a:extLst>
          </p:cNvPr>
          <p:cNvSpPr/>
          <p:nvPr/>
        </p:nvSpPr>
        <p:spPr>
          <a:xfrm rot="5400000">
            <a:off x="5582168" y="4459290"/>
            <a:ext cx="245021" cy="211225"/>
          </a:xfrm>
          <a:prstGeom prst="hexagon">
            <a:avLst>
              <a:gd name="adj" fmla="val 33700"/>
              <a:gd name="vf" fmla="val 11547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11481CB-459F-483C-AD77-7F57C60BF624}"/>
              </a:ext>
            </a:extLst>
          </p:cNvPr>
          <p:cNvGrpSpPr/>
          <p:nvPr/>
        </p:nvGrpSpPr>
        <p:grpSpPr>
          <a:xfrm rot="20559358">
            <a:off x="1392370" y="5018522"/>
            <a:ext cx="188877" cy="419813"/>
            <a:chOff x="247654" y="874920"/>
            <a:chExt cx="2505648" cy="5569247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C1FFD65-AE29-4B49-AC2E-3FA519C3A014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32F7B191-8804-4051-A5A3-8A6FA8465D17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5EE22C0-C5A7-467D-87F0-5FEBDAD0D8AA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6D01810-C155-4ADC-89EA-9DDEA320F802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D7945150-6021-46A8-993D-492381C913D3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30" name="AutoShape 48">
                  <a:extLst>
                    <a:ext uri="{FF2B5EF4-FFF2-40B4-BE49-F238E27FC236}">
                      <a16:creationId xmlns:a16="http://schemas.microsoft.com/office/drawing/2014/main" id="{DDF83853-9211-41AF-B087-91E1F5468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A1C37E5A-E04A-4864-99F2-BFC0920660E2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C5F49CBB-C033-473A-B7CF-864B253B438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Oval 52">
                  <a:extLst>
                    <a:ext uri="{FF2B5EF4-FFF2-40B4-BE49-F238E27FC236}">
                      <a16:creationId xmlns:a16="http://schemas.microsoft.com/office/drawing/2014/main" id="{100D0578-8658-4CE4-B948-BD1570C2BC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392E9749-EC76-45B2-BFC9-082409908092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 Box 50">
                  <a:extLst>
                    <a:ext uri="{FF2B5EF4-FFF2-40B4-BE49-F238E27FC236}">
                      <a16:creationId xmlns:a16="http://schemas.microsoft.com/office/drawing/2014/main" id="{4642B1D1-0915-4C09-A83D-7D0F3C502F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BE7483B8-BEF0-4A80-8CDD-1A99B53C7868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1603EB2-83CE-4AD4-88CE-7E6AABE6F574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98F4D33C-5988-4516-A963-1A9D4900EABA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22" name="AutoShape 48">
                  <a:extLst>
                    <a:ext uri="{FF2B5EF4-FFF2-40B4-BE49-F238E27FC236}">
                      <a16:creationId xmlns:a16="http://schemas.microsoft.com/office/drawing/2014/main" id="{33CDB64E-4451-4F47-BBD9-0C8A6F177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AAF97640-56E1-4363-97C3-76C499AAD2F1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F63618C5-DC7D-44EB-B765-B3857AC8D81D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52">
                  <a:extLst>
                    <a:ext uri="{FF2B5EF4-FFF2-40B4-BE49-F238E27FC236}">
                      <a16:creationId xmlns:a16="http://schemas.microsoft.com/office/drawing/2014/main" id="{42282912-CDF2-4CF1-A8D7-786CD1E75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183A6858-B408-4C02-8D0A-618C1D6B9185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Text Box 50">
                  <a:extLst>
                    <a:ext uri="{FF2B5EF4-FFF2-40B4-BE49-F238E27FC236}">
                      <a16:creationId xmlns:a16="http://schemas.microsoft.com/office/drawing/2014/main" id="{C729A36B-9CB0-446A-BC86-F7E827FEE2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0FB2D215-8AC8-4A8A-B7BC-B8C27034B6C9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8AEE1F1-83E0-490E-BC93-6CBAF8B9970E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FF55C637-FDA9-4287-AFD8-D0357CAFB5BA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14" name="AutoShape 48">
                  <a:extLst>
                    <a:ext uri="{FF2B5EF4-FFF2-40B4-BE49-F238E27FC236}">
                      <a16:creationId xmlns:a16="http://schemas.microsoft.com/office/drawing/2014/main" id="{49444A4E-D07C-4727-A577-D4891ADC6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D3197792-FF67-47DB-9FA9-42E2A509D6E9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BFAE485A-6DB4-483E-9EDE-A15B51E0451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Oval 52">
                  <a:extLst>
                    <a:ext uri="{FF2B5EF4-FFF2-40B4-BE49-F238E27FC236}">
                      <a16:creationId xmlns:a16="http://schemas.microsoft.com/office/drawing/2014/main" id="{3E756FDC-EEA7-4A83-8213-0F46D2DC5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6A6C7099-A9DB-4872-A753-81A623994FF4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Text Box 50">
                  <a:extLst>
                    <a:ext uri="{FF2B5EF4-FFF2-40B4-BE49-F238E27FC236}">
                      <a16:creationId xmlns:a16="http://schemas.microsoft.com/office/drawing/2014/main" id="{B134517E-6E1C-45EE-B2CC-A50FD52348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5E50E7EA-53A6-40F2-AE2E-CC61AADD4E95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A4AFA0E-E905-4E57-8114-DCA326F8833D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5019B7-AE5D-483F-890C-571D598848E2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05" name="AutoShape 48">
                  <a:extLst>
                    <a:ext uri="{FF2B5EF4-FFF2-40B4-BE49-F238E27FC236}">
                      <a16:creationId xmlns:a16="http://schemas.microsoft.com/office/drawing/2014/main" id="{69759A7B-BA41-4685-BED4-22CE08AC5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6FFC2DB6-9681-4421-BCFC-2B86B9E5081F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8DADFC9C-11D7-41F6-B345-28FD601CA74F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1E7BE278-CB75-4989-9737-E1E56DC101FA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Oval 52">
                  <a:extLst>
                    <a:ext uri="{FF2B5EF4-FFF2-40B4-BE49-F238E27FC236}">
                      <a16:creationId xmlns:a16="http://schemas.microsoft.com/office/drawing/2014/main" id="{AE475B1C-7691-4819-8403-4AECD967F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D1BDF830-1A56-4D20-B3C1-34A3A47FBA34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Text Box 50">
                  <a:extLst>
                    <a:ext uri="{FF2B5EF4-FFF2-40B4-BE49-F238E27FC236}">
                      <a16:creationId xmlns:a16="http://schemas.microsoft.com/office/drawing/2014/main" id="{5FD41594-A807-4D7D-A820-09AF03A2E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26C9843D-C6FE-4D08-B6A6-72B0F0D8E780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DF41982-21F8-4718-9482-876E961EF02F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F30C9D5-D2E7-4955-A3C0-D9DEE7676764}"/>
              </a:ext>
            </a:extLst>
          </p:cNvPr>
          <p:cNvGrpSpPr/>
          <p:nvPr/>
        </p:nvGrpSpPr>
        <p:grpSpPr>
          <a:xfrm rot="20559358">
            <a:off x="3902231" y="6278768"/>
            <a:ext cx="188877" cy="419813"/>
            <a:chOff x="247654" y="874920"/>
            <a:chExt cx="2505648" cy="5569247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BFFCCFB-6C2D-4AFD-93F6-E9FA88E37E81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68045E5-D61D-4074-B72E-35D16B3A715F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7F42070-5612-40BB-896F-DFE20E9A1606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4620653C-A381-4B9C-BA0A-641203FB5C57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EF930D7C-8270-4458-9941-A83A1DF0042E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72" name="AutoShape 48">
                  <a:extLst>
                    <a:ext uri="{FF2B5EF4-FFF2-40B4-BE49-F238E27FC236}">
                      <a16:creationId xmlns:a16="http://schemas.microsoft.com/office/drawing/2014/main" id="{5E46107C-5F80-4675-BDE1-5B67907831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7C88F141-88C6-437D-BC2E-89E8044E0425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9C819AD1-E975-433E-9D4C-EC4E617A1DB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Oval 52">
                  <a:extLst>
                    <a:ext uri="{FF2B5EF4-FFF2-40B4-BE49-F238E27FC236}">
                      <a16:creationId xmlns:a16="http://schemas.microsoft.com/office/drawing/2014/main" id="{58F1AA3C-C5C8-4440-BB52-EF1C7B288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96D1F4C9-410F-4B06-A52C-5DDAE256ADFC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Text Box 50">
                  <a:extLst>
                    <a:ext uri="{FF2B5EF4-FFF2-40B4-BE49-F238E27FC236}">
                      <a16:creationId xmlns:a16="http://schemas.microsoft.com/office/drawing/2014/main" id="{7539F944-1DA5-41F5-9CD5-84916AA223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0A3C00C-916A-48BE-9E45-EB7B8E3D194B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4DF1AB23-AFC6-4024-9292-2DDA7CCC86C8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DD4970D3-F056-4670-953E-84468C4DC7B1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64" name="AutoShape 48">
                  <a:extLst>
                    <a:ext uri="{FF2B5EF4-FFF2-40B4-BE49-F238E27FC236}">
                      <a16:creationId xmlns:a16="http://schemas.microsoft.com/office/drawing/2014/main" id="{F4EF53E3-505A-41F0-AA14-81C91962F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5AE24991-CACB-4992-8D80-ABB43DC0CD66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7927C968-1B1D-470E-B1FA-CDB941E72A1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Oval 52">
                  <a:extLst>
                    <a:ext uri="{FF2B5EF4-FFF2-40B4-BE49-F238E27FC236}">
                      <a16:creationId xmlns:a16="http://schemas.microsoft.com/office/drawing/2014/main" id="{320BF74F-E6C2-433C-81EF-26B8EA183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57EED184-11C2-46D9-86A6-9F99514CD2E4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Text Box 50">
                  <a:extLst>
                    <a:ext uri="{FF2B5EF4-FFF2-40B4-BE49-F238E27FC236}">
                      <a16:creationId xmlns:a16="http://schemas.microsoft.com/office/drawing/2014/main" id="{BD0DDB49-8666-4D12-9A01-46B9EF8ED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F810D04-CDCD-46AE-8387-233B0AEC769E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B69107F-5FE8-4F09-92E5-29C559FEDEC0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F8160360-329B-4824-9A96-AE631F59717B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56" name="AutoShape 48">
                  <a:extLst>
                    <a:ext uri="{FF2B5EF4-FFF2-40B4-BE49-F238E27FC236}">
                      <a16:creationId xmlns:a16="http://schemas.microsoft.com/office/drawing/2014/main" id="{EA1F53BC-3E79-45D3-8C9E-09E6BDE09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0A627B37-3118-4BBF-954A-DD5C13BF17C0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099ED6A1-FB2B-41E9-96E1-FC1164C1BB1A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9" name="Oval 52">
                  <a:extLst>
                    <a:ext uri="{FF2B5EF4-FFF2-40B4-BE49-F238E27FC236}">
                      <a16:creationId xmlns:a16="http://schemas.microsoft.com/office/drawing/2014/main" id="{E33F7981-7D3C-4E73-84FF-EB2943756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9E05B030-D8E8-4D04-B982-0E43312BD519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1" name="Text Box 50">
                  <a:extLst>
                    <a:ext uri="{FF2B5EF4-FFF2-40B4-BE49-F238E27FC236}">
                      <a16:creationId xmlns:a16="http://schemas.microsoft.com/office/drawing/2014/main" id="{EAD67649-4F6F-438F-B26C-D4EE499F4E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EECD9B9-A678-42E8-9EAB-88C89256558A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90E85C1-F53B-49BE-94B0-5853BC053F3D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DDD0A104-AB23-43BC-A061-7F6F29212495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47" name="AutoShape 48">
                  <a:extLst>
                    <a:ext uri="{FF2B5EF4-FFF2-40B4-BE49-F238E27FC236}">
                      <a16:creationId xmlns:a16="http://schemas.microsoft.com/office/drawing/2014/main" id="{50C3C1EB-01EC-4C38-9693-07F1617FD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B7ED843-BA89-4465-83C6-1391839CC4EA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D69839CD-112E-405D-8C92-785EF2A6018B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29AA9C5A-4713-425F-AF11-4333093EC7E0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Oval 52">
                  <a:extLst>
                    <a:ext uri="{FF2B5EF4-FFF2-40B4-BE49-F238E27FC236}">
                      <a16:creationId xmlns:a16="http://schemas.microsoft.com/office/drawing/2014/main" id="{117C5FC8-9278-4D57-91F7-A6BD46840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54437E4B-0D1B-4E33-8431-D32688DC8B1B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Text Box 50">
                  <a:extLst>
                    <a:ext uri="{FF2B5EF4-FFF2-40B4-BE49-F238E27FC236}">
                      <a16:creationId xmlns:a16="http://schemas.microsoft.com/office/drawing/2014/main" id="{088D6CDD-4158-4B94-9E5D-CA6BD71C7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60056815-B16F-4F42-BB56-0A7E18A6D2E3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E09FBEB-79D1-4A26-8675-6CDA1BDD7AFB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1750D10-C84D-427A-8DAF-BBAA00BA18D5}"/>
              </a:ext>
            </a:extLst>
          </p:cNvPr>
          <p:cNvGrpSpPr/>
          <p:nvPr/>
        </p:nvGrpSpPr>
        <p:grpSpPr>
          <a:xfrm rot="20559358">
            <a:off x="362430" y="6094208"/>
            <a:ext cx="188877" cy="419813"/>
            <a:chOff x="247654" y="874920"/>
            <a:chExt cx="2505648" cy="5569247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D708D24-3D54-420A-98B2-D87407EF5765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895226EC-8AD1-4F58-8966-1C44478AF273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34E8DCD3-8F06-4A51-8718-FCDD2B06008E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13B45672-BD86-490D-953E-DFD5A6DAB1BE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80F4964C-9237-4D09-B534-23D440565EEA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14" name="AutoShape 48">
                  <a:extLst>
                    <a:ext uri="{FF2B5EF4-FFF2-40B4-BE49-F238E27FC236}">
                      <a16:creationId xmlns:a16="http://schemas.microsoft.com/office/drawing/2014/main" id="{D5E8AEE9-A915-4019-B3DF-89D76CF5D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DA187FBC-A09A-4A09-BB92-F7CDBAA60F7C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45EC5D32-C5F0-43D4-99FC-66F03C61E75E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7" name="Oval 52">
                  <a:extLst>
                    <a:ext uri="{FF2B5EF4-FFF2-40B4-BE49-F238E27FC236}">
                      <a16:creationId xmlns:a16="http://schemas.microsoft.com/office/drawing/2014/main" id="{7A58DBB2-D3D3-466C-B56F-3D97A281A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ED7C644E-B251-4640-B523-C8424CC21A3E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9" name="Text Box 50">
                  <a:extLst>
                    <a:ext uri="{FF2B5EF4-FFF2-40B4-BE49-F238E27FC236}">
                      <a16:creationId xmlns:a16="http://schemas.microsoft.com/office/drawing/2014/main" id="{35FDC6FA-2532-46DE-B667-0D91E89E92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8E9FBBF4-0979-4D8D-BF6A-D6153B505C9A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1656E35D-3E0C-46B0-8B58-90FD6C6B2690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349C4F46-AA5D-40FB-BEC3-4C2D14B48328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06" name="AutoShape 48">
                  <a:extLst>
                    <a:ext uri="{FF2B5EF4-FFF2-40B4-BE49-F238E27FC236}">
                      <a16:creationId xmlns:a16="http://schemas.microsoft.com/office/drawing/2014/main" id="{8B859713-FE0C-4C85-990B-824DA5606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AF6C1B0C-3C69-4386-9098-4882E01F2FD0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6726321-899E-4DD3-B86D-F78DD08BA2C6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Oval 52">
                  <a:extLst>
                    <a:ext uri="{FF2B5EF4-FFF2-40B4-BE49-F238E27FC236}">
                      <a16:creationId xmlns:a16="http://schemas.microsoft.com/office/drawing/2014/main" id="{2110594A-00C7-479E-B141-1DA937319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12398FAE-67FF-46F9-BAE7-21C74EFD4107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1" name="Text Box 50">
                  <a:extLst>
                    <a:ext uri="{FF2B5EF4-FFF2-40B4-BE49-F238E27FC236}">
                      <a16:creationId xmlns:a16="http://schemas.microsoft.com/office/drawing/2014/main" id="{F3481FA8-5F10-4F5E-9A5A-BA318E901E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44CEBE6E-3F5B-49FA-9B1B-05A90DFF7E6B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08336C6-EAFD-4EE8-9E2C-AE55DA936784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F752B8EA-0519-42EA-B147-841630B36EFD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298" name="AutoShape 48">
                  <a:extLst>
                    <a:ext uri="{FF2B5EF4-FFF2-40B4-BE49-F238E27FC236}">
                      <a16:creationId xmlns:a16="http://schemas.microsoft.com/office/drawing/2014/main" id="{6EAAF737-8FF1-4871-9EFF-3597BBC99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E5D1360B-5601-428B-B0EF-FE0802723F2B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B180020A-6FE0-49FD-9F46-3AE64FA5D4C4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Oval 52">
                  <a:extLst>
                    <a:ext uri="{FF2B5EF4-FFF2-40B4-BE49-F238E27FC236}">
                      <a16:creationId xmlns:a16="http://schemas.microsoft.com/office/drawing/2014/main" id="{06B9916C-A937-4CC3-9A7F-831DCBCAD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54AA0B2B-6330-45FB-AD41-F7ECA0DF449B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3" name="Text Box 50">
                  <a:extLst>
                    <a:ext uri="{FF2B5EF4-FFF2-40B4-BE49-F238E27FC236}">
                      <a16:creationId xmlns:a16="http://schemas.microsoft.com/office/drawing/2014/main" id="{05E033CF-D871-4B62-A433-443DA49351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1A45FBB7-3D89-48B9-BC2D-EF43270E0F99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C88003C2-0CE2-4766-A13A-D3B85072F327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E9CC4C09-7F22-42DF-B779-24C131023D64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89" name="AutoShape 48">
                  <a:extLst>
                    <a:ext uri="{FF2B5EF4-FFF2-40B4-BE49-F238E27FC236}">
                      <a16:creationId xmlns:a16="http://schemas.microsoft.com/office/drawing/2014/main" id="{E0C3FE74-B813-4BBE-B430-D98C099B7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78B6480E-3FA4-4991-A74E-EB66A135444C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B09D8722-C3BE-4BB5-9986-1999E9405495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AC0A3C94-31A8-4580-8D5B-D91CD9498ED2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Oval 52">
                  <a:extLst>
                    <a:ext uri="{FF2B5EF4-FFF2-40B4-BE49-F238E27FC236}">
                      <a16:creationId xmlns:a16="http://schemas.microsoft.com/office/drawing/2014/main" id="{7D495C1A-38A6-4CDA-A412-B7B0538E3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7E8295FE-07CE-447C-AC21-050DABD2F62A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Text Box 50">
                  <a:extLst>
                    <a:ext uri="{FF2B5EF4-FFF2-40B4-BE49-F238E27FC236}">
                      <a16:creationId xmlns:a16="http://schemas.microsoft.com/office/drawing/2014/main" id="{C4C9AC28-ABC1-4082-9D31-39E2D1E0A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661C7D98-4041-4A13-8B9D-C0FD279BB574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189A1B6-4545-4700-928C-A9B485450FA2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772234C5-B632-4898-9280-D71F97F19DE4}"/>
              </a:ext>
            </a:extLst>
          </p:cNvPr>
          <p:cNvGrpSpPr/>
          <p:nvPr/>
        </p:nvGrpSpPr>
        <p:grpSpPr>
          <a:xfrm rot="20559358">
            <a:off x="6725994" y="6122133"/>
            <a:ext cx="188877" cy="419813"/>
            <a:chOff x="247654" y="874920"/>
            <a:chExt cx="2505648" cy="5569247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2B6D8CE-0DF4-4B5B-9762-A9D129023E39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DB0DE785-1E90-47E8-B558-60B17631BEE8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ED4E444-42AD-4208-93F1-D81D35D31673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D0AC7132-5384-498D-BFBC-BCF262BE8975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832E9015-CA7C-42DA-8379-26D632305C79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56" name="AutoShape 48">
                  <a:extLst>
                    <a:ext uri="{FF2B5EF4-FFF2-40B4-BE49-F238E27FC236}">
                      <a16:creationId xmlns:a16="http://schemas.microsoft.com/office/drawing/2014/main" id="{1B140420-D589-4611-9090-BC76D0835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46E76343-5F8A-4063-848C-16E5FD7B828D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30372935-32F3-47AA-9DCA-49BCC1C2273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9" name="Oval 52">
                  <a:extLst>
                    <a:ext uri="{FF2B5EF4-FFF2-40B4-BE49-F238E27FC236}">
                      <a16:creationId xmlns:a16="http://schemas.microsoft.com/office/drawing/2014/main" id="{09BC15A2-B7CD-47F5-8DD9-C3A13B1FD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E9251909-72C0-4713-BA0B-1AB119110CAC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Text Box 50">
                  <a:extLst>
                    <a:ext uri="{FF2B5EF4-FFF2-40B4-BE49-F238E27FC236}">
                      <a16:creationId xmlns:a16="http://schemas.microsoft.com/office/drawing/2014/main" id="{434795C2-0B45-4A2D-AC47-79999014AD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964DA62D-D336-4C0E-B828-9EC3BC736FB7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3604A231-A8AE-4093-A8CF-2BBD19EF1E38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1CA5B9F7-1F1C-485F-B210-E28590311670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48" name="AutoShape 48">
                  <a:extLst>
                    <a:ext uri="{FF2B5EF4-FFF2-40B4-BE49-F238E27FC236}">
                      <a16:creationId xmlns:a16="http://schemas.microsoft.com/office/drawing/2014/main" id="{C4341F7F-DB50-4F42-8B76-368B3D867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FE4EFD21-A23E-48B7-A29E-5C991DF04F22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59386EDD-AF5B-4590-8339-E719064CBFC3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Oval 52">
                  <a:extLst>
                    <a:ext uri="{FF2B5EF4-FFF2-40B4-BE49-F238E27FC236}">
                      <a16:creationId xmlns:a16="http://schemas.microsoft.com/office/drawing/2014/main" id="{D3E825B1-A6BB-49E3-AF88-FD91381BD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620EF6B6-D66D-4E8D-A0B8-F217332B2EFE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3" name="Text Box 50">
                  <a:extLst>
                    <a:ext uri="{FF2B5EF4-FFF2-40B4-BE49-F238E27FC236}">
                      <a16:creationId xmlns:a16="http://schemas.microsoft.com/office/drawing/2014/main" id="{106EB79E-6CCE-4B13-AF78-86B1A630CB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C0FDD40-66CD-4824-97FB-EEF3D1307FC7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773A3E1B-BAA5-4C9B-A404-73E39172E134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5B426107-613E-4030-A314-D0F250DE64AF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40" name="AutoShape 48">
                  <a:extLst>
                    <a:ext uri="{FF2B5EF4-FFF2-40B4-BE49-F238E27FC236}">
                      <a16:creationId xmlns:a16="http://schemas.microsoft.com/office/drawing/2014/main" id="{E78E24FF-561D-4369-94EA-60A1B77E6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D3B34430-55C1-4769-BB2E-F19F1D5420C8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5C9C14A5-927A-4AFA-B8B5-5186C5B38EE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3" name="Oval 52">
                  <a:extLst>
                    <a:ext uri="{FF2B5EF4-FFF2-40B4-BE49-F238E27FC236}">
                      <a16:creationId xmlns:a16="http://schemas.microsoft.com/office/drawing/2014/main" id="{D0366155-5AE3-4D32-8388-357407586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E9626367-197F-4E40-AEE4-1A34F598CB4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Text Box 50">
                  <a:extLst>
                    <a:ext uri="{FF2B5EF4-FFF2-40B4-BE49-F238E27FC236}">
                      <a16:creationId xmlns:a16="http://schemas.microsoft.com/office/drawing/2014/main" id="{AF0AB080-DA2A-4582-864A-9A60D6704F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505007-0BE3-4AB3-B95B-698213768764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95A72815-1015-459A-9326-FE2C622A0122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D4F66927-A799-46E0-8E5B-3A0D2DC58A14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331" name="AutoShape 48">
                  <a:extLst>
                    <a:ext uri="{FF2B5EF4-FFF2-40B4-BE49-F238E27FC236}">
                      <a16:creationId xmlns:a16="http://schemas.microsoft.com/office/drawing/2014/main" id="{EC0EB39F-B6E5-467D-A493-5DE9BC034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7FFDFC33-7082-4656-A0B2-E94ACEBC9498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E44A3804-F474-420F-A690-D85180E87297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58A35C4C-A20D-4369-AA93-0D0513573909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Oval 52">
                  <a:extLst>
                    <a:ext uri="{FF2B5EF4-FFF2-40B4-BE49-F238E27FC236}">
                      <a16:creationId xmlns:a16="http://schemas.microsoft.com/office/drawing/2014/main" id="{54A0CDE7-B65E-436D-AA84-214AA702B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AF0E9290-B33B-4610-B7C8-3E2AC7647644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Text Box 50">
                  <a:extLst>
                    <a:ext uri="{FF2B5EF4-FFF2-40B4-BE49-F238E27FC236}">
                      <a16:creationId xmlns:a16="http://schemas.microsoft.com/office/drawing/2014/main" id="{862D7164-BEBD-4B96-B271-86DEE45E59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E84DD75B-7CE2-4F76-8C73-182F6C0F9132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B7B7EE82-B050-40C5-B450-3A8B15F6324F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F6A10631-DCBE-4309-8DEF-1EAFE60BBB24}"/>
              </a:ext>
            </a:extLst>
          </p:cNvPr>
          <p:cNvGrpSpPr/>
          <p:nvPr/>
        </p:nvGrpSpPr>
        <p:grpSpPr>
          <a:xfrm rot="20559358">
            <a:off x="6727799" y="4085390"/>
            <a:ext cx="188877" cy="419813"/>
            <a:chOff x="247654" y="874920"/>
            <a:chExt cx="2505648" cy="5569247"/>
          </a:xfrm>
        </p:grpSpPr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B8A968B-5252-4AB8-BD75-898F27E068DD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EF42E68-D9D4-44CC-B95D-0CB9D0A63969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49CE623A-E6D7-4F78-BFDA-7799F1BE3015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13512B6E-7374-47D0-A30F-381FC608D3C2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1400981"/>
              <a:chOff x="3597201" y="3193320"/>
              <a:chExt cx="2505648" cy="1400981"/>
            </a:xfrm>
          </p:grpSpPr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2A3D3FDE-0195-4267-BA3F-0B0810E50C02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98" name="AutoShape 48">
                  <a:extLst>
                    <a:ext uri="{FF2B5EF4-FFF2-40B4-BE49-F238E27FC236}">
                      <a16:creationId xmlns:a16="http://schemas.microsoft.com/office/drawing/2014/main" id="{44AC819E-9D28-4CB9-A910-78013E1FF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1E55AA68-0642-4FC2-93BC-645B3E667BDC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6F1E54A9-F99B-422B-9F05-8BA030A7478C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1" name="Oval 52">
                  <a:extLst>
                    <a:ext uri="{FF2B5EF4-FFF2-40B4-BE49-F238E27FC236}">
                      <a16:creationId xmlns:a16="http://schemas.microsoft.com/office/drawing/2014/main" id="{E2F2C470-EB93-4347-B289-A9467A198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3A314CEE-1EC6-4492-8CAD-E16A43DE8C87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3" name="Text Box 50">
                  <a:extLst>
                    <a:ext uri="{FF2B5EF4-FFF2-40B4-BE49-F238E27FC236}">
                      <a16:creationId xmlns:a16="http://schemas.microsoft.com/office/drawing/2014/main" id="{CB0240CC-0CAE-4B7E-B1F9-61500348F5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285BF18F-152B-4A20-8BC6-3BE3BE6AF5C0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0E5A4B59-244E-4900-B730-A54BE98F50F5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1400981"/>
              <a:chOff x="3597201" y="3193320"/>
              <a:chExt cx="2505648" cy="1400981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E31BA0E9-6354-4AB4-BE6E-4527D8550045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90" name="AutoShape 48">
                  <a:extLst>
                    <a:ext uri="{FF2B5EF4-FFF2-40B4-BE49-F238E27FC236}">
                      <a16:creationId xmlns:a16="http://schemas.microsoft.com/office/drawing/2014/main" id="{43E02A36-75C2-4DC2-9D89-BB99CA087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E94DFBF-39E2-45C7-9ACA-9FCB42576695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4DE87A4D-FA0E-4749-BCFB-CC1620C8CA9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3" name="Oval 52">
                  <a:extLst>
                    <a:ext uri="{FF2B5EF4-FFF2-40B4-BE49-F238E27FC236}">
                      <a16:creationId xmlns:a16="http://schemas.microsoft.com/office/drawing/2014/main" id="{D7057A5A-F274-4433-B3E4-A9312D9FA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D135CE5C-A0B6-4FD8-8DEE-03B3827BFD9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5" name="Text Box 50">
                  <a:extLst>
                    <a:ext uri="{FF2B5EF4-FFF2-40B4-BE49-F238E27FC236}">
                      <a16:creationId xmlns:a16="http://schemas.microsoft.com/office/drawing/2014/main" id="{0F67B0E2-57B7-4180-A902-5546AB7F1B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5D4377D0-651F-4914-A52F-1D2577447F79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54C7E89F-5F62-49B8-819C-8F50584C214C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1400981"/>
              <a:chOff x="3597201" y="3193320"/>
              <a:chExt cx="2505648" cy="1400981"/>
            </a:xfrm>
          </p:grpSpPr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E8401C77-CB1E-49BA-B858-93F27A28F2D3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382" name="AutoShape 48">
                  <a:extLst>
                    <a:ext uri="{FF2B5EF4-FFF2-40B4-BE49-F238E27FC236}">
                      <a16:creationId xmlns:a16="http://schemas.microsoft.com/office/drawing/2014/main" id="{B58A229A-D4EB-449D-95E6-AC153AF42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861B66C7-F1E9-4C1C-B943-205C0EEC4910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5F102ED0-335D-4520-98E6-BFE9A3DA0759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5" name="Oval 52">
                  <a:extLst>
                    <a:ext uri="{FF2B5EF4-FFF2-40B4-BE49-F238E27FC236}">
                      <a16:creationId xmlns:a16="http://schemas.microsoft.com/office/drawing/2014/main" id="{086056D5-2437-4373-A3F7-8FC606408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3CC656E8-F6BE-4FF4-B6FC-CD9D47F8B97A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7" name="Text Box 50">
                  <a:extLst>
                    <a:ext uri="{FF2B5EF4-FFF2-40B4-BE49-F238E27FC236}">
                      <a16:creationId xmlns:a16="http://schemas.microsoft.com/office/drawing/2014/main" id="{715F2650-25D1-4773-9E1C-DB5C2C6F3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78CB8CA1-82D5-4897-834D-B1DF9EA622A3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FA746285-9774-4212-ACF8-5BF5610C6E5A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1400986"/>
              <a:chOff x="3597201" y="3193315"/>
              <a:chExt cx="2505648" cy="1400986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130C4A00-3375-4473-963D-BB1E929B402B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373" name="AutoShape 48">
                  <a:extLst>
                    <a:ext uri="{FF2B5EF4-FFF2-40B4-BE49-F238E27FC236}">
                      <a16:creationId xmlns:a16="http://schemas.microsoft.com/office/drawing/2014/main" id="{F0DF0FBC-94E8-418F-A740-F5A31031B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F44C12D7-E5B6-45F1-82B7-D4327228186A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EA979F13-8262-4D8F-A8ED-25D2EC9DE7F9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767B78F8-01B9-40EA-A612-C805A3A6473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7" name="Oval 52">
                  <a:extLst>
                    <a:ext uri="{FF2B5EF4-FFF2-40B4-BE49-F238E27FC236}">
                      <a16:creationId xmlns:a16="http://schemas.microsoft.com/office/drawing/2014/main" id="{6E9150B5-1C84-4C41-AFDD-297A85704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D8C7425E-80DF-48DB-93F0-DB0A1877A18D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" name="Text Box 50">
                  <a:extLst>
                    <a:ext uri="{FF2B5EF4-FFF2-40B4-BE49-F238E27FC236}">
                      <a16:creationId xmlns:a16="http://schemas.microsoft.com/office/drawing/2014/main" id="{46A44C20-02D4-4A78-BD4D-4F8D174FF1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rgbClr val="FFCC66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663300"/>
                    </a:solidFill>
                    <a:latin typeface="Calibri" pitchFamily="34" charset="0"/>
                  </a:endParaRPr>
                </a:p>
              </p:txBody>
            </p:sp>
          </p:grp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549A468E-906B-4E1A-AF1F-FC46DB9D96EF}"/>
                  </a:ext>
                </a:extLst>
              </p:cNvPr>
              <p:cNvCxnSpPr/>
              <p:nvPr/>
            </p:nvCxnSpPr>
            <p:spPr>
              <a:xfrm>
                <a:off x="4865306" y="4463492"/>
                <a:ext cx="108343" cy="13080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6F46C77-1796-47CA-A830-E75DDE151052}"/>
                </a:ext>
              </a:extLst>
            </p:cNvPr>
            <p:cNvCxnSpPr/>
            <p:nvPr/>
          </p:nvCxnSpPr>
          <p:spPr>
            <a:xfrm flipH="1">
              <a:off x="1017360" y="6303516"/>
              <a:ext cx="108341" cy="13080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4" name="TextBox 403">
            <a:extLst>
              <a:ext uri="{FF2B5EF4-FFF2-40B4-BE49-F238E27FC236}">
                <a16:creationId xmlns:a16="http://schemas.microsoft.com/office/drawing/2014/main" id="{0D00EC35-0E4C-43E9-A3B8-99D0E00870AF}"/>
              </a:ext>
            </a:extLst>
          </p:cNvPr>
          <p:cNvSpPr txBox="1"/>
          <p:nvPr/>
        </p:nvSpPr>
        <p:spPr>
          <a:xfrm>
            <a:off x="98739" y="4070459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E1DA9CF-5E65-499A-BB56-A6A1FDA96A9E}"/>
              </a:ext>
            </a:extLst>
          </p:cNvPr>
          <p:cNvSpPr txBox="1"/>
          <p:nvPr/>
        </p:nvSpPr>
        <p:spPr>
          <a:xfrm>
            <a:off x="2251667" y="6323272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16C5AE59-3615-46CB-AD4A-43E5A1255A14}"/>
              </a:ext>
            </a:extLst>
          </p:cNvPr>
          <p:cNvSpPr txBox="1"/>
          <p:nvPr/>
        </p:nvSpPr>
        <p:spPr>
          <a:xfrm>
            <a:off x="7689713" y="5644726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04575B37-2C5F-4979-8C7A-8FB4403D7323}"/>
              </a:ext>
            </a:extLst>
          </p:cNvPr>
          <p:cNvSpPr txBox="1"/>
          <p:nvPr/>
        </p:nvSpPr>
        <p:spPr>
          <a:xfrm>
            <a:off x="2168256" y="5140697"/>
            <a:ext cx="73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8EFB54A-AD9A-44D7-BAA2-1C6CCA2BD526}"/>
              </a:ext>
            </a:extLst>
          </p:cNvPr>
          <p:cNvSpPr txBox="1"/>
          <p:nvPr/>
        </p:nvSpPr>
        <p:spPr>
          <a:xfrm>
            <a:off x="7390459" y="3961130"/>
            <a:ext cx="73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A32C1B94-D60D-4691-9CA0-74297493098E}"/>
              </a:ext>
            </a:extLst>
          </p:cNvPr>
          <p:cNvSpPr txBox="1"/>
          <p:nvPr/>
        </p:nvSpPr>
        <p:spPr>
          <a:xfrm>
            <a:off x="7901935" y="4826235"/>
            <a:ext cx="73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F660D018-754E-4FAF-8248-DA731C22D4FC}"/>
              </a:ext>
            </a:extLst>
          </p:cNvPr>
          <p:cNvSpPr txBox="1"/>
          <p:nvPr/>
        </p:nvSpPr>
        <p:spPr>
          <a:xfrm>
            <a:off x="8360818" y="6171528"/>
            <a:ext cx="73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2DBC4474-7521-4F94-9F24-6B5811A2ED69}"/>
              </a:ext>
            </a:extLst>
          </p:cNvPr>
          <p:cNvSpPr txBox="1"/>
          <p:nvPr/>
        </p:nvSpPr>
        <p:spPr>
          <a:xfrm>
            <a:off x="2840104" y="5594692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CE00F727-3538-4620-86EF-433B995E537F}"/>
              </a:ext>
            </a:extLst>
          </p:cNvPr>
          <p:cNvSpPr txBox="1"/>
          <p:nvPr/>
        </p:nvSpPr>
        <p:spPr>
          <a:xfrm>
            <a:off x="3489082" y="4759508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27513FDE-AE59-4D33-B4F3-A19E8F1BDB32}"/>
              </a:ext>
            </a:extLst>
          </p:cNvPr>
          <p:cNvSpPr txBox="1"/>
          <p:nvPr/>
        </p:nvSpPr>
        <p:spPr>
          <a:xfrm>
            <a:off x="2162012" y="4237491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FFEE939F-B0FF-460D-B55C-64DAC62C802B}"/>
              </a:ext>
            </a:extLst>
          </p:cNvPr>
          <p:cNvSpPr txBox="1"/>
          <p:nvPr/>
        </p:nvSpPr>
        <p:spPr>
          <a:xfrm>
            <a:off x="581554" y="4159422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DCF27191-8C54-4F74-9AF5-B1B2D11423A3}"/>
              </a:ext>
            </a:extLst>
          </p:cNvPr>
          <p:cNvSpPr txBox="1"/>
          <p:nvPr/>
        </p:nvSpPr>
        <p:spPr>
          <a:xfrm>
            <a:off x="492297" y="5034616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4D0A5815-F741-46D6-8352-0C4A37E6B576}"/>
              </a:ext>
            </a:extLst>
          </p:cNvPr>
          <p:cNvSpPr txBox="1"/>
          <p:nvPr/>
        </p:nvSpPr>
        <p:spPr>
          <a:xfrm>
            <a:off x="1071647" y="5947381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A267290-AFB3-47DB-BEF1-5A9612781A9A}"/>
              </a:ext>
            </a:extLst>
          </p:cNvPr>
          <p:cNvSpPr txBox="1"/>
          <p:nvPr/>
        </p:nvSpPr>
        <p:spPr>
          <a:xfrm>
            <a:off x="3145831" y="4545005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8EFA76D-7410-47BB-B574-C2E6A7A7790C}"/>
              </a:ext>
            </a:extLst>
          </p:cNvPr>
          <p:cNvSpPr txBox="1"/>
          <p:nvPr/>
        </p:nvSpPr>
        <p:spPr>
          <a:xfrm>
            <a:off x="4845920" y="4742418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2DA5117D-AE3D-40DA-A880-9FF5FF46F845}"/>
              </a:ext>
            </a:extLst>
          </p:cNvPr>
          <p:cNvSpPr txBox="1"/>
          <p:nvPr/>
        </p:nvSpPr>
        <p:spPr>
          <a:xfrm>
            <a:off x="5827865" y="4083603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0E9727A7-D73E-4CC9-985E-E1101870E979}"/>
              </a:ext>
            </a:extLst>
          </p:cNvPr>
          <p:cNvSpPr txBox="1"/>
          <p:nvPr/>
        </p:nvSpPr>
        <p:spPr>
          <a:xfrm>
            <a:off x="7539983" y="6324820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BBC11038-299A-493F-B0E0-4363CB61ADD1}"/>
              </a:ext>
            </a:extLst>
          </p:cNvPr>
          <p:cNvSpPr txBox="1"/>
          <p:nvPr/>
        </p:nvSpPr>
        <p:spPr>
          <a:xfrm>
            <a:off x="4914767" y="6443888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5E4A8C4B-1B52-4F46-A5FC-29EBB8DF8A02}"/>
              </a:ext>
            </a:extLst>
          </p:cNvPr>
          <p:cNvSpPr txBox="1"/>
          <p:nvPr/>
        </p:nvSpPr>
        <p:spPr>
          <a:xfrm>
            <a:off x="1532196" y="6436197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CF21220C-93B7-46B3-92EF-0319E799CF8D}"/>
              </a:ext>
            </a:extLst>
          </p:cNvPr>
          <p:cNvSpPr txBox="1"/>
          <p:nvPr/>
        </p:nvSpPr>
        <p:spPr>
          <a:xfrm>
            <a:off x="7622700" y="4405518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AF9C345F-1B2F-4259-88D8-8E7139EF8DC0}"/>
              </a:ext>
            </a:extLst>
          </p:cNvPr>
          <p:cNvSpPr txBox="1"/>
          <p:nvPr/>
        </p:nvSpPr>
        <p:spPr>
          <a:xfrm>
            <a:off x="1396518" y="4503033"/>
            <a:ext cx="6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113DF83F-4572-42D8-A8D5-79C82202D155}"/>
              </a:ext>
            </a:extLst>
          </p:cNvPr>
          <p:cNvSpPr txBox="1"/>
          <p:nvPr/>
        </p:nvSpPr>
        <p:spPr>
          <a:xfrm>
            <a:off x="0" y="32886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 the early earth, conditions allowed for organic molecules to form spontaneous chemical reactions.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Organic (Primordial) Soup</a:t>
            </a:r>
            <a:r>
              <a:rPr lang="en-US" dirty="0"/>
              <a:t>:  Mixture of organic molecules filling the early oceans on earth</a:t>
            </a:r>
          </a:p>
          <a:p>
            <a:endParaRPr lang="en-US" dirty="0"/>
          </a:p>
          <a:p>
            <a:r>
              <a:rPr lang="en-US" b="1" i="1" dirty="0"/>
              <a:t>Membranes that formed spontaneously trapped organic molecules within.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Protocells</a:t>
            </a:r>
            <a:r>
              <a:rPr lang="en-US" dirty="0"/>
              <a:t>: precursors to cells comprised of membranes and the precursor organic molecules that contributed to the emergence of life processes.</a:t>
            </a:r>
          </a:p>
          <a:p>
            <a:endParaRPr lang="en-US" dirty="0"/>
          </a:p>
          <a:p>
            <a:r>
              <a:rPr lang="en-US" b="1" i="1" dirty="0"/>
              <a:t>Interactions of the organic molecules within protocells were the origin of chemical processes central to all life on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Driven Processes that became photosynthesis and cellular 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Genetic Processes controlling Protein Production and Reproduction with Heredity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D4C49A-33C2-48EF-A2B1-046D66F4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843">
            <a:off x="464897" y="4694165"/>
            <a:ext cx="91448" cy="237765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8DA910A8-BBBB-492E-AFF9-84A012A5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8329">
            <a:off x="1784638" y="5545818"/>
            <a:ext cx="91448" cy="237765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DC20725F-7D75-4475-9F9B-59D494E2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46" y="4412798"/>
            <a:ext cx="91448" cy="237765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00A95F80-5C71-4CCF-87D5-9DEDFF5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9423">
            <a:off x="6329033" y="6073483"/>
            <a:ext cx="91448" cy="237765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F5BEF0E2-FAE8-4CDF-87CD-DEC469EE7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13403">
            <a:off x="7494259" y="5712252"/>
            <a:ext cx="91448" cy="237765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65F5C253-0715-44A2-8EE4-5B5DCAC6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7469">
            <a:off x="8862677" y="5168541"/>
            <a:ext cx="91448" cy="237765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4250881E-3AAA-4B25-8B44-A2A6000A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99405">
            <a:off x="8458208" y="4017347"/>
            <a:ext cx="91448" cy="237765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78105492-57AD-4976-B369-757FCB03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07014">
            <a:off x="2840104" y="5961542"/>
            <a:ext cx="91448" cy="237765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D7EE4164-46C7-472B-AD8A-18B1A5C2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2884">
            <a:off x="845546" y="6480413"/>
            <a:ext cx="91448" cy="237765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FC5E89E5-58CB-4AE9-AA07-71837286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5931">
            <a:off x="2947280" y="5206767"/>
            <a:ext cx="91448" cy="237765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E186017D-2CCF-4F06-AD0A-AAFAED64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01807">
            <a:off x="3130091" y="4125457"/>
            <a:ext cx="91448" cy="237765"/>
          </a:xfrm>
          <a:prstGeom prst="rect">
            <a:avLst/>
          </a:prstGeom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A6807FE1-1ECE-4C36-B4C2-78A917AF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34609">
            <a:off x="4474887" y="6490438"/>
            <a:ext cx="91448" cy="237765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B3C3ECCC-2A8F-4E6F-A0F9-945EFF88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6366">
            <a:off x="4677413" y="4606552"/>
            <a:ext cx="91448" cy="237765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1E8453DA-8ED1-4DA4-8744-1685060A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495" y="6497283"/>
            <a:ext cx="91448" cy="237765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CDCCF10A-B491-4462-A421-E2B0C156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2303">
            <a:off x="5982837" y="5221991"/>
            <a:ext cx="91448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71600" y="3886199"/>
            <a:ext cx="6400800" cy="2812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tx1"/>
                </a:solidFill>
              </a:rPr>
              <a:t>Molecular Building Blocks of Life</a:t>
            </a:r>
          </a:p>
          <a:p>
            <a:r>
              <a:rPr lang="en-US" dirty="0">
                <a:solidFill>
                  <a:schemeClr val="tx1"/>
                </a:solidFill>
              </a:rPr>
              <a:t>Water</a:t>
            </a:r>
          </a:p>
          <a:p>
            <a:r>
              <a:rPr lang="en-US" dirty="0">
                <a:solidFill>
                  <a:schemeClr val="tx1"/>
                </a:solidFill>
              </a:rPr>
              <a:t>Proteins</a:t>
            </a:r>
          </a:p>
          <a:p>
            <a:r>
              <a:rPr lang="en-US" dirty="0">
                <a:solidFill>
                  <a:schemeClr val="tx1"/>
                </a:solidFill>
              </a:rPr>
              <a:t>Nucleic Acids</a:t>
            </a:r>
          </a:p>
          <a:p>
            <a:r>
              <a:rPr lang="en-US" dirty="0">
                <a:solidFill>
                  <a:schemeClr val="tx1"/>
                </a:solidFill>
              </a:rPr>
              <a:t>Carbohydrates</a:t>
            </a:r>
          </a:p>
          <a:p>
            <a:r>
              <a:rPr lang="en-US" dirty="0">
                <a:solidFill>
                  <a:schemeClr val="tx1"/>
                </a:solidFill>
              </a:rPr>
              <a:t>Lipids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552884" y="5007329"/>
            <a:ext cx="14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Organic Molecules</a:t>
            </a:r>
          </a:p>
        </p:txBody>
      </p:sp>
      <p:sp>
        <p:nvSpPr>
          <p:cNvPr id="7" name="Left Brace 6"/>
          <p:cNvSpPr/>
          <p:nvPr/>
        </p:nvSpPr>
        <p:spPr>
          <a:xfrm>
            <a:off x="3537284" y="4629751"/>
            <a:ext cx="394636" cy="1463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531">
            <a:extLst>
              <a:ext uri="{FF2B5EF4-FFF2-40B4-BE49-F238E27FC236}">
                <a16:creationId xmlns:a16="http://schemas.microsoft.com/office/drawing/2014/main" id="{2EA752D6-4899-4CF9-AAEC-ED6EF78AA1E7}"/>
              </a:ext>
            </a:extLst>
          </p:cNvPr>
          <p:cNvGrpSpPr/>
          <p:nvPr/>
        </p:nvGrpSpPr>
        <p:grpSpPr>
          <a:xfrm>
            <a:off x="4328308" y="1636256"/>
            <a:ext cx="3625687" cy="4168273"/>
            <a:chOff x="2914912" y="1282514"/>
            <a:chExt cx="3625687" cy="4168273"/>
          </a:xfrm>
        </p:grpSpPr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629ED297-FAF6-41E8-AE6E-D7EDCE898ED7}"/>
                </a:ext>
              </a:extLst>
            </p:cNvPr>
            <p:cNvGrpSpPr/>
            <p:nvPr/>
          </p:nvGrpSpPr>
          <p:grpSpPr>
            <a:xfrm>
              <a:off x="3016909" y="5089395"/>
              <a:ext cx="3507986" cy="361392"/>
              <a:chOff x="3016909" y="5089395"/>
              <a:chExt cx="3507986" cy="361392"/>
            </a:xfrm>
          </p:grpSpPr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1973A853-D507-49C2-AAA1-96D9BAFEA1F2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BB57B510-79A4-4CA7-8A75-87734545F43A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3BEDD96F-C7FB-4B4B-AF51-0A85B346F5A5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4F25550F-670F-4DA1-9AA6-E770EC20DCB9}"/>
                  </a:ext>
                </a:extLst>
              </p:cNvPr>
              <p:cNvGrpSpPr/>
              <p:nvPr/>
            </p:nvGrpSpPr>
            <p:grpSpPr>
              <a:xfrm flipV="1">
                <a:off x="3285901" y="5089395"/>
                <a:ext cx="3238994" cy="361392"/>
                <a:chOff x="3394481" y="1391803"/>
                <a:chExt cx="3238994" cy="361392"/>
              </a:xfrm>
            </p:grpSpPr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AA5C248F-3B9C-442B-85B3-956421D1F837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E1646EEC-9BE9-4261-8D42-0799DDD5E6BC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99A4972E-A3C4-4D5F-B9ED-B2081F5D152B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7539EBD6-0A45-4BEE-BBFE-6699F2A543D6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D8EFD667-1F25-4339-8D2F-95E09F08C9C4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7155E0FD-E89C-4FFF-8904-598B90FA906A}"/>
                    </a:ext>
                  </a:extLst>
                </p:cNvPr>
                <p:cNvSpPr/>
                <p:nvPr/>
              </p:nvSpPr>
              <p:spPr>
                <a:xfrm>
                  <a:off x="5886416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D0DFA817-934B-4837-9C1C-4FBC6DFBFED1}"/>
                    </a:ext>
                  </a:extLst>
                </p:cNvPr>
                <p:cNvSpPr/>
                <p:nvPr/>
              </p:nvSpPr>
              <p:spPr>
                <a:xfrm>
                  <a:off x="339448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41801B79-AAAD-44C1-935F-183370C010CC}"/>
                  </a:ext>
                </a:extLst>
              </p:cNvPr>
              <p:cNvSpPr/>
              <p:nvPr/>
            </p:nvSpPr>
            <p:spPr>
              <a:xfrm>
                <a:off x="5761380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BB241B66-B735-4E44-88A3-789BA03B5364}"/>
                  </a:ext>
                </a:extLst>
              </p:cNvPr>
              <p:cNvSpPr/>
              <p:nvPr/>
            </p:nvSpPr>
            <p:spPr>
              <a:xfrm>
                <a:off x="301690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E4B8E20A-6F17-4FF6-AD88-56DACE64DFE2}"/>
                </a:ext>
              </a:extLst>
            </p:cNvPr>
            <p:cNvGrpSpPr/>
            <p:nvPr/>
          </p:nvGrpSpPr>
          <p:grpSpPr>
            <a:xfrm rot="5400000">
              <a:off x="4466341" y="3153113"/>
              <a:ext cx="3787124" cy="361392"/>
              <a:chOff x="3440674" y="5089395"/>
              <a:chExt cx="3787124" cy="361392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15B1158C-BC93-4E5F-AE28-3B93258A866C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ABD3D67C-EF11-45B1-82DB-41A4BB71C30F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C0B89163-6E1F-43A8-BE20-C17ADE18714B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2E9395D9-4F56-4248-B75F-0F45ACF8B7EB}"/>
                  </a:ext>
                </a:extLst>
              </p:cNvPr>
              <p:cNvGrpSpPr/>
              <p:nvPr/>
            </p:nvGrpSpPr>
            <p:grpSpPr>
              <a:xfrm flipV="1">
                <a:off x="3440674" y="5089395"/>
                <a:ext cx="3787124" cy="361392"/>
                <a:chOff x="3549254" y="1391803"/>
                <a:chExt cx="3787124" cy="361392"/>
              </a:xfrm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F2C7353E-C62F-4D4B-BE45-D0C23D7735A8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14E25A83-1CB7-4A6E-BB8A-CFE747894976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B37D48A2-E870-4F27-8772-D8214D71CD10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8CED8CE7-AFBC-40AC-A8F9-8FE6E9A1B38A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C0CAB4B4-643A-4902-A4FB-5B46DE7B3906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FB65EE3A-457C-4CD0-B023-AEDDD9E0C2C6}"/>
                    </a:ext>
                  </a:extLst>
                </p:cNvPr>
                <p:cNvSpPr/>
                <p:nvPr/>
              </p:nvSpPr>
              <p:spPr>
                <a:xfrm>
                  <a:off x="5855684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5E6C32D6-AE7F-4EF1-A771-45C4E46ECA5F}"/>
                    </a:ext>
                  </a:extLst>
                </p:cNvPr>
                <p:cNvSpPr/>
                <p:nvPr/>
              </p:nvSpPr>
              <p:spPr>
                <a:xfrm>
                  <a:off x="6057705" y="1421986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9639D9FC-F097-48CA-B34B-1BCC7B1450DA}"/>
                    </a:ext>
                  </a:extLst>
                </p:cNvPr>
                <p:cNvSpPr/>
                <p:nvPr/>
              </p:nvSpPr>
              <p:spPr>
                <a:xfrm>
                  <a:off x="6589319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BECD2338-EB55-4784-A4AD-35C290F58AAA}"/>
                  </a:ext>
                </a:extLst>
              </p:cNvPr>
              <p:cNvSpPr/>
              <p:nvPr/>
            </p:nvSpPr>
            <p:spPr>
              <a:xfrm>
                <a:off x="6464283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6569E045-4F1E-42B5-851C-8B3DC848F16C}"/>
                </a:ext>
              </a:extLst>
            </p:cNvPr>
            <p:cNvGrpSpPr/>
            <p:nvPr/>
          </p:nvGrpSpPr>
          <p:grpSpPr>
            <a:xfrm rot="5400000">
              <a:off x="1202046" y="3153113"/>
              <a:ext cx="3787124" cy="361392"/>
              <a:chOff x="3440674" y="5089395"/>
              <a:chExt cx="3787124" cy="361392"/>
            </a:xfrm>
          </p:grpSpPr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112E0D7B-0EDB-4A79-934C-F47E2787098F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4D52B585-EE1A-4313-8DE4-B723ABE1C7B4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A162117D-5F52-4EA8-8869-E96A1B5FB1DF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4C5FFFFA-C45C-4FAF-89F6-C1DF670372EF}"/>
                  </a:ext>
                </a:extLst>
              </p:cNvPr>
              <p:cNvGrpSpPr/>
              <p:nvPr/>
            </p:nvGrpSpPr>
            <p:grpSpPr>
              <a:xfrm flipV="1">
                <a:off x="3440674" y="5089395"/>
                <a:ext cx="3787124" cy="361392"/>
                <a:chOff x="3549254" y="1391803"/>
                <a:chExt cx="3787124" cy="361392"/>
              </a:xfrm>
            </p:grpSpPr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1D7B130D-96D3-45AA-B898-561B64068B24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E5C56257-597F-459D-96DC-3190D948168A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F5E9E3FD-30CC-4F30-A06B-30D5C523ECEF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B0AEEB21-3FD6-4920-A8FD-7A66501F33F9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D09DC9A0-1FB8-428B-A23B-E20C8F6039BA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300690F3-57C3-4C15-8091-4272B1D59BF0}"/>
                    </a:ext>
                  </a:extLst>
                </p:cNvPr>
                <p:cNvSpPr/>
                <p:nvPr/>
              </p:nvSpPr>
              <p:spPr>
                <a:xfrm>
                  <a:off x="5855684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0242461D-93B3-44A6-AB23-B74F975DDE3C}"/>
                    </a:ext>
                  </a:extLst>
                </p:cNvPr>
                <p:cNvSpPr/>
                <p:nvPr/>
              </p:nvSpPr>
              <p:spPr>
                <a:xfrm>
                  <a:off x="6057705" y="1421986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D2F38168-7382-489C-B1F3-4B11BD102EE3}"/>
                    </a:ext>
                  </a:extLst>
                </p:cNvPr>
                <p:cNvSpPr/>
                <p:nvPr/>
              </p:nvSpPr>
              <p:spPr>
                <a:xfrm>
                  <a:off x="6589319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76A9D28-0147-4417-A6A0-BABDFEFBA919}"/>
                  </a:ext>
                </a:extLst>
              </p:cNvPr>
              <p:cNvSpPr/>
              <p:nvPr/>
            </p:nvSpPr>
            <p:spPr>
              <a:xfrm>
                <a:off x="6464283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5FC0DF9C-C05D-4B8C-8537-0E5090801933}"/>
                </a:ext>
              </a:extLst>
            </p:cNvPr>
            <p:cNvGrpSpPr/>
            <p:nvPr/>
          </p:nvGrpSpPr>
          <p:grpSpPr>
            <a:xfrm>
              <a:off x="3016909" y="1282514"/>
              <a:ext cx="3507986" cy="361392"/>
              <a:chOff x="3016909" y="5089395"/>
              <a:chExt cx="3507986" cy="361392"/>
            </a:xfrm>
          </p:grpSpPr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EDA627BB-0F3B-4D9C-8CAC-1845B53F2084}"/>
                  </a:ext>
                </a:extLst>
              </p:cNvPr>
              <p:cNvSpPr/>
              <p:nvPr/>
            </p:nvSpPr>
            <p:spPr>
              <a:xfrm>
                <a:off x="5295153" y="5276979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0B8C1501-F48A-4F00-A0AB-CA93F2740CF6}"/>
                  </a:ext>
                </a:extLst>
              </p:cNvPr>
              <p:cNvSpPr/>
              <p:nvPr/>
            </p:nvSpPr>
            <p:spPr>
              <a:xfrm>
                <a:off x="486425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2385D7BD-02CE-415E-9F74-443D0F6C7658}"/>
                  </a:ext>
                </a:extLst>
              </p:cNvPr>
              <p:cNvSpPr/>
              <p:nvPr/>
            </p:nvSpPr>
            <p:spPr>
              <a:xfrm>
                <a:off x="4302781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67A885DE-565D-4BCE-813E-BA92CB535A70}"/>
                  </a:ext>
                </a:extLst>
              </p:cNvPr>
              <p:cNvGrpSpPr/>
              <p:nvPr/>
            </p:nvGrpSpPr>
            <p:grpSpPr>
              <a:xfrm flipV="1">
                <a:off x="3285901" y="5089395"/>
                <a:ext cx="3238994" cy="361392"/>
                <a:chOff x="3394481" y="1391803"/>
                <a:chExt cx="3238994" cy="361392"/>
              </a:xfrm>
            </p:grpSpPr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DC9F0D6D-E226-417C-BB26-27DF51671AD4}"/>
                    </a:ext>
                  </a:extLst>
                </p:cNvPr>
                <p:cNvSpPr/>
                <p:nvPr/>
              </p:nvSpPr>
              <p:spPr>
                <a:xfrm>
                  <a:off x="3694182" y="1567700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99DCDE1E-EC36-499A-A2C8-A4F19B2509D7}"/>
                    </a:ext>
                  </a:extLst>
                </p:cNvPr>
                <p:cNvSpPr/>
                <p:nvPr/>
              </p:nvSpPr>
              <p:spPr>
                <a:xfrm>
                  <a:off x="3896202" y="142198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1803EDA5-3579-4A75-82A7-91BC85660624}"/>
                    </a:ext>
                  </a:extLst>
                </p:cNvPr>
                <p:cNvSpPr/>
                <p:nvPr/>
              </p:nvSpPr>
              <p:spPr>
                <a:xfrm>
                  <a:off x="3549254" y="1391803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40DA61C8-AF94-419F-8C25-6D8D51D492EB}"/>
                    </a:ext>
                  </a:extLst>
                </p:cNvPr>
                <p:cNvSpPr/>
                <p:nvPr/>
              </p:nvSpPr>
              <p:spPr>
                <a:xfrm>
                  <a:off x="4427817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4EDA65B-61EE-4C43-ADBD-DB47DC3E0BAB}"/>
                    </a:ext>
                  </a:extLst>
                </p:cNvPr>
                <p:cNvSpPr/>
                <p:nvPr/>
              </p:nvSpPr>
              <p:spPr>
                <a:xfrm>
                  <a:off x="524183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65AD2149-F256-411C-B16C-21DC0C7D7309}"/>
                    </a:ext>
                  </a:extLst>
                </p:cNvPr>
                <p:cNvSpPr/>
                <p:nvPr/>
              </p:nvSpPr>
              <p:spPr>
                <a:xfrm>
                  <a:off x="5886416" y="1567665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BED46DA7-E379-448C-916D-ED2BAC81F0D7}"/>
                    </a:ext>
                  </a:extLst>
                </p:cNvPr>
                <p:cNvSpPr/>
                <p:nvPr/>
              </p:nvSpPr>
              <p:spPr>
                <a:xfrm>
                  <a:off x="3394481" y="1591614"/>
                  <a:ext cx="747059" cy="161581"/>
                </a:xfrm>
                <a:custGeom>
                  <a:avLst/>
                  <a:gdLst>
                    <a:gd name="connsiteX0" fmla="*/ 0 w 747059"/>
                    <a:gd name="connsiteY0" fmla="*/ 131649 h 161581"/>
                    <a:gd name="connsiteX1" fmla="*/ 239059 w 747059"/>
                    <a:gd name="connsiteY1" fmla="*/ 167 h 161581"/>
                    <a:gd name="connsiteX2" fmla="*/ 519953 w 747059"/>
                    <a:gd name="connsiteY2" fmla="*/ 155555 h 161581"/>
                    <a:gd name="connsiteX3" fmla="*/ 747059 w 747059"/>
                    <a:gd name="connsiteY3" fmla="*/ 131649 h 16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059" h="161581">
                      <a:moveTo>
                        <a:pt x="0" y="131649"/>
                      </a:moveTo>
                      <a:cubicBezTo>
                        <a:pt x="76200" y="63916"/>
                        <a:pt x="152400" y="-3817"/>
                        <a:pt x="239059" y="167"/>
                      </a:cubicBezTo>
                      <a:cubicBezTo>
                        <a:pt x="325718" y="4151"/>
                        <a:pt x="435286" y="133641"/>
                        <a:pt x="519953" y="155555"/>
                      </a:cubicBezTo>
                      <a:cubicBezTo>
                        <a:pt x="604620" y="177469"/>
                        <a:pt x="692275" y="132645"/>
                        <a:pt x="747059" y="131649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B2A4464B-D883-4CB2-AB5F-6FDB29A43C6C}"/>
                  </a:ext>
                </a:extLst>
              </p:cNvPr>
              <p:cNvSpPr/>
              <p:nvPr/>
            </p:nvSpPr>
            <p:spPr>
              <a:xfrm>
                <a:off x="5761380" y="5251442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53262B71-BFD2-40E6-A6B4-858277A22048}"/>
                  </a:ext>
                </a:extLst>
              </p:cNvPr>
              <p:cNvSpPr/>
              <p:nvPr/>
            </p:nvSpPr>
            <p:spPr>
              <a:xfrm>
                <a:off x="3016909" y="5198620"/>
                <a:ext cx="747059" cy="161581"/>
              </a:xfrm>
              <a:custGeom>
                <a:avLst/>
                <a:gdLst>
                  <a:gd name="connsiteX0" fmla="*/ 0 w 747059"/>
                  <a:gd name="connsiteY0" fmla="*/ 131649 h 161581"/>
                  <a:gd name="connsiteX1" fmla="*/ 239059 w 747059"/>
                  <a:gd name="connsiteY1" fmla="*/ 167 h 161581"/>
                  <a:gd name="connsiteX2" fmla="*/ 519953 w 747059"/>
                  <a:gd name="connsiteY2" fmla="*/ 155555 h 161581"/>
                  <a:gd name="connsiteX3" fmla="*/ 747059 w 747059"/>
                  <a:gd name="connsiteY3" fmla="*/ 131649 h 1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059" h="161581">
                    <a:moveTo>
                      <a:pt x="0" y="131649"/>
                    </a:moveTo>
                    <a:cubicBezTo>
                      <a:pt x="76200" y="63916"/>
                      <a:pt x="152400" y="-3817"/>
                      <a:pt x="239059" y="167"/>
                    </a:cubicBezTo>
                    <a:cubicBezTo>
                      <a:pt x="325718" y="4151"/>
                      <a:pt x="435286" y="133641"/>
                      <a:pt x="519953" y="155555"/>
                    </a:cubicBezTo>
                    <a:cubicBezTo>
                      <a:pt x="604620" y="177469"/>
                      <a:pt x="692275" y="132645"/>
                      <a:pt x="747059" y="13164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673D3C-0B2F-4123-99B6-5E08BBC5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sp>
        <p:nvSpPr>
          <p:cNvPr id="239" name="Rounded Rectangle 101">
            <a:extLst>
              <a:ext uri="{FF2B5EF4-FFF2-40B4-BE49-F238E27FC236}">
                <a16:creationId xmlns:a16="http://schemas.microsoft.com/office/drawing/2014/main" id="{FDC17B3D-C24B-4C70-8350-07F50A0FA0BC}"/>
              </a:ext>
            </a:extLst>
          </p:cNvPr>
          <p:cNvSpPr/>
          <p:nvPr/>
        </p:nvSpPr>
        <p:spPr>
          <a:xfrm>
            <a:off x="4777604" y="2097957"/>
            <a:ext cx="2748610" cy="31972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64EF9BC6-0793-4CB6-A455-0C1832F8DF65}"/>
              </a:ext>
            </a:extLst>
          </p:cNvPr>
          <p:cNvGrpSpPr/>
          <p:nvPr/>
        </p:nvGrpSpPr>
        <p:grpSpPr>
          <a:xfrm>
            <a:off x="5264853" y="2248700"/>
            <a:ext cx="1512182" cy="981385"/>
            <a:chOff x="3492442" y="574311"/>
            <a:chExt cx="2355734" cy="1528838"/>
          </a:xfrm>
          <a:solidFill>
            <a:schemeClr val="bg1">
              <a:lumMod val="95000"/>
            </a:schemeClr>
          </a:solidFill>
        </p:grpSpPr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34541041-0D5B-4FCB-A7FA-F6B3776732AE}"/>
                </a:ext>
              </a:extLst>
            </p:cNvPr>
            <p:cNvGrpSpPr/>
            <p:nvPr/>
          </p:nvGrpSpPr>
          <p:grpSpPr>
            <a:xfrm>
              <a:off x="3492442" y="574311"/>
              <a:ext cx="2355734" cy="1528838"/>
              <a:chOff x="2604182" y="1051560"/>
              <a:chExt cx="3480151" cy="2258568"/>
            </a:xfrm>
            <a:grpFill/>
          </p:grpSpPr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BDFE9422-B0F4-431A-96F3-FAE1B27DAB98}"/>
                  </a:ext>
                </a:extLst>
              </p:cNvPr>
              <p:cNvSpPr/>
              <p:nvPr/>
            </p:nvSpPr>
            <p:spPr>
              <a:xfrm>
                <a:off x="2604182" y="1051560"/>
                <a:ext cx="3480151" cy="2258568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F74F8C29-3A2C-45CF-89B0-060CA4F74153}"/>
                  </a:ext>
                </a:extLst>
              </p:cNvPr>
              <p:cNvSpPr/>
              <p:nvPr/>
            </p:nvSpPr>
            <p:spPr>
              <a:xfrm>
                <a:off x="2693766" y="1133856"/>
                <a:ext cx="3300984" cy="2093976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6" name="Freeform 96">
              <a:extLst>
                <a:ext uri="{FF2B5EF4-FFF2-40B4-BE49-F238E27FC236}">
                  <a16:creationId xmlns:a16="http://schemas.microsoft.com/office/drawing/2014/main" id="{4D1786A8-BBF5-400D-BD4B-F1608D40F815}"/>
                </a:ext>
              </a:extLst>
            </p:cNvPr>
            <p:cNvSpPr/>
            <p:nvPr/>
          </p:nvSpPr>
          <p:spPr>
            <a:xfrm>
              <a:off x="3808464" y="764479"/>
              <a:ext cx="748945" cy="595914"/>
            </a:xfrm>
            <a:custGeom>
              <a:avLst/>
              <a:gdLst>
                <a:gd name="connsiteX0" fmla="*/ 512064 w 1106424"/>
                <a:gd name="connsiteY0" fmla="*/ 212838 h 880350"/>
                <a:gd name="connsiteX1" fmla="*/ 566928 w 1106424"/>
                <a:gd name="connsiteY1" fmla="*/ 194550 h 880350"/>
                <a:gd name="connsiteX2" fmla="*/ 612648 w 1106424"/>
                <a:gd name="connsiteY2" fmla="*/ 176262 h 880350"/>
                <a:gd name="connsiteX3" fmla="*/ 685800 w 1106424"/>
                <a:gd name="connsiteY3" fmla="*/ 185406 h 880350"/>
                <a:gd name="connsiteX4" fmla="*/ 704088 w 1106424"/>
                <a:gd name="connsiteY4" fmla="*/ 276846 h 880350"/>
                <a:gd name="connsiteX5" fmla="*/ 685800 w 1106424"/>
                <a:gd name="connsiteY5" fmla="*/ 386574 h 880350"/>
                <a:gd name="connsiteX6" fmla="*/ 557784 w 1106424"/>
                <a:gd name="connsiteY6" fmla="*/ 331710 h 880350"/>
                <a:gd name="connsiteX7" fmla="*/ 548640 w 1106424"/>
                <a:gd name="connsiteY7" fmla="*/ 295134 h 880350"/>
                <a:gd name="connsiteX8" fmla="*/ 566928 w 1106424"/>
                <a:gd name="connsiteY8" fmla="*/ 194550 h 880350"/>
                <a:gd name="connsiteX9" fmla="*/ 603504 w 1106424"/>
                <a:gd name="connsiteY9" fmla="*/ 185406 h 880350"/>
                <a:gd name="connsiteX10" fmla="*/ 667512 w 1106424"/>
                <a:gd name="connsiteY10" fmla="*/ 203694 h 880350"/>
                <a:gd name="connsiteX11" fmla="*/ 630936 w 1106424"/>
                <a:gd name="connsiteY11" fmla="*/ 450582 h 880350"/>
                <a:gd name="connsiteX12" fmla="*/ 557784 w 1106424"/>
                <a:gd name="connsiteY12" fmla="*/ 523734 h 880350"/>
                <a:gd name="connsiteX13" fmla="*/ 530352 w 1106424"/>
                <a:gd name="connsiteY13" fmla="*/ 551166 h 880350"/>
                <a:gd name="connsiteX14" fmla="*/ 347472 w 1106424"/>
                <a:gd name="connsiteY14" fmla="*/ 523734 h 880350"/>
                <a:gd name="connsiteX15" fmla="*/ 320040 w 1106424"/>
                <a:gd name="connsiteY15" fmla="*/ 450582 h 880350"/>
                <a:gd name="connsiteX16" fmla="*/ 301752 w 1106424"/>
                <a:gd name="connsiteY16" fmla="*/ 386574 h 880350"/>
                <a:gd name="connsiteX17" fmla="*/ 292608 w 1106424"/>
                <a:gd name="connsiteY17" fmla="*/ 331710 h 880350"/>
                <a:gd name="connsiteX18" fmla="*/ 283464 w 1106424"/>
                <a:gd name="connsiteY18" fmla="*/ 295134 h 880350"/>
                <a:gd name="connsiteX19" fmla="*/ 448056 w 1106424"/>
                <a:gd name="connsiteY19" fmla="*/ 231126 h 880350"/>
                <a:gd name="connsiteX20" fmla="*/ 530352 w 1106424"/>
                <a:gd name="connsiteY20" fmla="*/ 276846 h 880350"/>
                <a:gd name="connsiteX21" fmla="*/ 749808 w 1106424"/>
                <a:gd name="connsiteY21" fmla="*/ 368286 h 880350"/>
                <a:gd name="connsiteX22" fmla="*/ 850392 w 1106424"/>
                <a:gd name="connsiteY22" fmla="*/ 404862 h 880350"/>
                <a:gd name="connsiteX23" fmla="*/ 996696 w 1106424"/>
                <a:gd name="connsiteY23" fmla="*/ 359142 h 880350"/>
                <a:gd name="connsiteX24" fmla="*/ 1014984 w 1106424"/>
                <a:gd name="connsiteY24" fmla="*/ 331710 h 880350"/>
                <a:gd name="connsiteX25" fmla="*/ 1078992 w 1106424"/>
                <a:gd name="connsiteY25" fmla="*/ 231126 h 880350"/>
                <a:gd name="connsiteX26" fmla="*/ 1088136 w 1106424"/>
                <a:gd name="connsiteY26" fmla="*/ 176262 h 880350"/>
                <a:gd name="connsiteX27" fmla="*/ 1097280 w 1106424"/>
                <a:gd name="connsiteY27" fmla="*/ 148830 h 880350"/>
                <a:gd name="connsiteX28" fmla="*/ 1106424 w 1106424"/>
                <a:gd name="connsiteY28" fmla="*/ 112254 h 880350"/>
                <a:gd name="connsiteX29" fmla="*/ 1088136 w 1106424"/>
                <a:gd name="connsiteY29" fmla="*/ 11670 h 880350"/>
                <a:gd name="connsiteX30" fmla="*/ 1024128 w 1106424"/>
                <a:gd name="connsiteY30" fmla="*/ 2526 h 880350"/>
                <a:gd name="connsiteX31" fmla="*/ 841248 w 1106424"/>
                <a:gd name="connsiteY31" fmla="*/ 29958 h 880350"/>
                <a:gd name="connsiteX32" fmla="*/ 713232 w 1106424"/>
                <a:gd name="connsiteY32" fmla="*/ 112254 h 880350"/>
                <a:gd name="connsiteX33" fmla="*/ 640080 w 1106424"/>
                <a:gd name="connsiteY33" fmla="*/ 185406 h 880350"/>
                <a:gd name="connsiteX34" fmla="*/ 621792 w 1106424"/>
                <a:gd name="connsiteY34" fmla="*/ 231126 h 880350"/>
                <a:gd name="connsiteX35" fmla="*/ 612648 w 1106424"/>
                <a:gd name="connsiteY35" fmla="*/ 258558 h 880350"/>
                <a:gd name="connsiteX36" fmla="*/ 704088 w 1106424"/>
                <a:gd name="connsiteY36" fmla="*/ 304278 h 880350"/>
                <a:gd name="connsiteX37" fmla="*/ 877824 w 1106424"/>
                <a:gd name="connsiteY37" fmla="*/ 368286 h 880350"/>
                <a:gd name="connsiteX38" fmla="*/ 914400 w 1106424"/>
                <a:gd name="connsiteY38" fmla="*/ 386574 h 880350"/>
                <a:gd name="connsiteX39" fmla="*/ 941832 w 1106424"/>
                <a:gd name="connsiteY39" fmla="*/ 414006 h 880350"/>
                <a:gd name="connsiteX40" fmla="*/ 923544 w 1106424"/>
                <a:gd name="connsiteY40" fmla="*/ 551166 h 880350"/>
                <a:gd name="connsiteX41" fmla="*/ 886968 w 1106424"/>
                <a:gd name="connsiteY41" fmla="*/ 587742 h 880350"/>
                <a:gd name="connsiteX42" fmla="*/ 859536 w 1106424"/>
                <a:gd name="connsiteY42" fmla="*/ 624318 h 880350"/>
                <a:gd name="connsiteX43" fmla="*/ 822960 w 1106424"/>
                <a:gd name="connsiteY43" fmla="*/ 651750 h 880350"/>
                <a:gd name="connsiteX44" fmla="*/ 768096 w 1106424"/>
                <a:gd name="connsiteY44" fmla="*/ 688326 h 880350"/>
                <a:gd name="connsiteX45" fmla="*/ 685800 w 1106424"/>
                <a:gd name="connsiteY45" fmla="*/ 724902 h 880350"/>
                <a:gd name="connsiteX46" fmla="*/ 612648 w 1106424"/>
                <a:gd name="connsiteY46" fmla="*/ 624318 h 880350"/>
                <a:gd name="connsiteX47" fmla="*/ 640080 w 1106424"/>
                <a:gd name="connsiteY47" fmla="*/ 359142 h 880350"/>
                <a:gd name="connsiteX48" fmla="*/ 685800 w 1106424"/>
                <a:gd name="connsiteY48" fmla="*/ 322566 h 880350"/>
                <a:gd name="connsiteX49" fmla="*/ 841248 w 1106424"/>
                <a:gd name="connsiteY49" fmla="*/ 368286 h 880350"/>
                <a:gd name="connsiteX50" fmla="*/ 850392 w 1106424"/>
                <a:gd name="connsiteY50" fmla="*/ 414006 h 880350"/>
                <a:gd name="connsiteX51" fmla="*/ 822960 w 1106424"/>
                <a:gd name="connsiteY51" fmla="*/ 496302 h 880350"/>
                <a:gd name="connsiteX52" fmla="*/ 603504 w 1106424"/>
                <a:gd name="connsiteY52" fmla="*/ 450582 h 880350"/>
                <a:gd name="connsiteX53" fmla="*/ 512064 w 1106424"/>
                <a:gd name="connsiteY53" fmla="*/ 368286 h 880350"/>
                <a:gd name="connsiteX54" fmla="*/ 502920 w 1106424"/>
                <a:gd name="connsiteY54" fmla="*/ 240270 h 880350"/>
                <a:gd name="connsiteX55" fmla="*/ 676656 w 1106424"/>
                <a:gd name="connsiteY55" fmla="*/ 249414 h 880350"/>
                <a:gd name="connsiteX56" fmla="*/ 649224 w 1106424"/>
                <a:gd name="connsiteY56" fmla="*/ 423150 h 880350"/>
                <a:gd name="connsiteX57" fmla="*/ 576072 w 1106424"/>
                <a:gd name="connsiteY57" fmla="*/ 532878 h 880350"/>
                <a:gd name="connsiteX58" fmla="*/ 548640 w 1106424"/>
                <a:gd name="connsiteY58" fmla="*/ 578598 h 880350"/>
                <a:gd name="connsiteX59" fmla="*/ 420624 w 1106424"/>
                <a:gd name="connsiteY59" fmla="*/ 697470 h 880350"/>
                <a:gd name="connsiteX60" fmla="*/ 402336 w 1106424"/>
                <a:gd name="connsiteY60" fmla="*/ 724902 h 880350"/>
                <a:gd name="connsiteX61" fmla="*/ 338328 w 1106424"/>
                <a:gd name="connsiteY61" fmla="*/ 743190 h 880350"/>
                <a:gd name="connsiteX62" fmla="*/ 329184 w 1106424"/>
                <a:gd name="connsiteY62" fmla="*/ 679182 h 880350"/>
                <a:gd name="connsiteX63" fmla="*/ 411480 w 1106424"/>
                <a:gd name="connsiteY63" fmla="*/ 697470 h 880350"/>
                <a:gd name="connsiteX64" fmla="*/ 438912 w 1106424"/>
                <a:gd name="connsiteY64" fmla="*/ 743190 h 880350"/>
                <a:gd name="connsiteX65" fmla="*/ 438912 w 1106424"/>
                <a:gd name="connsiteY65" fmla="*/ 862062 h 880350"/>
                <a:gd name="connsiteX66" fmla="*/ 402336 w 1106424"/>
                <a:gd name="connsiteY66" fmla="*/ 880350 h 880350"/>
                <a:gd name="connsiteX67" fmla="*/ 320040 w 1106424"/>
                <a:gd name="connsiteY67" fmla="*/ 871206 h 880350"/>
                <a:gd name="connsiteX68" fmla="*/ 283464 w 1106424"/>
                <a:gd name="connsiteY68" fmla="*/ 834630 h 880350"/>
                <a:gd name="connsiteX69" fmla="*/ 256032 w 1106424"/>
                <a:gd name="connsiteY69" fmla="*/ 779766 h 880350"/>
                <a:gd name="connsiteX70" fmla="*/ 237744 w 1106424"/>
                <a:gd name="connsiteY70" fmla="*/ 715758 h 880350"/>
                <a:gd name="connsiteX71" fmla="*/ 210312 w 1106424"/>
                <a:gd name="connsiteY71" fmla="*/ 606030 h 880350"/>
                <a:gd name="connsiteX72" fmla="*/ 246888 w 1106424"/>
                <a:gd name="connsiteY72" fmla="*/ 340854 h 880350"/>
                <a:gd name="connsiteX73" fmla="*/ 274320 w 1106424"/>
                <a:gd name="connsiteY73" fmla="*/ 331710 h 880350"/>
                <a:gd name="connsiteX74" fmla="*/ 420624 w 1106424"/>
                <a:gd name="connsiteY74" fmla="*/ 349998 h 880350"/>
                <a:gd name="connsiteX75" fmla="*/ 393192 w 1106424"/>
                <a:gd name="connsiteY75" fmla="*/ 496302 h 880350"/>
                <a:gd name="connsiteX76" fmla="*/ 320040 w 1106424"/>
                <a:gd name="connsiteY76" fmla="*/ 560310 h 880350"/>
                <a:gd name="connsiteX77" fmla="*/ 292608 w 1106424"/>
                <a:gd name="connsiteY77" fmla="*/ 569454 h 880350"/>
                <a:gd name="connsiteX78" fmla="*/ 210312 w 1106424"/>
                <a:gd name="connsiteY78" fmla="*/ 615174 h 880350"/>
                <a:gd name="connsiteX79" fmla="*/ 128016 w 1106424"/>
                <a:gd name="connsiteY79" fmla="*/ 624318 h 880350"/>
                <a:gd name="connsiteX80" fmla="*/ 36576 w 1106424"/>
                <a:gd name="connsiteY80" fmla="*/ 615174 h 880350"/>
                <a:gd name="connsiteX81" fmla="*/ 9144 w 1106424"/>
                <a:gd name="connsiteY81" fmla="*/ 560310 h 880350"/>
                <a:gd name="connsiteX82" fmla="*/ 18288 w 1106424"/>
                <a:gd name="connsiteY82" fmla="*/ 450582 h 880350"/>
                <a:gd name="connsiteX83" fmla="*/ 118872 w 1106424"/>
                <a:gd name="connsiteY83" fmla="*/ 304278 h 880350"/>
                <a:gd name="connsiteX84" fmla="*/ 128016 w 1106424"/>
                <a:gd name="connsiteY84" fmla="*/ 276846 h 880350"/>
                <a:gd name="connsiteX85" fmla="*/ 155448 w 1106424"/>
                <a:gd name="connsiteY85" fmla="*/ 258558 h 880350"/>
                <a:gd name="connsiteX86" fmla="*/ 91440 w 1106424"/>
                <a:gd name="connsiteY86" fmla="*/ 386574 h 880350"/>
                <a:gd name="connsiteX87" fmla="*/ 82296 w 1106424"/>
                <a:gd name="connsiteY87" fmla="*/ 414006 h 880350"/>
                <a:gd name="connsiteX88" fmla="*/ 54864 w 1106424"/>
                <a:gd name="connsiteY88" fmla="*/ 441438 h 880350"/>
                <a:gd name="connsiteX89" fmla="*/ 27432 w 1106424"/>
                <a:gd name="connsiteY89" fmla="*/ 478014 h 880350"/>
                <a:gd name="connsiteX90" fmla="*/ 0 w 1106424"/>
                <a:gd name="connsiteY90" fmla="*/ 569454 h 880350"/>
                <a:gd name="connsiteX91" fmla="*/ 27432 w 1106424"/>
                <a:gd name="connsiteY91" fmla="*/ 724902 h 880350"/>
                <a:gd name="connsiteX92" fmla="*/ 54864 w 1106424"/>
                <a:gd name="connsiteY92" fmla="*/ 752334 h 880350"/>
                <a:gd name="connsiteX93" fmla="*/ 100584 w 1106424"/>
                <a:gd name="connsiteY93" fmla="*/ 761478 h 880350"/>
                <a:gd name="connsiteX94" fmla="*/ 246888 w 1106424"/>
                <a:gd name="connsiteY94" fmla="*/ 752334 h 880350"/>
                <a:gd name="connsiteX95" fmla="*/ 320040 w 1106424"/>
                <a:gd name="connsiteY95" fmla="*/ 697470 h 880350"/>
                <a:gd name="connsiteX96" fmla="*/ 347472 w 1106424"/>
                <a:gd name="connsiteY96" fmla="*/ 679182 h 880350"/>
                <a:gd name="connsiteX97" fmla="*/ 365760 w 1106424"/>
                <a:gd name="connsiteY97" fmla="*/ 651750 h 880350"/>
                <a:gd name="connsiteX98" fmla="*/ 283464 w 1106424"/>
                <a:gd name="connsiteY98" fmla="*/ 587742 h 880350"/>
                <a:gd name="connsiteX99" fmla="*/ 164592 w 1106424"/>
                <a:gd name="connsiteY99" fmla="*/ 551166 h 880350"/>
                <a:gd name="connsiteX100" fmla="*/ 109728 w 1106424"/>
                <a:gd name="connsiteY100" fmla="*/ 523734 h 880350"/>
                <a:gd name="connsiteX101" fmla="*/ 54864 w 1106424"/>
                <a:gd name="connsiteY101" fmla="*/ 505446 h 880350"/>
                <a:gd name="connsiteX102" fmla="*/ 0 w 1106424"/>
                <a:gd name="connsiteY102" fmla="*/ 478014 h 880350"/>
                <a:gd name="connsiteX103" fmla="*/ 27432 w 1106424"/>
                <a:gd name="connsiteY103" fmla="*/ 395718 h 880350"/>
                <a:gd name="connsiteX104" fmla="*/ 45720 w 1106424"/>
                <a:gd name="connsiteY104" fmla="*/ 359142 h 880350"/>
                <a:gd name="connsiteX105" fmla="*/ 118872 w 1106424"/>
                <a:gd name="connsiteY105" fmla="*/ 304278 h 880350"/>
                <a:gd name="connsiteX106" fmla="*/ 155448 w 1106424"/>
                <a:gd name="connsiteY106" fmla="*/ 276846 h 880350"/>
                <a:gd name="connsiteX107" fmla="*/ 210312 w 1106424"/>
                <a:gd name="connsiteY107" fmla="*/ 258558 h 880350"/>
                <a:gd name="connsiteX108" fmla="*/ 329184 w 1106424"/>
                <a:gd name="connsiteY108" fmla="*/ 212838 h 880350"/>
                <a:gd name="connsiteX109" fmla="*/ 384048 w 1106424"/>
                <a:gd name="connsiteY109" fmla="*/ 176262 h 880350"/>
                <a:gd name="connsiteX110" fmla="*/ 448056 w 1106424"/>
                <a:gd name="connsiteY110" fmla="*/ 157974 h 880350"/>
                <a:gd name="connsiteX111" fmla="*/ 530352 w 1106424"/>
                <a:gd name="connsiteY111" fmla="*/ 167118 h 880350"/>
                <a:gd name="connsiteX112" fmla="*/ 548640 w 1106424"/>
                <a:gd name="connsiteY112" fmla="*/ 221982 h 880350"/>
                <a:gd name="connsiteX113" fmla="*/ 502920 w 1106424"/>
                <a:gd name="connsiteY113" fmla="*/ 349998 h 880350"/>
                <a:gd name="connsiteX114" fmla="*/ 512064 w 1106424"/>
                <a:gd name="connsiteY114" fmla="*/ 313422 h 880350"/>
                <a:gd name="connsiteX115" fmla="*/ 530352 w 1106424"/>
                <a:gd name="connsiteY115" fmla="*/ 285990 h 880350"/>
                <a:gd name="connsiteX116" fmla="*/ 557784 w 1106424"/>
                <a:gd name="connsiteY116" fmla="*/ 240270 h 880350"/>
                <a:gd name="connsiteX117" fmla="*/ 576072 w 1106424"/>
                <a:gd name="connsiteY117" fmla="*/ 212838 h 880350"/>
                <a:gd name="connsiteX118" fmla="*/ 594360 w 1106424"/>
                <a:gd name="connsiteY118" fmla="*/ 176262 h 880350"/>
                <a:gd name="connsiteX119" fmla="*/ 621792 w 1106424"/>
                <a:gd name="connsiteY119" fmla="*/ 157974 h 880350"/>
                <a:gd name="connsiteX120" fmla="*/ 649224 w 1106424"/>
                <a:gd name="connsiteY120" fmla="*/ 121398 h 880350"/>
                <a:gd name="connsiteX121" fmla="*/ 722376 w 1106424"/>
                <a:gd name="connsiteY121" fmla="*/ 103110 h 880350"/>
                <a:gd name="connsiteX122" fmla="*/ 832104 w 1106424"/>
                <a:gd name="connsiteY122" fmla="*/ 112254 h 880350"/>
                <a:gd name="connsiteX123" fmla="*/ 786384 w 1106424"/>
                <a:gd name="connsiteY123" fmla="*/ 231126 h 880350"/>
                <a:gd name="connsiteX124" fmla="*/ 740664 w 1106424"/>
                <a:gd name="connsiteY124" fmla="*/ 231126 h 88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06424" h="880350">
                  <a:moveTo>
                    <a:pt x="512064" y="212838"/>
                  </a:moveTo>
                  <a:cubicBezTo>
                    <a:pt x="530352" y="206742"/>
                    <a:pt x="548811" y="201138"/>
                    <a:pt x="566928" y="194550"/>
                  </a:cubicBezTo>
                  <a:cubicBezTo>
                    <a:pt x="582354" y="188941"/>
                    <a:pt x="596282" y="177521"/>
                    <a:pt x="612648" y="176262"/>
                  </a:cubicBezTo>
                  <a:cubicBezTo>
                    <a:pt x="637149" y="174377"/>
                    <a:pt x="661416" y="182358"/>
                    <a:pt x="685800" y="185406"/>
                  </a:cubicBezTo>
                  <a:cubicBezTo>
                    <a:pt x="691151" y="206811"/>
                    <a:pt x="705107" y="258502"/>
                    <a:pt x="704088" y="276846"/>
                  </a:cubicBezTo>
                  <a:cubicBezTo>
                    <a:pt x="702031" y="313869"/>
                    <a:pt x="691896" y="349998"/>
                    <a:pt x="685800" y="386574"/>
                  </a:cubicBezTo>
                  <a:cubicBezTo>
                    <a:pt x="587922" y="370261"/>
                    <a:pt x="583356" y="399902"/>
                    <a:pt x="557784" y="331710"/>
                  </a:cubicBezTo>
                  <a:cubicBezTo>
                    <a:pt x="553371" y="319943"/>
                    <a:pt x="551688" y="307326"/>
                    <a:pt x="548640" y="295134"/>
                  </a:cubicBezTo>
                  <a:cubicBezTo>
                    <a:pt x="554736" y="261606"/>
                    <a:pt x="551688" y="225030"/>
                    <a:pt x="566928" y="194550"/>
                  </a:cubicBezTo>
                  <a:cubicBezTo>
                    <a:pt x="572548" y="183310"/>
                    <a:pt x="590988" y="184268"/>
                    <a:pt x="603504" y="185406"/>
                  </a:cubicBezTo>
                  <a:cubicBezTo>
                    <a:pt x="625603" y="187415"/>
                    <a:pt x="646176" y="197598"/>
                    <a:pt x="667512" y="203694"/>
                  </a:cubicBezTo>
                  <a:cubicBezTo>
                    <a:pt x="655320" y="285990"/>
                    <a:pt x="651114" y="369872"/>
                    <a:pt x="630936" y="450582"/>
                  </a:cubicBezTo>
                  <a:cubicBezTo>
                    <a:pt x="622895" y="482744"/>
                    <a:pt x="580257" y="504472"/>
                    <a:pt x="557784" y="523734"/>
                  </a:cubicBezTo>
                  <a:cubicBezTo>
                    <a:pt x="547966" y="532150"/>
                    <a:pt x="539496" y="542022"/>
                    <a:pt x="530352" y="551166"/>
                  </a:cubicBezTo>
                  <a:cubicBezTo>
                    <a:pt x="469392" y="542022"/>
                    <a:pt x="403081" y="550330"/>
                    <a:pt x="347472" y="523734"/>
                  </a:cubicBezTo>
                  <a:cubicBezTo>
                    <a:pt x="323979" y="512498"/>
                    <a:pt x="328275" y="475288"/>
                    <a:pt x="320040" y="450582"/>
                  </a:cubicBezTo>
                  <a:cubicBezTo>
                    <a:pt x="313023" y="429531"/>
                    <a:pt x="306742" y="408196"/>
                    <a:pt x="301752" y="386574"/>
                  </a:cubicBezTo>
                  <a:cubicBezTo>
                    <a:pt x="297583" y="368509"/>
                    <a:pt x="296244" y="349890"/>
                    <a:pt x="292608" y="331710"/>
                  </a:cubicBezTo>
                  <a:cubicBezTo>
                    <a:pt x="290143" y="319387"/>
                    <a:pt x="286512" y="307326"/>
                    <a:pt x="283464" y="295134"/>
                  </a:cubicBezTo>
                  <a:cubicBezTo>
                    <a:pt x="297266" y="184718"/>
                    <a:pt x="271837" y="190460"/>
                    <a:pt x="448056" y="231126"/>
                  </a:cubicBezTo>
                  <a:cubicBezTo>
                    <a:pt x="478633" y="238182"/>
                    <a:pt x="502061" y="263266"/>
                    <a:pt x="530352" y="276846"/>
                  </a:cubicBezTo>
                  <a:cubicBezTo>
                    <a:pt x="688679" y="352843"/>
                    <a:pt x="632604" y="321405"/>
                    <a:pt x="749808" y="368286"/>
                  </a:cubicBezTo>
                  <a:cubicBezTo>
                    <a:pt x="839759" y="404267"/>
                    <a:pt x="783504" y="388140"/>
                    <a:pt x="850392" y="404862"/>
                  </a:cubicBezTo>
                  <a:cubicBezTo>
                    <a:pt x="899160" y="389622"/>
                    <a:pt x="950006" y="379893"/>
                    <a:pt x="996696" y="359142"/>
                  </a:cubicBezTo>
                  <a:cubicBezTo>
                    <a:pt x="1006739" y="354679"/>
                    <a:pt x="1009159" y="341029"/>
                    <a:pt x="1014984" y="331710"/>
                  </a:cubicBezTo>
                  <a:cubicBezTo>
                    <a:pt x="1079551" y="228402"/>
                    <a:pt x="1000618" y="348688"/>
                    <a:pt x="1078992" y="231126"/>
                  </a:cubicBezTo>
                  <a:cubicBezTo>
                    <a:pt x="1082040" y="212838"/>
                    <a:pt x="1084114" y="194361"/>
                    <a:pt x="1088136" y="176262"/>
                  </a:cubicBezTo>
                  <a:cubicBezTo>
                    <a:pt x="1090227" y="166853"/>
                    <a:pt x="1094632" y="158098"/>
                    <a:pt x="1097280" y="148830"/>
                  </a:cubicBezTo>
                  <a:cubicBezTo>
                    <a:pt x="1100732" y="136746"/>
                    <a:pt x="1103376" y="124446"/>
                    <a:pt x="1106424" y="112254"/>
                  </a:cubicBezTo>
                  <a:cubicBezTo>
                    <a:pt x="1100328" y="78726"/>
                    <a:pt x="1108583" y="38932"/>
                    <a:pt x="1088136" y="11670"/>
                  </a:cubicBezTo>
                  <a:cubicBezTo>
                    <a:pt x="1075204" y="-5572"/>
                    <a:pt x="1045622" y="934"/>
                    <a:pt x="1024128" y="2526"/>
                  </a:cubicBezTo>
                  <a:cubicBezTo>
                    <a:pt x="962654" y="7080"/>
                    <a:pt x="902208" y="20814"/>
                    <a:pt x="841248" y="29958"/>
                  </a:cubicBezTo>
                  <a:cubicBezTo>
                    <a:pt x="766096" y="67534"/>
                    <a:pt x="772193" y="57504"/>
                    <a:pt x="713232" y="112254"/>
                  </a:cubicBezTo>
                  <a:cubicBezTo>
                    <a:pt x="687962" y="135719"/>
                    <a:pt x="640080" y="185406"/>
                    <a:pt x="640080" y="185406"/>
                  </a:cubicBezTo>
                  <a:cubicBezTo>
                    <a:pt x="633984" y="200646"/>
                    <a:pt x="627555" y="215757"/>
                    <a:pt x="621792" y="231126"/>
                  </a:cubicBezTo>
                  <a:cubicBezTo>
                    <a:pt x="618408" y="240151"/>
                    <a:pt x="608337" y="249937"/>
                    <a:pt x="612648" y="258558"/>
                  </a:cubicBezTo>
                  <a:cubicBezTo>
                    <a:pt x="625408" y="284078"/>
                    <a:pt x="684398" y="298220"/>
                    <a:pt x="704088" y="304278"/>
                  </a:cubicBezTo>
                  <a:cubicBezTo>
                    <a:pt x="786267" y="329564"/>
                    <a:pt x="783200" y="320974"/>
                    <a:pt x="877824" y="368286"/>
                  </a:cubicBezTo>
                  <a:cubicBezTo>
                    <a:pt x="890016" y="374382"/>
                    <a:pt x="903308" y="378651"/>
                    <a:pt x="914400" y="386574"/>
                  </a:cubicBezTo>
                  <a:cubicBezTo>
                    <a:pt x="924923" y="394090"/>
                    <a:pt x="932688" y="404862"/>
                    <a:pt x="941832" y="414006"/>
                  </a:cubicBezTo>
                  <a:cubicBezTo>
                    <a:pt x="935736" y="459726"/>
                    <a:pt x="937434" y="507182"/>
                    <a:pt x="923544" y="551166"/>
                  </a:cubicBezTo>
                  <a:cubicBezTo>
                    <a:pt x="918352" y="567608"/>
                    <a:pt x="898322" y="574766"/>
                    <a:pt x="886968" y="587742"/>
                  </a:cubicBezTo>
                  <a:cubicBezTo>
                    <a:pt x="876932" y="599211"/>
                    <a:pt x="870312" y="613542"/>
                    <a:pt x="859536" y="624318"/>
                  </a:cubicBezTo>
                  <a:cubicBezTo>
                    <a:pt x="848760" y="635094"/>
                    <a:pt x="835445" y="643010"/>
                    <a:pt x="822960" y="651750"/>
                  </a:cubicBezTo>
                  <a:cubicBezTo>
                    <a:pt x="804954" y="664354"/>
                    <a:pt x="786943" y="677018"/>
                    <a:pt x="768096" y="688326"/>
                  </a:cubicBezTo>
                  <a:cubicBezTo>
                    <a:pt x="742467" y="703703"/>
                    <a:pt x="713315" y="713896"/>
                    <a:pt x="685800" y="724902"/>
                  </a:cubicBezTo>
                  <a:cubicBezTo>
                    <a:pt x="611588" y="712533"/>
                    <a:pt x="615605" y="730777"/>
                    <a:pt x="612648" y="624318"/>
                  </a:cubicBezTo>
                  <a:cubicBezTo>
                    <a:pt x="612258" y="610267"/>
                    <a:pt x="579180" y="420042"/>
                    <a:pt x="640080" y="359142"/>
                  </a:cubicBezTo>
                  <a:cubicBezTo>
                    <a:pt x="653880" y="345342"/>
                    <a:pt x="670560" y="334758"/>
                    <a:pt x="685800" y="322566"/>
                  </a:cubicBezTo>
                  <a:cubicBezTo>
                    <a:pt x="792120" y="329654"/>
                    <a:pt x="815688" y="291607"/>
                    <a:pt x="841248" y="368286"/>
                  </a:cubicBezTo>
                  <a:cubicBezTo>
                    <a:pt x="846163" y="383030"/>
                    <a:pt x="847344" y="398766"/>
                    <a:pt x="850392" y="414006"/>
                  </a:cubicBezTo>
                  <a:cubicBezTo>
                    <a:pt x="841248" y="441438"/>
                    <a:pt x="850939" y="489003"/>
                    <a:pt x="822960" y="496302"/>
                  </a:cubicBezTo>
                  <a:cubicBezTo>
                    <a:pt x="803634" y="501344"/>
                    <a:pt x="656066" y="488809"/>
                    <a:pt x="603504" y="450582"/>
                  </a:cubicBezTo>
                  <a:cubicBezTo>
                    <a:pt x="564833" y="422458"/>
                    <a:pt x="543189" y="399411"/>
                    <a:pt x="512064" y="368286"/>
                  </a:cubicBezTo>
                  <a:cubicBezTo>
                    <a:pt x="486005" y="290109"/>
                    <a:pt x="491385" y="332550"/>
                    <a:pt x="502920" y="240270"/>
                  </a:cubicBezTo>
                  <a:cubicBezTo>
                    <a:pt x="560832" y="243318"/>
                    <a:pt x="640429" y="204130"/>
                    <a:pt x="676656" y="249414"/>
                  </a:cubicBezTo>
                  <a:cubicBezTo>
                    <a:pt x="713282" y="295196"/>
                    <a:pt x="662907" y="366139"/>
                    <a:pt x="649224" y="423150"/>
                  </a:cubicBezTo>
                  <a:cubicBezTo>
                    <a:pt x="637533" y="471864"/>
                    <a:pt x="604160" y="494257"/>
                    <a:pt x="576072" y="532878"/>
                  </a:cubicBezTo>
                  <a:cubicBezTo>
                    <a:pt x="565619" y="547251"/>
                    <a:pt x="560206" y="565104"/>
                    <a:pt x="548640" y="578598"/>
                  </a:cubicBezTo>
                  <a:cubicBezTo>
                    <a:pt x="367323" y="790134"/>
                    <a:pt x="539510" y="578584"/>
                    <a:pt x="420624" y="697470"/>
                  </a:cubicBezTo>
                  <a:cubicBezTo>
                    <a:pt x="412853" y="705241"/>
                    <a:pt x="410918" y="718037"/>
                    <a:pt x="402336" y="724902"/>
                  </a:cubicBezTo>
                  <a:cubicBezTo>
                    <a:pt x="396373" y="729672"/>
                    <a:pt x="340718" y="742593"/>
                    <a:pt x="338328" y="743190"/>
                  </a:cubicBezTo>
                  <a:cubicBezTo>
                    <a:pt x="336153" y="739927"/>
                    <a:pt x="290977" y="686823"/>
                    <a:pt x="329184" y="679182"/>
                  </a:cubicBezTo>
                  <a:cubicBezTo>
                    <a:pt x="356739" y="673671"/>
                    <a:pt x="384048" y="691374"/>
                    <a:pt x="411480" y="697470"/>
                  </a:cubicBezTo>
                  <a:cubicBezTo>
                    <a:pt x="420624" y="712710"/>
                    <a:pt x="430964" y="727294"/>
                    <a:pt x="438912" y="743190"/>
                  </a:cubicBezTo>
                  <a:cubicBezTo>
                    <a:pt x="456531" y="778429"/>
                    <a:pt x="452865" y="828575"/>
                    <a:pt x="438912" y="862062"/>
                  </a:cubicBezTo>
                  <a:cubicBezTo>
                    <a:pt x="433669" y="874645"/>
                    <a:pt x="414528" y="874254"/>
                    <a:pt x="402336" y="880350"/>
                  </a:cubicBezTo>
                  <a:cubicBezTo>
                    <a:pt x="374904" y="877302"/>
                    <a:pt x="345801" y="881114"/>
                    <a:pt x="320040" y="871206"/>
                  </a:cubicBezTo>
                  <a:cubicBezTo>
                    <a:pt x="303947" y="865016"/>
                    <a:pt x="294685" y="847721"/>
                    <a:pt x="283464" y="834630"/>
                  </a:cubicBezTo>
                  <a:cubicBezTo>
                    <a:pt x="265679" y="813881"/>
                    <a:pt x="263521" y="804729"/>
                    <a:pt x="256032" y="779766"/>
                  </a:cubicBezTo>
                  <a:cubicBezTo>
                    <a:pt x="249656" y="758512"/>
                    <a:pt x="244270" y="736967"/>
                    <a:pt x="237744" y="715758"/>
                  </a:cubicBezTo>
                  <a:cubicBezTo>
                    <a:pt x="211398" y="630132"/>
                    <a:pt x="224737" y="692579"/>
                    <a:pt x="210312" y="606030"/>
                  </a:cubicBezTo>
                  <a:cubicBezTo>
                    <a:pt x="213214" y="530573"/>
                    <a:pt x="164477" y="395795"/>
                    <a:pt x="246888" y="340854"/>
                  </a:cubicBezTo>
                  <a:cubicBezTo>
                    <a:pt x="254908" y="335507"/>
                    <a:pt x="265176" y="334758"/>
                    <a:pt x="274320" y="331710"/>
                  </a:cubicBezTo>
                  <a:cubicBezTo>
                    <a:pt x="323088" y="337806"/>
                    <a:pt x="391849" y="310155"/>
                    <a:pt x="420624" y="349998"/>
                  </a:cubicBezTo>
                  <a:cubicBezTo>
                    <a:pt x="449675" y="390222"/>
                    <a:pt x="409583" y="449470"/>
                    <a:pt x="393192" y="496302"/>
                  </a:cubicBezTo>
                  <a:cubicBezTo>
                    <a:pt x="388766" y="508949"/>
                    <a:pt x="332468" y="553208"/>
                    <a:pt x="320040" y="560310"/>
                  </a:cubicBezTo>
                  <a:cubicBezTo>
                    <a:pt x="311671" y="565092"/>
                    <a:pt x="301229" y="565143"/>
                    <a:pt x="292608" y="569454"/>
                  </a:cubicBezTo>
                  <a:cubicBezTo>
                    <a:pt x="282292" y="574612"/>
                    <a:pt x="226666" y="611400"/>
                    <a:pt x="210312" y="615174"/>
                  </a:cubicBezTo>
                  <a:cubicBezTo>
                    <a:pt x="183418" y="621380"/>
                    <a:pt x="155448" y="621270"/>
                    <a:pt x="128016" y="624318"/>
                  </a:cubicBezTo>
                  <a:cubicBezTo>
                    <a:pt x="97536" y="621270"/>
                    <a:pt x="63547" y="629697"/>
                    <a:pt x="36576" y="615174"/>
                  </a:cubicBezTo>
                  <a:cubicBezTo>
                    <a:pt x="18573" y="605480"/>
                    <a:pt x="11402" y="580632"/>
                    <a:pt x="9144" y="560310"/>
                  </a:cubicBezTo>
                  <a:cubicBezTo>
                    <a:pt x="5091" y="523832"/>
                    <a:pt x="7160" y="485557"/>
                    <a:pt x="18288" y="450582"/>
                  </a:cubicBezTo>
                  <a:cubicBezTo>
                    <a:pt x="34408" y="399919"/>
                    <a:pt x="84547" y="345468"/>
                    <a:pt x="118872" y="304278"/>
                  </a:cubicBezTo>
                  <a:cubicBezTo>
                    <a:pt x="121920" y="295134"/>
                    <a:pt x="121995" y="284372"/>
                    <a:pt x="128016" y="276846"/>
                  </a:cubicBezTo>
                  <a:cubicBezTo>
                    <a:pt x="134881" y="268264"/>
                    <a:pt x="155448" y="247568"/>
                    <a:pt x="155448" y="258558"/>
                  </a:cubicBezTo>
                  <a:cubicBezTo>
                    <a:pt x="155448" y="317365"/>
                    <a:pt x="123399" y="346625"/>
                    <a:pt x="91440" y="386574"/>
                  </a:cubicBezTo>
                  <a:cubicBezTo>
                    <a:pt x="88392" y="395718"/>
                    <a:pt x="87643" y="405986"/>
                    <a:pt x="82296" y="414006"/>
                  </a:cubicBezTo>
                  <a:cubicBezTo>
                    <a:pt x="75123" y="424766"/>
                    <a:pt x="63280" y="431620"/>
                    <a:pt x="54864" y="441438"/>
                  </a:cubicBezTo>
                  <a:cubicBezTo>
                    <a:pt x="44946" y="453009"/>
                    <a:pt x="36576" y="465822"/>
                    <a:pt x="27432" y="478014"/>
                  </a:cubicBezTo>
                  <a:cubicBezTo>
                    <a:pt x="5170" y="544800"/>
                    <a:pt x="13819" y="514176"/>
                    <a:pt x="0" y="569454"/>
                  </a:cubicBezTo>
                  <a:cubicBezTo>
                    <a:pt x="4751" y="631223"/>
                    <a:pt x="-6764" y="677028"/>
                    <a:pt x="27432" y="724902"/>
                  </a:cubicBezTo>
                  <a:cubicBezTo>
                    <a:pt x="34948" y="735425"/>
                    <a:pt x="43298" y="746551"/>
                    <a:pt x="54864" y="752334"/>
                  </a:cubicBezTo>
                  <a:cubicBezTo>
                    <a:pt x="68765" y="759285"/>
                    <a:pt x="85344" y="758430"/>
                    <a:pt x="100584" y="761478"/>
                  </a:cubicBezTo>
                  <a:cubicBezTo>
                    <a:pt x="149352" y="758430"/>
                    <a:pt x="199979" y="766016"/>
                    <a:pt x="246888" y="752334"/>
                  </a:cubicBezTo>
                  <a:cubicBezTo>
                    <a:pt x="276149" y="743800"/>
                    <a:pt x="294679" y="714377"/>
                    <a:pt x="320040" y="697470"/>
                  </a:cubicBezTo>
                  <a:lnTo>
                    <a:pt x="347472" y="679182"/>
                  </a:lnTo>
                  <a:cubicBezTo>
                    <a:pt x="353568" y="670038"/>
                    <a:pt x="367123" y="662655"/>
                    <a:pt x="365760" y="651750"/>
                  </a:cubicBezTo>
                  <a:cubicBezTo>
                    <a:pt x="358877" y="596684"/>
                    <a:pt x="322143" y="603858"/>
                    <a:pt x="283464" y="587742"/>
                  </a:cubicBezTo>
                  <a:cubicBezTo>
                    <a:pt x="186758" y="547448"/>
                    <a:pt x="272626" y="566599"/>
                    <a:pt x="164592" y="551166"/>
                  </a:cubicBezTo>
                  <a:cubicBezTo>
                    <a:pt x="146304" y="542022"/>
                    <a:pt x="128602" y="531598"/>
                    <a:pt x="109728" y="523734"/>
                  </a:cubicBezTo>
                  <a:cubicBezTo>
                    <a:pt x="91934" y="516320"/>
                    <a:pt x="72480" y="513275"/>
                    <a:pt x="54864" y="505446"/>
                  </a:cubicBezTo>
                  <a:cubicBezTo>
                    <a:pt x="-51491" y="458177"/>
                    <a:pt x="100044" y="511362"/>
                    <a:pt x="0" y="478014"/>
                  </a:cubicBezTo>
                  <a:cubicBezTo>
                    <a:pt x="13786" y="395297"/>
                    <a:pt x="-2821" y="448661"/>
                    <a:pt x="27432" y="395718"/>
                  </a:cubicBezTo>
                  <a:cubicBezTo>
                    <a:pt x="34195" y="383883"/>
                    <a:pt x="36081" y="368781"/>
                    <a:pt x="45720" y="359142"/>
                  </a:cubicBezTo>
                  <a:cubicBezTo>
                    <a:pt x="67273" y="337589"/>
                    <a:pt x="94488" y="322566"/>
                    <a:pt x="118872" y="304278"/>
                  </a:cubicBezTo>
                  <a:cubicBezTo>
                    <a:pt x="131064" y="295134"/>
                    <a:pt x="140990" y="281665"/>
                    <a:pt x="155448" y="276846"/>
                  </a:cubicBezTo>
                  <a:cubicBezTo>
                    <a:pt x="173736" y="270750"/>
                    <a:pt x="192763" y="266535"/>
                    <a:pt x="210312" y="258558"/>
                  </a:cubicBezTo>
                  <a:cubicBezTo>
                    <a:pt x="325423" y="206235"/>
                    <a:pt x="171136" y="252350"/>
                    <a:pt x="329184" y="212838"/>
                  </a:cubicBezTo>
                  <a:cubicBezTo>
                    <a:pt x="347472" y="200646"/>
                    <a:pt x="362725" y="181593"/>
                    <a:pt x="384048" y="176262"/>
                  </a:cubicBezTo>
                  <a:cubicBezTo>
                    <a:pt x="429975" y="164780"/>
                    <a:pt x="408702" y="171092"/>
                    <a:pt x="448056" y="157974"/>
                  </a:cubicBezTo>
                  <a:cubicBezTo>
                    <a:pt x="475488" y="161022"/>
                    <a:pt x="507066" y="152300"/>
                    <a:pt x="530352" y="167118"/>
                  </a:cubicBezTo>
                  <a:cubicBezTo>
                    <a:pt x="546615" y="177467"/>
                    <a:pt x="547438" y="202742"/>
                    <a:pt x="548640" y="221982"/>
                  </a:cubicBezTo>
                  <a:cubicBezTo>
                    <a:pt x="554389" y="313970"/>
                    <a:pt x="551807" y="301111"/>
                    <a:pt x="502920" y="349998"/>
                  </a:cubicBezTo>
                  <a:cubicBezTo>
                    <a:pt x="505968" y="337806"/>
                    <a:pt x="507114" y="324973"/>
                    <a:pt x="512064" y="313422"/>
                  </a:cubicBezTo>
                  <a:cubicBezTo>
                    <a:pt x="516393" y="303321"/>
                    <a:pt x="524527" y="295309"/>
                    <a:pt x="530352" y="285990"/>
                  </a:cubicBezTo>
                  <a:cubicBezTo>
                    <a:pt x="539772" y="270919"/>
                    <a:pt x="548364" y="255341"/>
                    <a:pt x="557784" y="240270"/>
                  </a:cubicBezTo>
                  <a:cubicBezTo>
                    <a:pt x="563609" y="230951"/>
                    <a:pt x="570620" y="222380"/>
                    <a:pt x="576072" y="212838"/>
                  </a:cubicBezTo>
                  <a:cubicBezTo>
                    <a:pt x="582835" y="201003"/>
                    <a:pt x="585634" y="186734"/>
                    <a:pt x="594360" y="176262"/>
                  </a:cubicBezTo>
                  <a:cubicBezTo>
                    <a:pt x="601395" y="167819"/>
                    <a:pt x="614021" y="165745"/>
                    <a:pt x="621792" y="157974"/>
                  </a:cubicBezTo>
                  <a:cubicBezTo>
                    <a:pt x="632568" y="147198"/>
                    <a:pt x="637516" y="131154"/>
                    <a:pt x="649224" y="121398"/>
                  </a:cubicBezTo>
                  <a:cubicBezTo>
                    <a:pt x="658103" y="113999"/>
                    <a:pt x="720894" y="103406"/>
                    <a:pt x="722376" y="103110"/>
                  </a:cubicBezTo>
                  <a:cubicBezTo>
                    <a:pt x="758952" y="106158"/>
                    <a:pt x="808396" y="84236"/>
                    <a:pt x="832104" y="112254"/>
                  </a:cubicBezTo>
                  <a:cubicBezTo>
                    <a:pt x="903137" y="196202"/>
                    <a:pt x="830757" y="226196"/>
                    <a:pt x="786384" y="231126"/>
                  </a:cubicBezTo>
                  <a:cubicBezTo>
                    <a:pt x="771237" y="232809"/>
                    <a:pt x="755904" y="231126"/>
                    <a:pt x="740664" y="231126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Freeform 97">
              <a:extLst>
                <a:ext uri="{FF2B5EF4-FFF2-40B4-BE49-F238E27FC236}">
                  <a16:creationId xmlns:a16="http://schemas.microsoft.com/office/drawing/2014/main" id="{C75A4881-359C-47A6-B57B-5426A4CA6507}"/>
                </a:ext>
              </a:extLst>
            </p:cNvPr>
            <p:cNvSpPr/>
            <p:nvPr/>
          </p:nvSpPr>
          <p:spPr>
            <a:xfrm>
              <a:off x="4507891" y="735241"/>
              <a:ext cx="718737" cy="389946"/>
            </a:xfrm>
            <a:custGeom>
              <a:avLst/>
              <a:gdLst>
                <a:gd name="connsiteX0" fmla="*/ 182880 w 1061798"/>
                <a:gd name="connsiteY0" fmla="*/ 64008 h 576072"/>
                <a:gd name="connsiteX1" fmla="*/ 128016 w 1061798"/>
                <a:gd name="connsiteY1" fmla="*/ 54864 h 576072"/>
                <a:gd name="connsiteX2" fmla="*/ 54864 w 1061798"/>
                <a:gd name="connsiteY2" fmla="*/ 109728 h 576072"/>
                <a:gd name="connsiteX3" fmla="*/ 18288 w 1061798"/>
                <a:gd name="connsiteY3" fmla="*/ 137160 h 576072"/>
                <a:gd name="connsiteX4" fmla="*/ 9144 w 1061798"/>
                <a:gd name="connsiteY4" fmla="*/ 182880 h 576072"/>
                <a:gd name="connsiteX5" fmla="*/ 27432 w 1061798"/>
                <a:gd name="connsiteY5" fmla="*/ 301752 h 576072"/>
                <a:gd name="connsiteX6" fmla="*/ 64008 w 1061798"/>
                <a:gd name="connsiteY6" fmla="*/ 347472 h 576072"/>
                <a:gd name="connsiteX7" fmla="*/ 146304 w 1061798"/>
                <a:gd name="connsiteY7" fmla="*/ 384048 h 576072"/>
                <a:gd name="connsiteX8" fmla="*/ 219456 w 1061798"/>
                <a:gd name="connsiteY8" fmla="*/ 374904 h 576072"/>
                <a:gd name="connsiteX9" fmla="*/ 237744 w 1061798"/>
                <a:gd name="connsiteY9" fmla="*/ 338328 h 576072"/>
                <a:gd name="connsiteX10" fmla="*/ 274320 w 1061798"/>
                <a:gd name="connsiteY10" fmla="*/ 301752 h 576072"/>
                <a:gd name="connsiteX11" fmla="*/ 265176 w 1061798"/>
                <a:gd name="connsiteY11" fmla="*/ 384048 h 576072"/>
                <a:gd name="connsiteX12" fmla="*/ 228600 w 1061798"/>
                <a:gd name="connsiteY12" fmla="*/ 429768 h 576072"/>
                <a:gd name="connsiteX13" fmla="*/ 173736 w 1061798"/>
                <a:gd name="connsiteY13" fmla="*/ 420624 h 576072"/>
                <a:gd name="connsiteX14" fmla="*/ 146304 w 1061798"/>
                <a:gd name="connsiteY14" fmla="*/ 365760 h 576072"/>
                <a:gd name="connsiteX15" fmla="*/ 128016 w 1061798"/>
                <a:gd name="connsiteY15" fmla="*/ 292608 h 576072"/>
                <a:gd name="connsiteX16" fmla="*/ 137160 w 1061798"/>
                <a:gd name="connsiteY16" fmla="*/ 182880 h 576072"/>
                <a:gd name="connsiteX17" fmla="*/ 173736 w 1061798"/>
                <a:gd name="connsiteY17" fmla="*/ 146304 h 576072"/>
                <a:gd name="connsiteX18" fmla="*/ 201168 w 1061798"/>
                <a:gd name="connsiteY18" fmla="*/ 137160 h 576072"/>
                <a:gd name="connsiteX19" fmla="*/ 283464 w 1061798"/>
                <a:gd name="connsiteY19" fmla="*/ 128016 h 576072"/>
                <a:gd name="connsiteX20" fmla="*/ 512064 w 1061798"/>
                <a:gd name="connsiteY20" fmla="*/ 146304 h 576072"/>
                <a:gd name="connsiteX21" fmla="*/ 521208 w 1061798"/>
                <a:gd name="connsiteY21" fmla="*/ 192024 h 576072"/>
                <a:gd name="connsiteX22" fmla="*/ 512064 w 1061798"/>
                <a:gd name="connsiteY22" fmla="*/ 283464 h 576072"/>
                <a:gd name="connsiteX23" fmla="*/ 502920 w 1061798"/>
                <a:gd name="connsiteY23" fmla="*/ 310896 h 576072"/>
                <a:gd name="connsiteX24" fmla="*/ 448056 w 1061798"/>
                <a:gd name="connsiteY24" fmla="*/ 338328 h 576072"/>
                <a:gd name="connsiteX25" fmla="*/ 356616 w 1061798"/>
                <a:gd name="connsiteY25" fmla="*/ 310896 h 576072"/>
                <a:gd name="connsiteX26" fmla="*/ 310896 w 1061798"/>
                <a:gd name="connsiteY26" fmla="*/ 246888 h 576072"/>
                <a:gd name="connsiteX27" fmla="*/ 283464 w 1061798"/>
                <a:gd name="connsiteY27" fmla="*/ 118872 h 576072"/>
                <a:gd name="connsiteX28" fmla="*/ 292608 w 1061798"/>
                <a:gd name="connsiteY28" fmla="*/ 18288 h 576072"/>
                <a:gd name="connsiteX29" fmla="*/ 320040 w 1061798"/>
                <a:gd name="connsiteY29" fmla="*/ 9144 h 576072"/>
                <a:gd name="connsiteX30" fmla="*/ 548640 w 1061798"/>
                <a:gd name="connsiteY30" fmla="*/ 18288 h 576072"/>
                <a:gd name="connsiteX31" fmla="*/ 566928 w 1061798"/>
                <a:gd name="connsiteY31" fmla="*/ 54864 h 576072"/>
                <a:gd name="connsiteX32" fmla="*/ 512064 w 1061798"/>
                <a:gd name="connsiteY32" fmla="*/ 192024 h 576072"/>
                <a:gd name="connsiteX33" fmla="*/ 466344 w 1061798"/>
                <a:gd name="connsiteY33" fmla="*/ 237744 h 576072"/>
                <a:gd name="connsiteX34" fmla="*/ 448056 w 1061798"/>
                <a:gd name="connsiteY34" fmla="*/ 201168 h 576072"/>
                <a:gd name="connsiteX35" fmla="*/ 438912 w 1061798"/>
                <a:gd name="connsiteY35" fmla="*/ 73152 h 576072"/>
                <a:gd name="connsiteX36" fmla="*/ 429768 w 1061798"/>
                <a:gd name="connsiteY36" fmla="*/ 45720 h 576072"/>
                <a:gd name="connsiteX37" fmla="*/ 347472 w 1061798"/>
                <a:gd name="connsiteY37" fmla="*/ 18288 h 576072"/>
                <a:gd name="connsiteX38" fmla="*/ 274320 w 1061798"/>
                <a:gd name="connsiteY38" fmla="*/ 0 h 576072"/>
                <a:gd name="connsiteX39" fmla="*/ 210312 w 1061798"/>
                <a:gd name="connsiteY39" fmla="*/ 18288 h 576072"/>
                <a:gd name="connsiteX40" fmla="*/ 192024 w 1061798"/>
                <a:gd name="connsiteY40" fmla="*/ 54864 h 576072"/>
                <a:gd name="connsiteX41" fmla="*/ 237744 w 1061798"/>
                <a:gd name="connsiteY41" fmla="*/ 210312 h 576072"/>
                <a:gd name="connsiteX42" fmla="*/ 320040 w 1061798"/>
                <a:gd name="connsiteY42" fmla="*/ 246888 h 576072"/>
                <a:gd name="connsiteX43" fmla="*/ 365760 w 1061798"/>
                <a:gd name="connsiteY43" fmla="*/ 265176 h 576072"/>
                <a:gd name="connsiteX44" fmla="*/ 475488 w 1061798"/>
                <a:gd name="connsiteY44" fmla="*/ 256032 h 576072"/>
                <a:gd name="connsiteX45" fmla="*/ 484632 w 1061798"/>
                <a:gd name="connsiteY45" fmla="*/ 228600 h 576072"/>
                <a:gd name="connsiteX46" fmla="*/ 466344 w 1061798"/>
                <a:gd name="connsiteY46" fmla="*/ 164592 h 576072"/>
                <a:gd name="connsiteX47" fmla="*/ 429768 w 1061798"/>
                <a:gd name="connsiteY47" fmla="*/ 118872 h 576072"/>
                <a:gd name="connsiteX48" fmla="*/ 356616 w 1061798"/>
                <a:gd name="connsiteY48" fmla="*/ 73152 h 576072"/>
                <a:gd name="connsiteX49" fmla="*/ 320040 w 1061798"/>
                <a:gd name="connsiteY49" fmla="*/ 64008 h 576072"/>
                <a:gd name="connsiteX50" fmla="*/ 292608 w 1061798"/>
                <a:gd name="connsiteY50" fmla="*/ 82296 h 576072"/>
                <a:gd name="connsiteX51" fmla="*/ 265176 w 1061798"/>
                <a:gd name="connsiteY51" fmla="*/ 146304 h 576072"/>
                <a:gd name="connsiteX52" fmla="*/ 246888 w 1061798"/>
                <a:gd name="connsiteY52" fmla="*/ 329184 h 576072"/>
                <a:gd name="connsiteX53" fmla="*/ 192024 w 1061798"/>
                <a:gd name="connsiteY53" fmla="*/ 310896 h 576072"/>
                <a:gd name="connsiteX54" fmla="*/ 182880 w 1061798"/>
                <a:gd name="connsiteY54" fmla="*/ 283464 h 576072"/>
                <a:gd name="connsiteX55" fmla="*/ 173736 w 1061798"/>
                <a:gd name="connsiteY55" fmla="*/ 228600 h 576072"/>
                <a:gd name="connsiteX56" fmla="*/ 192024 w 1061798"/>
                <a:gd name="connsiteY56" fmla="*/ 100584 h 576072"/>
                <a:gd name="connsiteX57" fmla="*/ 210312 w 1061798"/>
                <a:gd name="connsiteY57" fmla="*/ 73152 h 576072"/>
                <a:gd name="connsiteX58" fmla="*/ 301752 w 1061798"/>
                <a:gd name="connsiteY58" fmla="*/ 64008 h 576072"/>
                <a:gd name="connsiteX59" fmla="*/ 429768 w 1061798"/>
                <a:gd name="connsiteY59" fmla="*/ 73152 h 576072"/>
                <a:gd name="connsiteX60" fmla="*/ 448056 w 1061798"/>
                <a:gd name="connsiteY60" fmla="*/ 100584 h 576072"/>
                <a:gd name="connsiteX61" fmla="*/ 457200 w 1061798"/>
                <a:gd name="connsiteY61" fmla="*/ 128016 h 576072"/>
                <a:gd name="connsiteX62" fmla="*/ 493776 w 1061798"/>
                <a:gd name="connsiteY62" fmla="*/ 192024 h 576072"/>
                <a:gd name="connsiteX63" fmla="*/ 530352 w 1061798"/>
                <a:gd name="connsiteY63" fmla="*/ 182880 h 576072"/>
                <a:gd name="connsiteX64" fmla="*/ 557784 w 1061798"/>
                <a:gd name="connsiteY64" fmla="*/ 146304 h 576072"/>
                <a:gd name="connsiteX65" fmla="*/ 585216 w 1061798"/>
                <a:gd name="connsiteY65" fmla="*/ 128016 h 576072"/>
                <a:gd name="connsiteX66" fmla="*/ 685800 w 1061798"/>
                <a:gd name="connsiteY66" fmla="*/ 137160 h 576072"/>
                <a:gd name="connsiteX67" fmla="*/ 722376 w 1061798"/>
                <a:gd name="connsiteY67" fmla="*/ 164592 h 576072"/>
                <a:gd name="connsiteX68" fmla="*/ 758952 w 1061798"/>
                <a:gd name="connsiteY68" fmla="*/ 219456 h 576072"/>
                <a:gd name="connsiteX69" fmla="*/ 786384 w 1061798"/>
                <a:gd name="connsiteY69" fmla="*/ 320040 h 576072"/>
                <a:gd name="connsiteX70" fmla="*/ 777240 w 1061798"/>
                <a:gd name="connsiteY70" fmla="*/ 393192 h 576072"/>
                <a:gd name="connsiteX71" fmla="*/ 740664 w 1061798"/>
                <a:gd name="connsiteY71" fmla="*/ 411480 h 576072"/>
                <a:gd name="connsiteX72" fmla="*/ 621792 w 1061798"/>
                <a:gd name="connsiteY72" fmla="*/ 402336 h 576072"/>
                <a:gd name="connsiteX73" fmla="*/ 512064 w 1061798"/>
                <a:gd name="connsiteY73" fmla="*/ 411480 h 576072"/>
                <a:gd name="connsiteX74" fmla="*/ 475488 w 1061798"/>
                <a:gd name="connsiteY74" fmla="*/ 429768 h 576072"/>
                <a:gd name="connsiteX75" fmla="*/ 438912 w 1061798"/>
                <a:gd name="connsiteY75" fmla="*/ 438912 h 576072"/>
                <a:gd name="connsiteX76" fmla="*/ 393192 w 1061798"/>
                <a:gd name="connsiteY76" fmla="*/ 457200 h 576072"/>
                <a:gd name="connsiteX77" fmla="*/ 365760 w 1061798"/>
                <a:gd name="connsiteY77" fmla="*/ 466344 h 576072"/>
                <a:gd name="connsiteX78" fmla="*/ 329184 w 1061798"/>
                <a:gd name="connsiteY78" fmla="*/ 457200 h 576072"/>
                <a:gd name="connsiteX79" fmla="*/ 310896 w 1061798"/>
                <a:gd name="connsiteY79" fmla="*/ 429768 h 576072"/>
                <a:gd name="connsiteX80" fmla="*/ 274320 w 1061798"/>
                <a:gd name="connsiteY80" fmla="*/ 384048 h 576072"/>
                <a:gd name="connsiteX81" fmla="*/ 246888 w 1061798"/>
                <a:gd name="connsiteY81" fmla="*/ 356616 h 576072"/>
                <a:gd name="connsiteX82" fmla="*/ 228600 w 1061798"/>
                <a:gd name="connsiteY82" fmla="*/ 329184 h 576072"/>
                <a:gd name="connsiteX83" fmla="*/ 173736 w 1061798"/>
                <a:gd name="connsiteY83" fmla="*/ 310896 h 576072"/>
                <a:gd name="connsiteX84" fmla="*/ 73152 w 1061798"/>
                <a:gd name="connsiteY84" fmla="*/ 329184 h 576072"/>
                <a:gd name="connsiteX85" fmla="*/ 36576 w 1061798"/>
                <a:gd name="connsiteY85" fmla="*/ 356616 h 576072"/>
                <a:gd name="connsiteX86" fmla="*/ 9144 w 1061798"/>
                <a:gd name="connsiteY86" fmla="*/ 411480 h 576072"/>
                <a:gd name="connsiteX87" fmla="*/ 0 w 1061798"/>
                <a:gd name="connsiteY87" fmla="*/ 448056 h 576072"/>
                <a:gd name="connsiteX88" fmla="*/ 18288 w 1061798"/>
                <a:gd name="connsiteY88" fmla="*/ 557784 h 576072"/>
                <a:gd name="connsiteX89" fmla="*/ 54864 w 1061798"/>
                <a:gd name="connsiteY89" fmla="*/ 576072 h 576072"/>
                <a:gd name="connsiteX90" fmla="*/ 237744 w 1061798"/>
                <a:gd name="connsiteY90" fmla="*/ 566928 h 576072"/>
                <a:gd name="connsiteX91" fmla="*/ 338328 w 1061798"/>
                <a:gd name="connsiteY91" fmla="*/ 493776 h 576072"/>
                <a:gd name="connsiteX92" fmla="*/ 356616 w 1061798"/>
                <a:gd name="connsiteY92" fmla="*/ 466344 h 576072"/>
                <a:gd name="connsiteX93" fmla="*/ 393192 w 1061798"/>
                <a:gd name="connsiteY93" fmla="*/ 457200 h 576072"/>
                <a:gd name="connsiteX94" fmla="*/ 420624 w 1061798"/>
                <a:gd name="connsiteY94" fmla="*/ 448056 h 576072"/>
                <a:gd name="connsiteX95" fmla="*/ 585216 w 1061798"/>
                <a:gd name="connsiteY95" fmla="*/ 457200 h 576072"/>
                <a:gd name="connsiteX96" fmla="*/ 640080 w 1061798"/>
                <a:gd name="connsiteY96" fmla="*/ 466344 h 576072"/>
                <a:gd name="connsiteX97" fmla="*/ 694944 w 1061798"/>
                <a:gd name="connsiteY97" fmla="*/ 484632 h 576072"/>
                <a:gd name="connsiteX98" fmla="*/ 713232 w 1061798"/>
                <a:gd name="connsiteY98" fmla="*/ 448056 h 576072"/>
                <a:gd name="connsiteX99" fmla="*/ 676656 w 1061798"/>
                <a:gd name="connsiteY99" fmla="*/ 365760 h 576072"/>
                <a:gd name="connsiteX100" fmla="*/ 621792 w 1061798"/>
                <a:gd name="connsiteY100" fmla="*/ 292608 h 576072"/>
                <a:gd name="connsiteX101" fmla="*/ 612648 w 1061798"/>
                <a:gd name="connsiteY101" fmla="*/ 265176 h 576072"/>
                <a:gd name="connsiteX102" fmla="*/ 594360 w 1061798"/>
                <a:gd name="connsiteY102" fmla="*/ 237744 h 576072"/>
                <a:gd name="connsiteX103" fmla="*/ 576072 w 1061798"/>
                <a:gd name="connsiteY103" fmla="*/ 164592 h 576072"/>
                <a:gd name="connsiteX104" fmla="*/ 585216 w 1061798"/>
                <a:gd name="connsiteY104" fmla="*/ 118872 h 576072"/>
                <a:gd name="connsiteX105" fmla="*/ 603504 w 1061798"/>
                <a:gd name="connsiteY105" fmla="*/ 91440 h 576072"/>
                <a:gd name="connsiteX106" fmla="*/ 630936 w 1061798"/>
                <a:gd name="connsiteY106" fmla="*/ 82296 h 576072"/>
                <a:gd name="connsiteX107" fmla="*/ 704088 w 1061798"/>
                <a:gd name="connsiteY107" fmla="*/ 73152 h 576072"/>
                <a:gd name="connsiteX108" fmla="*/ 822960 w 1061798"/>
                <a:gd name="connsiteY108" fmla="*/ 91440 h 576072"/>
                <a:gd name="connsiteX109" fmla="*/ 877824 w 1061798"/>
                <a:gd name="connsiteY109" fmla="*/ 182880 h 576072"/>
                <a:gd name="connsiteX110" fmla="*/ 896112 w 1061798"/>
                <a:gd name="connsiteY110" fmla="*/ 210312 h 576072"/>
                <a:gd name="connsiteX111" fmla="*/ 868680 w 1061798"/>
                <a:gd name="connsiteY111" fmla="*/ 393192 h 576072"/>
                <a:gd name="connsiteX112" fmla="*/ 841248 w 1061798"/>
                <a:gd name="connsiteY112" fmla="*/ 429768 h 576072"/>
                <a:gd name="connsiteX113" fmla="*/ 804672 w 1061798"/>
                <a:gd name="connsiteY113" fmla="*/ 475488 h 576072"/>
                <a:gd name="connsiteX114" fmla="*/ 795528 w 1061798"/>
                <a:gd name="connsiteY114" fmla="*/ 512064 h 576072"/>
                <a:gd name="connsiteX115" fmla="*/ 740664 w 1061798"/>
                <a:gd name="connsiteY115" fmla="*/ 566928 h 576072"/>
                <a:gd name="connsiteX116" fmla="*/ 649224 w 1061798"/>
                <a:gd name="connsiteY116" fmla="*/ 548640 h 576072"/>
                <a:gd name="connsiteX117" fmla="*/ 676656 w 1061798"/>
                <a:gd name="connsiteY117" fmla="*/ 365760 h 576072"/>
                <a:gd name="connsiteX118" fmla="*/ 694944 w 1061798"/>
                <a:gd name="connsiteY118" fmla="*/ 338328 h 576072"/>
                <a:gd name="connsiteX119" fmla="*/ 813816 w 1061798"/>
                <a:gd name="connsiteY119" fmla="*/ 292608 h 576072"/>
                <a:gd name="connsiteX120" fmla="*/ 905256 w 1061798"/>
                <a:gd name="connsiteY120" fmla="*/ 283464 h 576072"/>
                <a:gd name="connsiteX121" fmla="*/ 941832 w 1061798"/>
                <a:gd name="connsiteY121" fmla="*/ 274320 h 576072"/>
                <a:gd name="connsiteX122" fmla="*/ 969264 w 1061798"/>
                <a:gd name="connsiteY122" fmla="*/ 265176 h 576072"/>
                <a:gd name="connsiteX123" fmla="*/ 1060704 w 1061798"/>
                <a:gd name="connsiteY123" fmla="*/ 256032 h 576072"/>
                <a:gd name="connsiteX124" fmla="*/ 1033272 w 1061798"/>
                <a:gd name="connsiteY124" fmla="*/ 228600 h 576072"/>
                <a:gd name="connsiteX125" fmla="*/ 987552 w 1061798"/>
                <a:gd name="connsiteY125" fmla="*/ 173736 h 576072"/>
                <a:gd name="connsiteX126" fmla="*/ 960120 w 1061798"/>
                <a:gd name="connsiteY126" fmla="*/ 164592 h 576072"/>
                <a:gd name="connsiteX127" fmla="*/ 786384 w 1061798"/>
                <a:gd name="connsiteY127" fmla="*/ 91440 h 576072"/>
                <a:gd name="connsiteX128" fmla="*/ 758952 w 1061798"/>
                <a:gd name="connsiteY128" fmla="*/ 73152 h 576072"/>
                <a:gd name="connsiteX129" fmla="*/ 731520 w 1061798"/>
                <a:gd name="connsiteY129" fmla="*/ 64008 h 576072"/>
                <a:gd name="connsiteX130" fmla="*/ 685800 w 1061798"/>
                <a:gd name="connsiteY130" fmla="*/ 45720 h 576072"/>
                <a:gd name="connsiteX131" fmla="*/ 640080 w 1061798"/>
                <a:gd name="connsiteY131" fmla="*/ 18288 h 576072"/>
                <a:gd name="connsiteX132" fmla="*/ 603504 w 1061798"/>
                <a:gd name="connsiteY132" fmla="*/ 27432 h 576072"/>
                <a:gd name="connsiteX133" fmla="*/ 640080 w 1061798"/>
                <a:gd name="connsiteY133" fmla="*/ 109728 h 576072"/>
                <a:gd name="connsiteX134" fmla="*/ 777240 w 1061798"/>
                <a:gd name="connsiteY134" fmla="*/ 192024 h 576072"/>
                <a:gd name="connsiteX135" fmla="*/ 841248 w 1061798"/>
                <a:gd name="connsiteY135" fmla="*/ 210312 h 576072"/>
                <a:gd name="connsiteX136" fmla="*/ 886968 w 1061798"/>
                <a:gd name="connsiteY136" fmla="*/ 228600 h 576072"/>
                <a:gd name="connsiteX137" fmla="*/ 1024128 w 1061798"/>
                <a:gd name="connsiteY137" fmla="*/ 292608 h 576072"/>
                <a:gd name="connsiteX138" fmla="*/ 1051560 w 1061798"/>
                <a:gd name="connsiteY138" fmla="*/ 320040 h 576072"/>
                <a:gd name="connsiteX139" fmla="*/ 1051560 w 1061798"/>
                <a:gd name="connsiteY139" fmla="*/ 493776 h 576072"/>
                <a:gd name="connsiteX140" fmla="*/ 1014984 w 1061798"/>
                <a:gd name="connsiteY140" fmla="*/ 512064 h 576072"/>
                <a:gd name="connsiteX141" fmla="*/ 850392 w 1061798"/>
                <a:gd name="connsiteY141" fmla="*/ 502920 h 576072"/>
                <a:gd name="connsiteX142" fmla="*/ 822960 w 1061798"/>
                <a:gd name="connsiteY142" fmla="*/ 484632 h 576072"/>
                <a:gd name="connsiteX143" fmla="*/ 786384 w 1061798"/>
                <a:gd name="connsiteY143" fmla="*/ 475488 h 576072"/>
                <a:gd name="connsiteX144" fmla="*/ 758952 w 1061798"/>
                <a:gd name="connsiteY144" fmla="*/ 448056 h 576072"/>
                <a:gd name="connsiteX145" fmla="*/ 694944 w 1061798"/>
                <a:gd name="connsiteY145" fmla="*/ 402336 h 576072"/>
                <a:gd name="connsiteX146" fmla="*/ 649224 w 1061798"/>
                <a:gd name="connsiteY146" fmla="*/ 347472 h 576072"/>
                <a:gd name="connsiteX147" fmla="*/ 612648 w 1061798"/>
                <a:gd name="connsiteY147" fmla="*/ 320040 h 576072"/>
                <a:gd name="connsiteX148" fmla="*/ 539496 w 1061798"/>
                <a:gd name="connsiteY148" fmla="*/ 301752 h 576072"/>
                <a:gd name="connsiteX149" fmla="*/ 374904 w 1061798"/>
                <a:gd name="connsiteY149" fmla="*/ 365760 h 576072"/>
                <a:gd name="connsiteX150" fmla="*/ 347472 w 1061798"/>
                <a:gd name="connsiteY150" fmla="*/ 402336 h 576072"/>
                <a:gd name="connsiteX151" fmla="*/ 338328 w 1061798"/>
                <a:gd name="connsiteY151" fmla="*/ 429768 h 576072"/>
                <a:gd name="connsiteX152" fmla="*/ 320040 w 1061798"/>
                <a:gd name="connsiteY152" fmla="*/ 457200 h 576072"/>
                <a:gd name="connsiteX153" fmla="*/ 201168 w 1061798"/>
                <a:gd name="connsiteY153" fmla="*/ 448056 h 576072"/>
                <a:gd name="connsiteX154" fmla="*/ 192024 w 1061798"/>
                <a:gd name="connsiteY154" fmla="*/ 448056 h 5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061798" h="576072">
                  <a:moveTo>
                    <a:pt x="182880" y="64008"/>
                  </a:moveTo>
                  <a:cubicBezTo>
                    <a:pt x="164592" y="60960"/>
                    <a:pt x="146257" y="51547"/>
                    <a:pt x="128016" y="54864"/>
                  </a:cubicBezTo>
                  <a:cubicBezTo>
                    <a:pt x="94756" y="60911"/>
                    <a:pt x="77729" y="90129"/>
                    <a:pt x="54864" y="109728"/>
                  </a:cubicBezTo>
                  <a:cubicBezTo>
                    <a:pt x="43293" y="119646"/>
                    <a:pt x="30480" y="128016"/>
                    <a:pt x="18288" y="137160"/>
                  </a:cubicBezTo>
                  <a:cubicBezTo>
                    <a:pt x="15240" y="152400"/>
                    <a:pt x="8282" y="167362"/>
                    <a:pt x="9144" y="182880"/>
                  </a:cubicBezTo>
                  <a:cubicBezTo>
                    <a:pt x="11368" y="222908"/>
                    <a:pt x="14754" y="263719"/>
                    <a:pt x="27432" y="301752"/>
                  </a:cubicBezTo>
                  <a:cubicBezTo>
                    <a:pt x="33604" y="320267"/>
                    <a:pt x="48768" y="335280"/>
                    <a:pt x="64008" y="347472"/>
                  </a:cubicBezTo>
                  <a:cubicBezTo>
                    <a:pt x="86681" y="365611"/>
                    <a:pt x="118714" y="374851"/>
                    <a:pt x="146304" y="384048"/>
                  </a:cubicBezTo>
                  <a:cubicBezTo>
                    <a:pt x="170688" y="381000"/>
                    <a:pt x="197477" y="385894"/>
                    <a:pt x="219456" y="374904"/>
                  </a:cubicBezTo>
                  <a:cubicBezTo>
                    <a:pt x="231648" y="368808"/>
                    <a:pt x="229565" y="349233"/>
                    <a:pt x="237744" y="338328"/>
                  </a:cubicBezTo>
                  <a:cubicBezTo>
                    <a:pt x="248089" y="324534"/>
                    <a:pt x="262128" y="313944"/>
                    <a:pt x="274320" y="301752"/>
                  </a:cubicBezTo>
                  <a:cubicBezTo>
                    <a:pt x="292607" y="246891"/>
                    <a:pt x="294985" y="235004"/>
                    <a:pt x="265176" y="384048"/>
                  </a:cubicBezTo>
                  <a:cubicBezTo>
                    <a:pt x="258381" y="418023"/>
                    <a:pt x="257411" y="410561"/>
                    <a:pt x="228600" y="429768"/>
                  </a:cubicBezTo>
                  <a:cubicBezTo>
                    <a:pt x="210312" y="426720"/>
                    <a:pt x="190319" y="428915"/>
                    <a:pt x="173736" y="420624"/>
                  </a:cubicBezTo>
                  <a:cubicBezTo>
                    <a:pt x="160594" y="414053"/>
                    <a:pt x="149721" y="378288"/>
                    <a:pt x="146304" y="365760"/>
                  </a:cubicBezTo>
                  <a:cubicBezTo>
                    <a:pt x="139691" y="341511"/>
                    <a:pt x="128016" y="292608"/>
                    <a:pt x="128016" y="292608"/>
                  </a:cubicBezTo>
                  <a:cubicBezTo>
                    <a:pt x="131064" y="256032"/>
                    <a:pt x="126212" y="217912"/>
                    <a:pt x="137160" y="182880"/>
                  </a:cubicBezTo>
                  <a:cubicBezTo>
                    <a:pt x="142303" y="166423"/>
                    <a:pt x="159706" y="156326"/>
                    <a:pt x="173736" y="146304"/>
                  </a:cubicBezTo>
                  <a:cubicBezTo>
                    <a:pt x="181579" y="140702"/>
                    <a:pt x="191661" y="138745"/>
                    <a:pt x="201168" y="137160"/>
                  </a:cubicBezTo>
                  <a:cubicBezTo>
                    <a:pt x="228393" y="132622"/>
                    <a:pt x="256032" y="131064"/>
                    <a:pt x="283464" y="128016"/>
                  </a:cubicBezTo>
                  <a:cubicBezTo>
                    <a:pt x="359664" y="134112"/>
                    <a:pt x="438249" y="126431"/>
                    <a:pt x="512064" y="146304"/>
                  </a:cubicBezTo>
                  <a:cubicBezTo>
                    <a:pt x="527071" y="150344"/>
                    <a:pt x="521208" y="176482"/>
                    <a:pt x="521208" y="192024"/>
                  </a:cubicBezTo>
                  <a:cubicBezTo>
                    <a:pt x="521208" y="222656"/>
                    <a:pt x="516722" y="253188"/>
                    <a:pt x="512064" y="283464"/>
                  </a:cubicBezTo>
                  <a:cubicBezTo>
                    <a:pt x="510598" y="292991"/>
                    <a:pt x="508941" y="303370"/>
                    <a:pt x="502920" y="310896"/>
                  </a:cubicBezTo>
                  <a:cubicBezTo>
                    <a:pt x="490028" y="327010"/>
                    <a:pt x="466127" y="332304"/>
                    <a:pt x="448056" y="338328"/>
                  </a:cubicBezTo>
                  <a:cubicBezTo>
                    <a:pt x="417576" y="329184"/>
                    <a:pt x="384634" y="325983"/>
                    <a:pt x="356616" y="310896"/>
                  </a:cubicBezTo>
                  <a:cubicBezTo>
                    <a:pt x="350718" y="307720"/>
                    <a:pt x="317354" y="256575"/>
                    <a:pt x="310896" y="246888"/>
                  </a:cubicBezTo>
                  <a:cubicBezTo>
                    <a:pt x="288111" y="155749"/>
                    <a:pt x="296740" y="198528"/>
                    <a:pt x="283464" y="118872"/>
                  </a:cubicBezTo>
                  <a:cubicBezTo>
                    <a:pt x="286512" y="85344"/>
                    <a:pt x="281962" y="50227"/>
                    <a:pt x="292608" y="18288"/>
                  </a:cubicBezTo>
                  <a:cubicBezTo>
                    <a:pt x="295656" y="9144"/>
                    <a:pt x="310401" y="9144"/>
                    <a:pt x="320040" y="9144"/>
                  </a:cubicBezTo>
                  <a:cubicBezTo>
                    <a:pt x="396301" y="9144"/>
                    <a:pt x="472440" y="15240"/>
                    <a:pt x="548640" y="18288"/>
                  </a:cubicBezTo>
                  <a:cubicBezTo>
                    <a:pt x="554736" y="30480"/>
                    <a:pt x="566928" y="41233"/>
                    <a:pt x="566928" y="54864"/>
                  </a:cubicBezTo>
                  <a:cubicBezTo>
                    <a:pt x="566928" y="143386"/>
                    <a:pt x="554172" y="135880"/>
                    <a:pt x="512064" y="192024"/>
                  </a:cubicBezTo>
                  <a:cubicBezTo>
                    <a:pt x="481584" y="232664"/>
                    <a:pt x="509016" y="209296"/>
                    <a:pt x="466344" y="237744"/>
                  </a:cubicBezTo>
                  <a:cubicBezTo>
                    <a:pt x="460248" y="225552"/>
                    <a:pt x="450297" y="214614"/>
                    <a:pt x="448056" y="201168"/>
                  </a:cubicBezTo>
                  <a:cubicBezTo>
                    <a:pt x="441023" y="158969"/>
                    <a:pt x="443911" y="115640"/>
                    <a:pt x="438912" y="73152"/>
                  </a:cubicBezTo>
                  <a:cubicBezTo>
                    <a:pt x="437786" y="63579"/>
                    <a:pt x="436584" y="52536"/>
                    <a:pt x="429768" y="45720"/>
                  </a:cubicBezTo>
                  <a:cubicBezTo>
                    <a:pt x="410028" y="25980"/>
                    <a:pt x="371513" y="23836"/>
                    <a:pt x="347472" y="18288"/>
                  </a:cubicBezTo>
                  <a:cubicBezTo>
                    <a:pt x="322981" y="12636"/>
                    <a:pt x="274320" y="0"/>
                    <a:pt x="274320" y="0"/>
                  </a:cubicBezTo>
                  <a:cubicBezTo>
                    <a:pt x="252984" y="6096"/>
                    <a:pt x="228775" y="5979"/>
                    <a:pt x="210312" y="18288"/>
                  </a:cubicBezTo>
                  <a:cubicBezTo>
                    <a:pt x="198970" y="25849"/>
                    <a:pt x="192024" y="41233"/>
                    <a:pt x="192024" y="54864"/>
                  </a:cubicBezTo>
                  <a:cubicBezTo>
                    <a:pt x="192024" y="96222"/>
                    <a:pt x="201400" y="173968"/>
                    <a:pt x="237744" y="210312"/>
                  </a:cubicBezTo>
                  <a:cubicBezTo>
                    <a:pt x="269856" y="242424"/>
                    <a:pt x="283464" y="234696"/>
                    <a:pt x="320040" y="246888"/>
                  </a:cubicBezTo>
                  <a:cubicBezTo>
                    <a:pt x="335612" y="252079"/>
                    <a:pt x="350520" y="259080"/>
                    <a:pt x="365760" y="265176"/>
                  </a:cubicBezTo>
                  <a:cubicBezTo>
                    <a:pt x="402336" y="262128"/>
                    <a:pt x="440408" y="266826"/>
                    <a:pt x="475488" y="256032"/>
                  </a:cubicBezTo>
                  <a:cubicBezTo>
                    <a:pt x="484700" y="253197"/>
                    <a:pt x="485591" y="238191"/>
                    <a:pt x="484632" y="228600"/>
                  </a:cubicBezTo>
                  <a:cubicBezTo>
                    <a:pt x="482424" y="206520"/>
                    <a:pt x="472720" y="185846"/>
                    <a:pt x="466344" y="164592"/>
                  </a:cubicBezTo>
                  <a:cubicBezTo>
                    <a:pt x="454765" y="125997"/>
                    <a:pt x="464033" y="143347"/>
                    <a:pt x="429768" y="118872"/>
                  </a:cubicBezTo>
                  <a:cubicBezTo>
                    <a:pt x="397970" y="96159"/>
                    <a:pt x="392796" y="86720"/>
                    <a:pt x="356616" y="73152"/>
                  </a:cubicBezTo>
                  <a:cubicBezTo>
                    <a:pt x="344849" y="68739"/>
                    <a:pt x="332232" y="67056"/>
                    <a:pt x="320040" y="64008"/>
                  </a:cubicBezTo>
                  <a:cubicBezTo>
                    <a:pt x="310896" y="70104"/>
                    <a:pt x="300379" y="74525"/>
                    <a:pt x="292608" y="82296"/>
                  </a:cubicBezTo>
                  <a:cubicBezTo>
                    <a:pt x="271559" y="103345"/>
                    <a:pt x="272171" y="118323"/>
                    <a:pt x="265176" y="146304"/>
                  </a:cubicBezTo>
                  <a:cubicBezTo>
                    <a:pt x="259080" y="207264"/>
                    <a:pt x="271770" y="273200"/>
                    <a:pt x="246888" y="329184"/>
                  </a:cubicBezTo>
                  <a:cubicBezTo>
                    <a:pt x="239059" y="346800"/>
                    <a:pt x="207711" y="322101"/>
                    <a:pt x="192024" y="310896"/>
                  </a:cubicBezTo>
                  <a:cubicBezTo>
                    <a:pt x="184181" y="305294"/>
                    <a:pt x="184971" y="292873"/>
                    <a:pt x="182880" y="283464"/>
                  </a:cubicBezTo>
                  <a:cubicBezTo>
                    <a:pt x="178858" y="265365"/>
                    <a:pt x="176784" y="246888"/>
                    <a:pt x="173736" y="228600"/>
                  </a:cubicBezTo>
                  <a:cubicBezTo>
                    <a:pt x="179832" y="185928"/>
                    <a:pt x="182151" y="142543"/>
                    <a:pt x="192024" y="100584"/>
                  </a:cubicBezTo>
                  <a:cubicBezTo>
                    <a:pt x="194541" y="89886"/>
                    <a:pt x="199886" y="76627"/>
                    <a:pt x="210312" y="73152"/>
                  </a:cubicBezTo>
                  <a:cubicBezTo>
                    <a:pt x="239372" y="63465"/>
                    <a:pt x="271272" y="67056"/>
                    <a:pt x="301752" y="64008"/>
                  </a:cubicBezTo>
                  <a:cubicBezTo>
                    <a:pt x="344424" y="67056"/>
                    <a:pt x="388265" y="62776"/>
                    <a:pt x="429768" y="73152"/>
                  </a:cubicBezTo>
                  <a:cubicBezTo>
                    <a:pt x="440430" y="75817"/>
                    <a:pt x="443141" y="90754"/>
                    <a:pt x="448056" y="100584"/>
                  </a:cubicBezTo>
                  <a:cubicBezTo>
                    <a:pt x="452367" y="109205"/>
                    <a:pt x="453403" y="119157"/>
                    <a:pt x="457200" y="128016"/>
                  </a:cubicBezTo>
                  <a:cubicBezTo>
                    <a:pt x="471122" y="160500"/>
                    <a:pt x="475410" y="164474"/>
                    <a:pt x="493776" y="192024"/>
                  </a:cubicBezTo>
                  <a:cubicBezTo>
                    <a:pt x="505968" y="188976"/>
                    <a:pt x="520126" y="190185"/>
                    <a:pt x="530352" y="182880"/>
                  </a:cubicBezTo>
                  <a:cubicBezTo>
                    <a:pt x="542753" y="174022"/>
                    <a:pt x="547008" y="157080"/>
                    <a:pt x="557784" y="146304"/>
                  </a:cubicBezTo>
                  <a:cubicBezTo>
                    <a:pt x="565555" y="138533"/>
                    <a:pt x="576072" y="134112"/>
                    <a:pt x="585216" y="128016"/>
                  </a:cubicBezTo>
                  <a:cubicBezTo>
                    <a:pt x="618744" y="131064"/>
                    <a:pt x="653270" y="128485"/>
                    <a:pt x="685800" y="137160"/>
                  </a:cubicBezTo>
                  <a:cubicBezTo>
                    <a:pt x="700525" y="141087"/>
                    <a:pt x="712251" y="153201"/>
                    <a:pt x="722376" y="164592"/>
                  </a:cubicBezTo>
                  <a:cubicBezTo>
                    <a:pt x="736978" y="181020"/>
                    <a:pt x="752001" y="198604"/>
                    <a:pt x="758952" y="219456"/>
                  </a:cubicBezTo>
                  <a:cubicBezTo>
                    <a:pt x="782155" y="289064"/>
                    <a:pt x="773459" y="255417"/>
                    <a:pt x="786384" y="320040"/>
                  </a:cubicBezTo>
                  <a:cubicBezTo>
                    <a:pt x="783336" y="344424"/>
                    <a:pt x="788230" y="371213"/>
                    <a:pt x="777240" y="393192"/>
                  </a:cubicBezTo>
                  <a:cubicBezTo>
                    <a:pt x="771144" y="405384"/>
                    <a:pt x="754272" y="410680"/>
                    <a:pt x="740664" y="411480"/>
                  </a:cubicBezTo>
                  <a:cubicBezTo>
                    <a:pt x="700992" y="413814"/>
                    <a:pt x="661416" y="405384"/>
                    <a:pt x="621792" y="402336"/>
                  </a:cubicBezTo>
                  <a:cubicBezTo>
                    <a:pt x="585216" y="405384"/>
                    <a:pt x="548138" y="404716"/>
                    <a:pt x="512064" y="411480"/>
                  </a:cubicBezTo>
                  <a:cubicBezTo>
                    <a:pt x="498666" y="413992"/>
                    <a:pt x="488251" y="424982"/>
                    <a:pt x="475488" y="429768"/>
                  </a:cubicBezTo>
                  <a:cubicBezTo>
                    <a:pt x="463721" y="434181"/>
                    <a:pt x="450834" y="434938"/>
                    <a:pt x="438912" y="438912"/>
                  </a:cubicBezTo>
                  <a:cubicBezTo>
                    <a:pt x="423340" y="444103"/>
                    <a:pt x="408561" y="451437"/>
                    <a:pt x="393192" y="457200"/>
                  </a:cubicBezTo>
                  <a:cubicBezTo>
                    <a:pt x="384167" y="460584"/>
                    <a:pt x="374904" y="463296"/>
                    <a:pt x="365760" y="466344"/>
                  </a:cubicBezTo>
                  <a:cubicBezTo>
                    <a:pt x="353568" y="463296"/>
                    <a:pt x="339641" y="464171"/>
                    <a:pt x="329184" y="457200"/>
                  </a:cubicBezTo>
                  <a:cubicBezTo>
                    <a:pt x="320040" y="451104"/>
                    <a:pt x="317490" y="438560"/>
                    <a:pt x="310896" y="429768"/>
                  </a:cubicBezTo>
                  <a:cubicBezTo>
                    <a:pt x="299186" y="414155"/>
                    <a:pt x="287172" y="398736"/>
                    <a:pt x="274320" y="384048"/>
                  </a:cubicBezTo>
                  <a:cubicBezTo>
                    <a:pt x="265805" y="374316"/>
                    <a:pt x="255167" y="366550"/>
                    <a:pt x="246888" y="356616"/>
                  </a:cubicBezTo>
                  <a:cubicBezTo>
                    <a:pt x="239853" y="348173"/>
                    <a:pt x="237919" y="335009"/>
                    <a:pt x="228600" y="329184"/>
                  </a:cubicBezTo>
                  <a:cubicBezTo>
                    <a:pt x="212253" y="318967"/>
                    <a:pt x="173736" y="310896"/>
                    <a:pt x="173736" y="310896"/>
                  </a:cubicBezTo>
                  <a:cubicBezTo>
                    <a:pt x="140208" y="316992"/>
                    <a:pt x="105481" y="318408"/>
                    <a:pt x="73152" y="329184"/>
                  </a:cubicBezTo>
                  <a:cubicBezTo>
                    <a:pt x="58694" y="334003"/>
                    <a:pt x="47352" y="345840"/>
                    <a:pt x="36576" y="356616"/>
                  </a:cubicBezTo>
                  <a:cubicBezTo>
                    <a:pt x="20546" y="372646"/>
                    <a:pt x="15094" y="390656"/>
                    <a:pt x="9144" y="411480"/>
                  </a:cubicBezTo>
                  <a:cubicBezTo>
                    <a:pt x="5692" y="423564"/>
                    <a:pt x="3048" y="435864"/>
                    <a:pt x="0" y="448056"/>
                  </a:cubicBezTo>
                  <a:cubicBezTo>
                    <a:pt x="6096" y="484632"/>
                    <a:pt x="3681" y="523702"/>
                    <a:pt x="18288" y="557784"/>
                  </a:cubicBezTo>
                  <a:cubicBezTo>
                    <a:pt x="23658" y="570313"/>
                    <a:pt x="41245" y="575505"/>
                    <a:pt x="54864" y="576072"/>
                  </a:cubicBezTo>
                  <a:lnTo>
                    <a:pt x="237744" y="566928"/>
                  </a:lnTo>
                  <a:cubicBezTo>
                    <a:pt x="291449" y="553502"/>
                    <a:pt x="294591" y="559381"/>
                    <a:pt x="338328" y="493776"/>
                  </a:cubicBezTo>
                  <a:cubicBezTo>
                    <a:pt x="344424" y="484632"/>
                    <a:pt x="347472" y="472440"/>
                    <a:pt x="356616" y="466344"/>
                  </a:cubicBezTo>
                  <a:cubicBezTo>
                    <a:pt x="367073" y="459373"/>
                    <a:pt x="381108" y="460652"/>
                    <a:pt x="393192" y="457200"/>
                  </a:cubicBezTo>
                  <a:cubicBezTo>
                    <a:pt x="402460" y="454552"/>
                    <a:pt x="411480" y="451104"/>
                    <a:pt x="420624" y="448056"/>
                  </a:cubicBezTo>
                  <a:cubicBezTo>
                    <a:pt x="475488" y="451104"/>
                    <a:pt x="530457" y="452637"/>
                    <a:pt x="585216" y="457200"/>
                  </a:cubicBezTo>
                  <a:cubicBezTo>
                    <a:pt x="603692" y="458740"/>
                    <a:pt x="622093" y="461847"/>
                    <a:pt x="640080" y="466344"/>
                  </a:cubicBezTo>
                  <a:cubicBezTo>
                    <a:pt x="658782" y="471019"/>
                    <a:pt x="694944" y="484632"/>
                    <a:pt x="694944" y="484632"/>
                  </a:cubicBezTo>
                  <a:cubicBezTo>
                    <a:pt x="701040" y="472440"/>
                    <a:pt x="711727" y="461604"/>
                    <a:pt x="713232" y="448056"/>
                  </a:cubicBezTo>
                  <a:cubicBezTo>
                    <a:pt x="717871" y="406303"/>
                    <a:pt x="696967" y="396226"/>
                    <a:pt x="676656" y="365760"/>
                  </a:cubicBezTo>
                  <a:cubicBezTo>
                    <a:pt x="631209" y="297590"/>
                    <a:pt x="670058" y="340874"/>
                    <a:pt x="621792" y="292608"/>
                  </a:cubicBezTo>
                  <a:cubicBezTo>
                    <a:pt x="618744" y="283464"/>
                    <a:pt x="616959" y="273797"/>
                    <a:pt x="612648" y="265176"/>
                  </a:cubicBezTo>
                  <a:cubicBezTo>
                    <a:pt x="607733" y="255346"/>
                    <a:pt x="598116" y="248072"/>
                    <a:pt x="594360" y="237744"/>
                  </a:cubicBezTo>
                  <a:cubicBezTo>
                    <a:pt x="585770" y="214123"/>
                    <a:pt x="576072" y="164592"/>
                    <a:pt x="576072" y="164592"/>
                  </a:cubicBezTo>
                  <a:cubicBezTo>
                    <a:pt x="579120" y="149352"/>
                    <a:pt x="579759" y="133424"/>
                    <a:pt x="585216" y="118872"/>
                  </a:cubicBezTo>
                  <a:cubicBezTo>
                    <a:pt x="589075" y="108582"/>
                    <a:pt x="594922" y="98305"/>
                    <a:pt x="603504" y="91440"/>
                  </a:cubicBezTo>
                  <a:cubicBezTo>
                    <a:pt x="611030" y="85419"/>
                    <a:pt x="621453" y="84020"/>
                    <a:pt x="630936" y="82296"/>
                  </a:cubicBezTo>
                  <a:cubicBezTo>
                    <a:pt x="655113" y="77900"/>
                    <a:pt x="679704" y="76200"/>
                    <a:pt x="704088" y="73152"/>
                  </a:cubicBezTo>
                  <a:cubicBezTo>
                    <a:pt x="743712" y="79248"/>
                    <a:pt x="789064" y="70032"/>
                    <a:pt x="822960" y="91440"/>
                  </a:cubicBezTo>
                  <a:cubicBezTo>
                    <a:pt x="853013" y="110421"/>
                    <a:pt x="858107" y="153304"/>
                    <a:pt x="877824" y="182880"/>
                  </a:cubicBezTo>
                  <a:lnTo>
                    <a:pt x="896112" y="210312"/>
                  </a:lnTo>
                  <a:cubicBezTo>
                    <a:pt x="887748" y="352499"/>
                    <a:pt x="915458" y="327702"/>
                    <a:pt x="868680" y="393192"/>
                  </a:cubicBezTo>
                  <a:cubicBezTo>
                    <a:pt x="859822" y="405593"/>
                    <a:pt x="850392" y="417576"/>
                    <a:pt x="841248" y="429768"/>
                  </a:cubicBezTo>
                  <a:cubicBezTo>
                    <a:pt x="811355" y="519448"/>
                    <a:pt x="859819" y="392767"/>
                    <a:pt x="804672" y="475488"/>
                  </a:cubicBezTo>
                  <a:cubicBezTo>
                    <a:pt x="797701" y="485945"/>
                    <a:pt x="801148" y="500824"/>
                    <a:pt x="795528" y="512064"/>
                  </a:cubicBezTo>
                  <a:cubicBezTo>
                    <a:pt x="778515" y="546090"/>
                    <a:pt x="768508" y="548365"/>
                    <a:pt x="740664" y="566928"/>
                  </a:cubicBezTo>
                  <a:cubicBezTo>
                    <a:pt x="710184" y="560832"/>
                    <a:pt x="658649" y="578260"/>
                    <a:pt x="649224" y="548640"/>
                  </a:cubicBezTo>
                  <a:cubicBezTo>
                    <a:pt x="630534" y="489900"/>
                    <a:pt x="663561" y="425995"/>
                    <a:pt x="676656" y="365760"/>
                  </a:cubicBezTo>
                  <a:cubicBezTo>
                    <a:pt x="678991" y="355021"/>
                    <a:pt x="685672" y="344228"/>
                    <a:pt x="694944" y="338328"/>
                  </a:cubicBezTo>
                  <a:cubicBezTo>
                    <a:pt x="718183" y="323540"/>
                    <a:pt x="777648" y="297775"/>
                    <a:pt x="813816" y="292608"/>
                  </a:cubicBezTo>
                  <a:cubicBezTo>
                    <a:pt x="844140" y="288276"/>
                    <a:pt x="874776" y="286512"/>
                    <a:pt x="905256" y="283464"/>
                  </a:cubicBezTo>
                  <a:cubicBezTo>
                    <a:pt x="917448" y="280416"/>
                    <a:pt x="929748" y="277772"/>
                    <a:pt x="941832" y="274320"/>
                  </a:cubicBezTo>
                  <a:cubicBezTo>
                    <a:pt x="951100" y="271672"/>
                    <a:pt x="959737" y="266642"/>
                    <a:pt x="969264" y="265176"/>
                  </a:cubicBezTo>
                  <a:cubicBezTo>
                    <a:pt x="999540" y="260518"/>
                    <a:pt x="1030224" y="259080"/>
                    <a:pt x="1060704" y="256032"/>
                  </a:cubicBezTo>
                  <a:cubicBezTo>
                    <a:pt x="1051560" y="246888"/>
                    <a:pt x="1041863" y="238265"/>
                    <a:pt x="1033272" y="228600"/>
                  </a:cubicBezTo>
                  <a:cubicBezTo>
                    <a:pt x="1017456" y="210807"/>
                    <a:pt x="1005468" y="189412"/>
                    <a:pt x="987552" y="173736"/>
                  </a:cubicBezTo>
                  <a:cubicBezTo>
                    <a:pt x="980298" y="167389"/>
                    <a:pt x="968546" y="169273"/>
                    <a:pt x="960120" y="164592"/>
                  </a:cubicBezTo>
                  <a:cubicBezTo>
                    <a:pt x="830704" y="92694"/>
                    <a:pt x="1001819" y="157728"/>
                    <a:pt x="786384" y="91440"/>
                  </a:cubicBezTo>
                  <a:cubicBezTo>
                    <a:pt x="777240" y="85344"/>
                    <a:pt x="768782" y="78067"/>
                    <a:pt x="758952" y="73152"/>
                  </a:cubicBezTo>
                  <a:cubicBezTo>
                    <a:pt x="750331" y="68841"/>
                    <a:pt x="740545" y="67392"/>
                    <a:pt x="731520" y="64008"/>
                  </a:cubicBezTo>
                  <a:cubicBezTo>
                    <a:pt x="716151" y="58245"/>
                    <a:pt x="700481" y="53061"/>
                    <a:pt x="685800" y="45720"/>
                  </a:cubicBezTo>
                  <a:cubicBezTo>
                    <a:pt x="669904" y="37772"/>
                    <a:pt x="655320" y="27432"/>
                    <a:pt x="640080" y="18288"/>
                  </a:cubicBezTo>
                  <a:cubicBezTo>
                    <a:pt x="627888" y="21336"/>
                    <a:pt x="608454" y="15881"/>
                    <a:pt x="603504" y="27432"/>
                  </a:cubicBezTo>
                  <a:cubicBezTo>
                    <a:pt x="589407" y="60325"/>
                    <a:pt x="617231" y="93407"/>
                    <a:pt x="640080" y="109728"/>
                  </a:cubicBezTo>
                  <a:cubicBezTo>
                    <a:pt x="669029" y="130406"/>
                    <a:pt x="733634" y="173336"/>
                    <a:pt x="777240" y="192024"/>
                  </a:cubicBezTo>
                  <a:cubicBezTo>
                    <a:pt x="808061" y="205233"/>
                    <a:pt x="806447" y="198712"/>
                    <a:pt x="841248" y="210312"/>
                  </a:cubicBezTo>
                  <a:cubicBezTo>
                    <a:pt x="856820" y="215503"/>
                    <a:pt x="872287" y="221259"/>
                    <a:pt x="886968" y="228600"/>
                  </a:cubicBezTo>
                  <a:cubicBezTo>
                    <a:pt x="1019164" y="294698"/>
                    <a:pt x="919191" y="257629"/>
                    <a:pt x="1024128" y="292608"/>
                  </a:cubicBezTo>
                  <a:cubicBezTo>
                    <a:pt x="1033272" y="301752"/>
                    <a:pt x="1045144" y="308812"/>
                    <a:pt x="1051560" y="320040"/>
                  </a:cubicBezTo>
                  <a:cubicBezTo>
                    <a:pt x="1074502" y="360189"/>
                    <a:pt x="1051750" y="493130"/>
                    <a:pt x="1051560" y="493776"/>
                  </a:cubicBezTo>
                  <a:cubicBezTo>
                    <a:pt x="1047714" y="506853"/>
                    <a:pt x="1027176" y="505968"/>
                    <a:pt x="1014984" y="512064"/>
                  </a:cubicBezTo>
                  <a:cubicBezTo>
                    <a:pt x="960120" y="509016"/>
                    <a:pt x="904788" y="510691"/>
                    <a:pt x="850392" y="502920"/>
                  </a:cubicBezTo>
                  <a:cubicBezTo>
                    <a:pt x="839513" y="501366"/>
                    <a:pt x="833061" y="488961"/>
                    <a:pt x="822960" y="484632"/>
                  </a:cubicBezTo>
                  <a:cubicBezTo>
                    <a:pt x="811409" y="479682"/>
                    <a:pt x="798576" y="478536"/>
                    <a:pt x="786384" y="475488"/>
                  </a:cubicBezTo>
                  <a:cubicBezTo>
                    <a:pt x="777240" y="466344"/>
                    <a:pt x="768770" y="456472"/>
                    <a:pt x="758952" y="448056"/>
                  </a:cubicBezTo>
                  <a:cubicBezTo>
                    <a:pt x="739104" y="431043"/>
                    <a:pt x="716654" y="416809"/>
                    <a:pt x="694944" y="402336"/>
                  </a:cubicBezTo>
                  <a:cubicBezTo>
                    <a:pt x="676131" y="374117"/>
                    <a:pt x="676604" y="370941"/>
                    <a:pt x="649224" y="347472"/>
                  </a:cubicBezTo>
                  <a:cubicBezTo>
                    <a:pt x="637653" y="337554"/>
                    <a:pt x="626716" y="325902"/>
                    <a:pt x="612648" y="320040"/>
                  </a:cubicBezTo>
                  <a:cubicBezTo>
                    <a:pt x="589447" y="310373"/>
                    <a:pt x="563880" y="307848"/>
                    <a:pt x="539496" y="301752"/>
                  </a:cubicBezTo>
                  <a:cubicBezTo>
                    <a:pt x="431101" y="330657"/>
                    <a:pt x="424519" y="307876"/>
                    <a:pt x="374904" y="365760"/>
                  </a:cubicBezTo>
                  <a:cubicBezTo>
                    <a:pt x="364986" y="377331"/>
                    <a:pt x="356616" y="390144"/>
                    <a:pt x="347472" y="402336"/>
                  </a:cubicBezTo>
                  <a:cubicBezTo>
                    <a:pt x="344424" y="411480"/>
                    <a:pt x="342639" y="421147"/>
                    <a:pt x="338328" y="429768"/>
                  </a:cubicBezTo>
                  <a:cubicBezTo>
                    <a:pt x="333413" y="439598"/>
                    <a:pt x="330933" y="455748"/>
                    <a:pt x="320040" y="457200"/>
                  </a:cubicBezTo>
                  <a:cubicBezTo>
                    <a:pt x="280648" y="462452"/>
                    <a:pt x="240808" y="450887"/>
                    <a:pt x="201168" y="448056"/>
                  </a:cubicBezTo>
                  <a:cubicBezTo>
                    <a:pt x="198128" y="447839"/>
                    <a:pt x="195072" y="448056"/>
                    <a:pt x="192024" y="448056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Freeform 98">
              <a:extLst>
                <a:ext uri="{FF2B5EF4-FFF2-40B4-BE49-F238E27FC236}">
                  <a16:creationId xmlns:a16="http://schemas.microsoft.com/office/drawing/2014/main" id="{F36779A0-0D82-4AFF-8F7E-B3F82333F255}"/>
                </a:ext>
              </a:extLst>
            </p:cNvPr>
            <p:cNvSpPr/>
            <p:nvPr/>
          </p:nvSpPr>
          <p:spPr>
            <a:xfrm>
              <a:off x="3635154" y="1055646"/>
              <a:ext cx="687049" cy="799918"/>
            </a:xfrm>
            <a:custGeom>
              <a:avLst/>
              <a:gdLst>
                <a:gd name="connsiteX0" fmla="*/ 420624 w 1014984"/>
                <a:gd name="connsiteY0" fmla="*/ 441063 h 1181727"/>
                <a:gd name="connsiteX1" fmla="*/ 301752 w 1014984"/>
                <a:gd name="connsiteY1" fmla="*/ 431919 h 1181727"/>
                <a:gd name="connsiteX2" fmla="*/ 274320 w 1014984"/>
                <a:gd name="connsiteY2" fmla="*/ 422775 h 1181727"/>
                <a:gd name="connsiteX3" fmla="*/ 228600 w 1014984"/>
                <a:gd name="connsiteY3" fmla="*/ 413631 h 1181727"/>
                <a:gd name="connsiteX4" fmla="*/ 201168 w 1014984"/>
                <a:gd name="connsiteY4" fmla="*/ 395343 h 1181727"/>
                <a:gd name="connsiteX5" fmla="*/ 201168 w 1014984"/>
                <a:gd name="connsiteY5" fmla="*/ 276471 h 1181727"/>
                <a:gd name="connsiteX6" fmla="*/ 228600 w 1014984"/>
                <a:gd name="connsiteY6" fmla="*/ 267327 h 1181727"/>
                <a:gd name="connsiteX7" fmla="*/ 210312 w 1014984"/>
                <a:gd name="connsiteY7" fmla="*/ 441063 h 1181727"/>
                <a:gd name="connsiteX8" fmla="*/ 155448 w 1014984"/>
                <a:gd name="connsiteY8" fmla="*/ 422775 h 1181727"/>
                <a:gd name="connsiteX9" fmla="*/ 146304 w 1014984"/>
                <a:gd name="connsiteY9" fmla="*/ 395343 h 1181727"/>
                <a:gd name="connsiteX10" fmla="*/ 137160 w 1014984"/>
                <a:gd name="connsiteY10" fmla="*/ 349623 h 1181727"/>
                <a:gd name="connsiteX11" fmla="*/ 146304 w 1014984"/>
                <a:gd name="connsiteY11" fmla="*/ 212463 h 1181727"/>
                <a:gd name="connsiteX12" fmla="*/ 182880 w 1014984"/>
                <a:gd name="connsiteY12" fmla="*/ 221607 h 1181727"/>
                <a:gd name="connsiteX13" fmla="*/ 146304 w 1014984"/>
                <a:gd name="connsiteY13" fmla="*/ 431919 h 1181727"/>
                <a:gd name="connsiteX14" fmla="*/ 118872 w 1014984"/>
                <a:gd name="connsiteY14" fmla="*/ 441063 h 1181727"/>
                <a:gd name="connsiteX15" fmla="*/ 9144 w 1014984"/>
                <a:gd name="connsiteY15" fmla="*/ 395343 h 1181727"/>
                <a:gd name="connsiteX16" fmla="*/ 0 w 1014984"/>
                <a:gd name="connsiteY16" fmla="*/ 349623 h 1181727"/>
                <a:gd name="connsiteX17" fmla="*/ 27432 w 1014984"/>
                <a:gd name="connsiteY17" fmla="*/ 249039 h 1181727"/>
                <a:gd name="connsiteX18" fmla="*/ 54864 w 1014984"/>
                <a:gd name="connsiteY18" fmla="*/ 230751 h 1181727"/>
                <a:gd name="connsiteX19" fmla="*/ 91440 w 1014984"/>
                <a:gd name="connsiteY19" fmla="*/ 249039 h 1181727"/>
                <a:gd name="connsiteX20" fmla="*/ 100584 w 1014984"/>
                <a:gd name="connsiteY20" fmla="*/ 349623 h 1181727"/>
                <a:gd name="connsiteX21" fmla="*/ 182880 w 1014984"/>
                <a:gd name="connsiteY21" fmla="*/ 313047 h 1181727"/>
                <a:gd name="connsiteX22" fmla="*/ 219456 w 1014984"/>
                <a:gd name="connsiteY22" fmla="*/ 258183 h 1181727"/>
                <a:gd name="connsiteX23" fmla="*/ 246888 w 1014984"/>
                <a:gd name="connsiteY23" fmla="*/ 194175 h 1181727"/>
                <a:gd name="connsiteX24" fmla="*/ 256032 w 1014984"/>
                <a:gd name="connsiteY24" fmla="*/ 166743 h 1181727"/>
                <a:gd name="connsiteX25" fmla="*/ 246888 w 1014984"/>
                <a:gd name="connsiteY25" fmla="*/ 11295 h 1181727"/>
                <a:gd name="connsiteX26" fmla="*/ 155448 w 1014984"/>
                <a:gd name="connsiteY26" fmla="*/ 20439 h 1181727"/>
                <a:gd name="connsiteX27" fmla="*/ 128016 w 1014984"/>
                <a:gd name="connsiteY27" fmla="*/ 57015 h 1181727"/>
                <a:gd name="connsiteX28" fmla="*/ 100584 w 1014984"/>
                <a:gd name="connsiteY28" fmla="*/ 130167 h 1181727"/>
                <a:gd name="connsiteX29" fmla="*/ 91440 w 1014984"/>
                <a:gd name="connsiteY29" fmla="*/ 175887 h 1181727"/>
                <a:gd name="connsiteX30" fmla="*/ 82296 w 1014984"/>
                <a:gd name="connsiteY30" fmla="*/ 203319 h 1181727"/>
                <a:gd name="connsiteX31" fmla="*/ 91440 w 1014984"/>
                <a:gd name="connsiteY31" fmla="*/ 303903 h 1181727"/>
                <a:gd name="connsiteX32" fmla="*/ 118872 w 1014984"/>
                <a:gd name="connsiteY32" fmla="*/ 313047 h 1181727"/>
                <a:gd name="connsiteX33" fmla="*/ 192024 w 1014984"/>
                <a:gd name="connsiteY33" fmla="*/ 367911 h 1181727"/>
                <a:gd name="connsiteX34" fmla="*/ 219456 w 1014984"/>
                <a:gd name="connsiteY34" fmla="*/ 395343 h 1181727"/>
                <a:gd name="connsiteX35" fmla="*/ 265176 w 1014984"/>
                <a:gd name="connsiteY35" fmla="*/ 477639 h 1181727"/>
                <a:gd name="connsiteX36" fmla="*/ 256032 w 1014984"/>
                <a:gd name="connsiteY36" fmla="*/ 587367 h 1181727"/>
                <a:gd name="connsiteX37" fmla="*/ 201168 w 1014984"/>
                <a:gd name="connsiteY37" fmla="*/ 578223 h 1181727"/>
                <a:gd name="connsiteX38" fmla="*/ 137160 w 1014984"/>
                <a:gd name="connsiteY38" fmla="*/ 477639 h 1181727"/>
                <a:gd name="connsiteX39" fmla="*/ 118872 w 1014984"/>
                <a:gd name="connsiteY39" fmla="*/ 441063 h 1181727"/>
                <a:gd name="connsiteX40" fmla="*/ 118872 w 1014984"/>
                <a:gd name="connsiteY40" fmla="*/ 349623 h 1181727"/>
                <a:gd name="connsiteX41" fmla="*/ 146304 w 1014984"/>
                <a:gd name="connsiteY41" fmla="*/ 340479 h 1181727"/>
                <a:gd name="connsiteX42" fmla="*/ 320040 w 1014984"/>
                <a:gd name="connsiteY42" fmla="*/ 358767 h 1181727"/>
                <a:gd name="connsiteX43" fmla="*/ 365760 w 1014984"/>
                <a:gd name="connsiteY43" fmla="*/ 422775 h 1181727"/>
                <a:gd name="connsiteX44" fmla="*/ 448056 w 1014984"/>
                <a:gd name="connsiteY44" fmla="*/ 514215 h 1181727"/>
                <a:gd name="connsiteX45" fmla="*/ 484632 w 1014984"/>
                <a:gd name="connsiteY45" fmla="*/ 532503 h 1181727"/>
                <a:gd name="connsiteX46" fmla="*/ 521208 w 1014984"/>
                <a:gd name="connsiteY46" fmla="*/ 541647 h 1181727"/>
                <a:gd name="connsiteX47" fmla="*/ 512064 w 1014984"/>
                <a:gd name="connsiteY47" fmla="*/ 578223 h 1181727"/>
                <a:gd name="connsiteX48" fmla="*/ 448056 w 1014984"/>
                <a:gd name="connsiteY48" fmla="*/ 651375 h 1181727"/>
                <a:gd name="connsiteX49" fmla="*/ 438912 w 1014984"/>
                <a:gd name="connsiteY49" fmla="*/ 678807 h 1181727"/>
                <a:gd name="connsiteX50" fmla="*/ 484632 w 1014984"/>
                <a:gd name="connsiteY50" fmla="*/ 669663 h 1181727"/>
                <a:gd name="connsiteX51" fmla="*/ 493776 w 1014984"/>
                <a:gd name="connsiteY51" fmla="*/ 614799 h 1181727"/>
                <a:gd name="connsiteX52" fmla="*/ 457200 w 1014984"/>
                <a:gd name="connsiteY52" fmla="*/ 468495 h 1181727"/>
                <a:gd name="connsiteX53" fmla="*/ 429768 w 1014984"/>
                <a:gd name="connsiteY53" fmla="*/ 450207 h 1181727"/>
                <a:gd name="connsiteX54" fmla="*/ 365760 w 1014984"/>
                <a:gd name="connsiteY54" fmla="*/ 459351 h 1181727"/>
                <a:gd name="connsiteX55" fmla="*/ 356616 w 1014984"/>
                <a:gd name="connsiteY55" fmla="*/ 495927 h 1181727"/>
                <a:gd name="connsiteX56" fmla="*/ 384048 w 1014984"/>
                <a:gd name="connsiteY56" fmla="*/ 633087 h 1181727"/>
                <a:gd name="connsiteX57" fmla="*/ 411480 w 1014984"/>
                <a:gd name="connsiteY57" fmla="*/ 651375 h 1181727"/>
                <a:gd name="connsiteX58" fmla="*/ 448056 w 1014984"/>
                <a:gd name="connsiteY58" fmla="*/ 660519 h 1181727"/>
                <a:gd name="connsiteX59" fmla="*/ 557784 w 1014984"/>
                <a:gd name="connsiteY59" fmla="*/ 651375 h 1181727"/>
                <a:gd name="connsiteX60" fmla="*/ 566928 w 1014984"/>
                <a:gd name="connsiteY60" fmla="*/ 623943 h 1181727"/>
                <a:gd name="connsiteX61" fmla="*/ 594360 w 1014984"/>
                <a:gd name="connsiteY61" fmla="*/ 605655 h 1181727"/>
                <a:gd name="connsiteX62" fmla="*/ 722376 w 1014984"/>
                <a:gd name="connsiteY62" fmla="*/ 651375 h 1181727"/>
                <a:gd name="connsiteX63" fmla="*/ 713232 w 1014984"/>
                <a:gd name="connsiteY63" fmla="*/ 733671 h 1181727"/>
                <a:gd name="connsiteX64" fmla="*/ 704088 w 1014984"/>
                <a:gd name="connsiteY64" fmla="*/ 761103 h 1181727"/>
                <a:gd name="connsiteX65" fmla="*/ 649224 w 1014984"/>
                <a:gd name="connsiteY65" fmla="*/ 815967 h 1181727"/>
                <a:gd name="connsiteX66" fmla="*/ 594360 w 1014984"/>
                <a:gd name="connsiteY66" fmla="*/ 834255 h 1181727"/>
                <a:gd name="connsiteX67" fmla="*/ 475488 w 1014984"/>
                <a:gd name="connsiteY67" fmla="*/ 788535 h 1181727"/>
                <a:gd name="connsiteX68" fmla="*/ 466344 w 1014984"/>
                <a:gd name="connsiteY68" fmla="*/ 751959 h 1181727"/>
                <a:gd name="connsiteX69" fmla="*/ 475488 w 1014984"/>
                <a:gd name="connsiteY69" fmla="*/ 596511 h 1181727"/>
                <a:gd name="connsiteX70" fmla="*/ 484632 w 1014984"/>
                <a:gd name="connsiteY70" fmla="*/ 559935 h 1181727"/>
                <a:gd name="connsiteX71" fmla="*/ 548640 w 1014984"/>
                <a:gd name="connsiteY71" fmla="*/ 495927 h 1181727"/>
                <a:gd name="connsiteX72" fmla="*/ 685800 w 1014984"/>
                <a:gd name="connsiteY72" fmla="*/ 505071 h 1181727"/>
                <a:gd name="connsiteX73" fmla="*/ 658368 w 1014984"/>
                <a:gd name="connsiteY73" fmla="*/ 687951 h 1181727"/>
                <a:gd name="connsiteX74" fmla="*/ 630936 w 1014984"/>
                <a:gd name="connsiteY74" fmla="*/ 697095 h 1181727"/>
                <a:gd name="connsiteX75" fmla="*/ 603504 w 1014984"/>
                <a:gd name="connsiteY75" fmla="*/ 687951 h 1181727"/>
                <a:gd name="connsiteX76" fmla="*/ 548640 w 1014984"/>
                <a:gd name="connsiteY76" fmla="*/ 605655 h 1181727"/>
                <a:gd name="connsiteX77" fmla="*/ 530352 w 1014984"/>
                <a:gd name="connsiteY77" fmla="*/ 578223 h 1181727"/>
                <a:gd name="connsiteX78" fmla="*/ 539496 w 1014984"/>
                <a:gd name="connsiteY78" fmla="*/ 514215 h 1181727"/>
                <a:gd name="connsiteX79" fmla="*/ 749808 w 1014984"/>
                <a:gd name="connsiteY79" fmla="*/ 559935 h 1181727"/>
                <a:gd name="connsiteX80" fmla="*/ 804672 w 1014984"/>
                <a:gd name="connsiteY80" fmla="*/ 587367 h 1181727"/>
                <a:gd name="connsiteX81" fmla="*/ 841248 w 1014984"/>
                <a:gd name="connsiteY81" fmla="*/ 623943 h 1181727"/>
                <a:gd name="connsiteX82" fmla="*/ 850392 w 1014984"/>
                <a:gd name="connsiteY82" fmla="*/ 660519 h 1181727"/>
                <a:gd name="connsiteX83" fmla="*/ 813816 w 1014984"/>
                <a:gd name="connsiteY83" fmla="*/ 870831 h 1181727"/>
                <a:gd name="connsiteX84" fmla="*/ 786384 w 1014984"/>
                <a:gd name="connsiteY84" fmla="*/ 925695 h 1181727"/>
                <a:gd name="connsiteX85" fmla="*/ 758952 w 1014984"/>
                <a:gd name="connsiteY85" fmla="*/ 943983 h 1181727"/>
                <a:gd name="connsiteX86" fmla="*/ 685800 w 1014984"/>
                <a:gd name="connsiteY86" fmla="*/ 925695 h 1181727"/>
                <a:gd name="connsiteX87" fmla="*/ 658368 w 1014984"/>
                <a:gd name="connsiteY87" fmla="*/ 907407 h 1181727"/>
                <a:gd name="connsiteX88" fmla="*/ 594360 w 1014984"/>
                <a:gd name="connsiteY88" fmla="*/ 889119 h 1181727"/>
                <a:gd name="connsiteX89" fmla="*/ 521208 w 1014984"/>
                <a:gd name="connsiteY89" fmla="*/ 843399 h 1181727"/>
                <a:gd name="connsiteX90" fmla="*/ 484632 w 1014984"/>
                <a:gd name="connsiteY90" fmla="*/ 815967 h 1181727"/>
                <a:gd name="connsiteX91" fmla="*/ 438912 w 1014984"/>
                <a:gd name="connsiteY91" fmla="*/ 806823 h 1181727"/>
                <a:gd name="connsiteX92" fmla="*/ 402336 w 1014984"/>
                <a:gd name="connsiteY92" fmla="*/ 779391 h 1181727"/>
                <a:gd name="connsiteX93" fmla="*/ 374904 w 1014984"/>
                <a:gd name="connsiteY93" fmla="*/ 761103 h 1181727"/>
                <a:gd name="connsiteX94" fmla="*/ 347472 w 1014984"/>
                <a:gd name="connsiteY94" fmla="*/ 706239 h 1181727"/>
                <a:gd name="connsiteX95" fmla="*/ 338328 w 1014984"/>
                <a:gd name="connsiteY95" fmla="*/ 669663 h 1181727"/>
                <a:gd name="connsiteX96" fmla="*/ 310896 w 1014984"/>
                <a:gd name="connsiteY96" fmla="*/ 633087 h 1181727"/>
                <a:gd name="connsiteX97" fmla="*/ 274320 w 1014984"/>
                <a:gd name="connsiteY97" fmla="*/ 550791 h 1181727"/>
                <a:gd name="connsiteX98" fmla="*/ 228600 w 1014984"/>
                <a:gd name="connsiteY98" fmla="*/ 505071 h 1181727"/>
                <a:gd name="connsiteX99" fmla="*/ 164592 w 1014984"/>
                <a:gd name="connsiteY99" fmla="*/ 486783 h 1181727"/>
                <a:gd name="connsiteX100" fmla="*/ 64008 w 1014984"/>
                <a:gd name="connsiteY100" fmla="*/ 505071 h 1181727"/>
                <a:gd name="connsiteX101" fmla="*/ 54864 w 1014984"/>
                <a:gd name="connsiteY101" fmla="*/ 532503 h 1181727"/>
                <a:gd name="connsiteX102" fmla="*/ 36576 w 1014984"/>
                <a:gd name="connsiteY102" fmla="*/ 569079 h 1181727"/>
                <a:gd name="connsiteX103" fmla="*/ 82296 w 1014984"/>
                <a:gd name="connsiteY103" fmla="*/ 715383 h 1181727"/>
                <a:gd name="connsiteX104" fmla="*/ 109728 w 1014984"/>
                <a:gd name="connsiteY104" fmla="*/ 724527 h 1181727"/>
                <a:gd name="connsiteX105" fmla="*/ 237744 w 1014984"/>
                <a:gd name="connsiteY105" fmla="*/ 715383 h 1181727"/>
                <a:gd name="connsiteX106" fmla="*/ 246888 w 1014984"/>
                <a:gd name="connsiteY106" fmla="*/ 687951 h 1181727"/>
                <a:gd name="connsiteX107" fmla="*/ 237744 w 1014984"/>
                <a:gd name="connsiteY107" fmla="*/ 569079 h 1181727"/>
                <a:gd name="connsiteX108" fmla="*/ 192024 w 1014984"/>
                <a:gd name="connsiteY108" fmla="*/ 505071 h 1181727"/>
                <a:gd name="connsiteX109" fmla="*/ 173736 w 1014984"/>
                <a:gd name="connsiteY109" fmla="*/ 477639 h 1181727"/>
                <a:gd name="connsiteX110" fmla="*/ 100584 w 1014984"/>
                <a:gd name="connsiteY110" fmla="*/ 441063 h 1181727"/>
                <a:gd name="connsiteX111" fmla="*/ 36576 w 1014984"/>
                <a:gd name="connsiteY111" fmla="*/ 450207 h 1181727"/>
                <a:gd name="connsiteX112" fmla="*/ 27432 w 1014984"/>
                <a:gd name="connsiteY112" fmla="*/ 495927 h 1181727"/>
                <a:gd name="connsiteX113" fmla="*/ 54864 w 1014984"/>
                <a:gd name="connsiteY113" fmla="*/ 669663 h 1181727"/>
                <a:gd name="connsiteX114" fmla="*/ 118872 w 1014984"/>
                <a:gd name="connsiteY114" fmla="*/ 751959 h 1181727"/>
                <a:gd name="connsiteX115" fmla="*/ 173736 w 1014984"/>
                <a:gd name="connsiteY115" fmla="*/ 770247 h 1181727"/>
                <a:gd name="connsiteX116" fmla="*/ 438912 w 1014984"/>
                <a:gd name="connsiteY116" fmla="*/ 797679 h 1181727"/>
                <a:gd name="connsiteX117" fmla="*/ 466344 w 1014984"/>
                <a:gd name="connsiteY117" fmla="*/ 806823 h 1181727"/>
                <a:gd name="connsiteX118" fmla="*/ 539496 w 1014984"/>
                <a:gd name="connsiteY118" fmla="*/ 834255 h 1181727"/>
                <a:gd name="connsiteX119" fmla="*/ 621792 w 1014984"/>
                <a:gd name="connsiteY119" fmla="*/ 889119 h 1181727"/>
                <a:gd name="connsiteX120" fmla="*/ 630936 w 1014984"/>
                <a:gd name="connsiteY120" fmla="*/ 916551 h 1181727"/>
                <a:gd name="connsiteX121" fmla="*/ 585216 w 1014984"/>
                <a:gd name="connsiteY121" fmla="*/ 1071999 h 1181727"/>
                <a:gd name="connsiteX122" fmla="*/ 521208 w 1014984"/>
                <a:gd name="connsiteY122" fmla="*/ 1081143 h 1181727"/>
                <a:gd name="connsiteX123" fmla="*/ 420624 w 1014984"/>
                <a:gd name="connsiteY123" fmla="*/ 1053711 h 1181727"/>
                <a:gd name="connsiteX124" fmla="*/ 402336 w 1014984"/>
                <a:gd name="connsiteY124" fmla="*/ 1026279 h 1181727"/>
                <a:gd name="connsiteX125" fmla="*/ 374904 w 1014984"/>
                <a:gd name="connsiteY125" fmla="*/ 1007991 h 1181727"/>
                <a:gd name="connsiteX126" fmla="*/ 374904 w 1014984"/>
                <a:gd name="connsiteY126" fmla="*/ 907407 h 1181727"/>
                <a:gd name="connsiteX127" fmla="*/ 475488 w 1014984"/>
                <a:gd name="connsiteY127" fmla="*/ 916551 h 1181727"/>
                <a:gd name="connsiteX128" fmla="*/ 548640 w 1014984"/>
                <a:gd name="connsiteY128" fmla="*/ 971415 h 1181727"/>
                <a:gd name="connsiteX129" fmla="*/ 612648 w 1014984"/>
                <a:gd name="connsiteY129" fmla="*/ 1035423 h 1181727"/>
                <a:gd name="connsiteX130" fmla="*/ 713232 w 1014984"/>
                <a:gd name="connsiteY130" fmla="*/ 1062855 h 1181727"/>
                <a:gd name="connsiteX131" fmla="*/ 813816 w 1014984"/>
                <a:gd name="connsiteY131" fmla="*/ 1053711 h 1181727"/>
                <a:gd name="connsiteX132" fmla="*/ 786384 w 1014984"/>
                <a:gd name="connsiteY132" fmla="*/ 879975 h 1181727"/>
                <a:gd name="connsiteX133" fmla="*/ 731520 w 1014984"/>
                <a:gd name="connsiteY133" fmla="*/ 852543 h 1181727"/>
                <a:gd name="connsiteX134" fmla="*/ 704088 w 1014984"/>
                <a:gd name="connsiteY134" fmla="*/ 861687 h 1181727"/>
                <a:gd name="connsiteX135" fmla="*/ 694944 w 1014984"/>
                <a:gd name="connsiteY135" fmla="*/ 1007991 h 1181727"/>
                <a:gd name="connsiteX136" fmla="*/ 777240 w 1014984"/>
                <a:gd name="connsiteY136" fmla="*/ 1071999 h 1181727"/>
                <a:gd name="connsiteX137" fmla="*/ 822960 w 1014984"/>
                <a:gd name="connsiteY137" fmla="*/ 1099431 h 1181727"/>
                <a:gd name="connsiteX138" fmla="*/ 923544 w 1014984"/>
                <a:gd name="connsiteY138" fmla="*/ 1136007 h 1181727"/>
                <a:gd name="connsiteX139" fmla="*/ 868680 w 1014984"/>
                <a:gd name="connsiteY139" fmla="*/ 1044567 h 1181727"/>
                <a:gd name="connsiteX140" fmla="*/ 850392 w 1014984"/>
                <a:gd name="connsiteY140" fmla="*/ 989703 h 1181727"/>
                <a:gd name="connsiteX141" fmla="*/ 859536 w 1014984"/>
                <a:gd name="connsiteY141" fmla="*/ 779391 h 1181727"/>
                <a:gd name="connsiteX142" fmla="*/ 868680 w 1014984"/>
                <a:gd name="connsiteY142" fmla="*/ 751959 h 1181727"/>
                <a:gd name="connsiteX143" fmla="*/ 859536 w 1014984"/>
                <a:gd name="connsiteY143" fmla="*/ 660519 h 1181727"/>
                <a:gd name="connsiteX144" fmla="*/ 941832 w 1014984"/>
                <a:gd name="connsiteY144" fmla="*/ 687951 h 1181727"/>
                <a:gd name="connsiteX145" fmla="*/ 969264 w 1014984"/>
                <a:gd name="connsiteY145" fmla="*/ 742815 h 1181727"/>
                <a:gd name="connsiteX146" fmla="*/ 960120 w 1014984"/>
                <a:gd name="connsiteY146" fmla="*/ 1007991 h 1181727"/>
                <a:gd name="connsiteX147" fmla="*/ 950976 w 1014984"/>
                <a:gd name="connsiteY147" fmla="*/ 1035423 h 1181727"/>
                <a:gd name="connsiteX148" fmla="*/ 914400 w 1014984"/>
                <a:gd name="connsiteY148" fmla="*/ 1081143 h 1181727"/>
                <a:gd name="connsiteX149" fmla="*/ 859536 w 1014984"/>
                <a:gd name="connsiteY149" fmla="*/ 1108575 h 1181727"/>
                <a:gd name="connsiteX150" fmla="*/ 822960 w 1014984"/>
                <a:gd name="connsiteY150" fmla="*/ 1090287 h 1181727"/>
                <a:gd name="connsiteX151" fmla="*/ 877824 w 1014984"/>
                <a:gd name="connsiteY151" fmla="*/ 1062855 h 1181727"/>
                <a:gd name="connsiteX152" fmla="*/ 996696 w 1014984"/>
                <a:gd name="connsiteY152" fmla="*/ 971415 h 1181727"/>
                <a:gd name="connsiteX153" fmla="*/ 1014984 w 1014984"/>
                <a:gd name="connsiteY153" fmla="*/ 934839 h 1181727"/>
                <a:gd name="connsiteX154" fmla="*/ 987552 w 1014984"/>
                <a:gd name="connsiteY154" fmla="*/ 715383 h 1181727"/>
                <a:gd name="connsiteX155" fmla="*/ 960120 w 1014984"/>
                <a:gd name="connsiteY155" fmla="*/ 687951 h 1181727"/>
                <a:gd name="connsiteX156" fmla="*/ 950976 w 1014984"/>
                <a:gd name="connsiteY156" fmla="*/ 660519 h 1181727"/>
                <a:gd name="connsiteX157" fmla="*/ 868680 w 1014984"/>
                <a:gd name="connsiteY157" fmla="*/ 550791 h 1181727"/>
                <a:gd name="connsiteX158" fmla="*/ 841248 w 1014984"/>
                <a:gd name="connsiteY158" fmla="*/ 523359 h 1181727"/>
                <a:gd name="connsiteX159" fmla="*/ 813816 w 1014984"/>
                <a:gd name="connsiteY159" fmla="*/ 486783 h 1181727"/>
                <a:gd name="connsiteX160" fmla="*/ 804672 w 1014984"/>
                <a:gd name="connsiteY160" fmla="*/ 459351 h 1181727"/>
                <a:gd name="connsiteX161" fmla="*/ 786384 w 1014984"/>
                <a:gd name="connsiteY161" fmla="*/ 431919 h 1181727"/>
                <a:gd name="connsiteX162" fmla="*/ 722376 w 1014984"/>
                <a:gd name="connsiteY162" fmla="*/ 386199 h 1181727"/>
                <a:gd name="connsiteX163" fmla="*/ 676656 w 1014984"/>
                <a:gd name="connsiteY163" fmla="*/ 377055 h 1181727"/>
                <a:gd name="connsiteX164" fmla="*/ 612648 w 1014984"/>
                <a:gd name="connsiteY164" fmla="*/ 395343 h 1181727"/>
                <a:gd name="connsiteX165" fmla="*/ 585216 w 1014984"/>
                <a:gd name="connsiteY165" fmla="*/ 413631 h 1181727"/>
                <a:gd name="connsiteX166" fmla="*/ 530352 w 1014984"/>
                <a:gd name="connsiteY166" fmla="*/ 477639 h 1181727"/>
                <a:gd name="connsiteX167" fmla="*/ 521208 w 1014984"/>
                <a:gd name="connsiteY167" fmla="*/ 505071 h 1181727"/>
                <a:gd name="connsiteX168" fmla="*/ 557784 w 1014984"/>
                <a:gd name="connsiteY168" fmla="*/ 733671 h 1181727"/>
                <a:gd name="connsiteX169" fmla="*/ 667512 w 1014984"/>
                <a:gd name="connsiteY169" fmla="*/ 843399 h 1181727"/>
                <a:gd name="connsiteX170" fmla="*/ 676656 w 1014984"/>
                <a:gd name="connsiteY170" fmla="*/ 870831 h 1181727"/>
                <a:gd name="connsiteX171" fmla="*/ 713232 w 1014984"/>
                <a:gd name="connsiteY171" fmla="*/ 925695 h 1181727"/>
                <a:gd name="connsiteX172" fmla="*/ 758952 w 1014984"/>
                <a:gd name="connsiteY172" fmla="*/ 998847 h 1181727"/>
                <a:gd name="connsiteX173" fmla="*/ 768096 w 1014984"/>
                <a:gd name="connsiteY173" fmla="*/ 1026279 h 1181727"/>
                <a:gd name="connsiteX174" fmla="*/ 740664 w 1014984"/>
                <a:gd name="connsiteY174" fmla="*/ 1145151 h 1181727"/>
                <a:gd name="connsiteX175" fmla="*/ 731520 w 1014984"/>
                <a:gd name="connsiteY175" fmla="*/ 1172583 h 1181727"/>
                <a:gd name="connsiteX176" fmla="*/ 704088 w 1014984"/>
                <a:gd name="connsiteY176" fmla="*/ 1181727 h 1181727"/>
                <a:gd name="connsiteX177" fmla="*/ 649224 w 1014984"/>
                <a:gd name="connsiteY177" fmla="*/ 1172583 h 1181727"/>
                <a:gd name="connsiteX178" fmla="*/ 484632 w 1014984"/>
                <a:gd name="connsiteY178" fmla="*/ 1071999 h 1181727"/>
                <a:gd name="connsiteX179" fmla="*/ 448056 w 1014984"/>
                <a:gd name="connsiteY179" fmla="*/ 1044567 h 1181727"/>
                <a:gd name="connsiteX180" fmla="*/ 402336 w 1014984"/>
                <a:gd name="connsiteY180" fmla="*/ 998847 h 1181727"/>
                <a:gd name="connsiteX181" fmla="*/ 384048 w 1014984"/>
                <a:gd name="connsiteY181" fmla="*/ 962271 h 1181727"/>
                <a:gd name="connsiteX182" fmla="*/ 429768 w 1014984"/>
                <a:gd name="connsiteY182" fmla="*/ 861687 h 1181727"/>
                <a:gd name="connsiteX183" fmla="*/ 475488 w 1014984"/>
                <a:gd name="connsiteY183" fmla="*/ 852543 h 1181727"/>
                <a:gd name="connsiteX184" fmla="*/ 448056 w 1014984"/>
                <a:gd name="connsiteY184" fmla="*/ 834255 h 1181727"/>
                <a:gd name="connsiteX185" fmla="*/ 283464 w 1014984"/>
                <a:gd name="connsiteY185" fmla="*/ 852543 h 1181727"/>
                <a:gd name="connsiteX186" fmla="*/ 265176 w 1014984"/>
                <a:gd name="connsiteY186" fmla="*/ 815967 h 11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014984" h="1181727">
                  <a:moveTo>
                    <a:pt x="420624" y="441063"/>
                  </a:moveTo>
                  <a:cubicBezTo>
                    <a:pt x="381000" y="438015"/>
                    <a:pt x="341186" y="436848"/>
                    <a:pt x="301752" y="431919"/>
                  </a:cubicBezTo>
                  <a:cubicBezTo>
                    <a:pt x="292188" y="430723"/>
                    <a:pt x="283671" y="425113"/>
                    <a:pt x="274320" y="422775"/>
                  </a:cubicBezTo>
                  <a:cubicBezTo>
                    <a:pt x="259242" y="419006"/>
                    <a:pt x="243840" y="416679"/>
                    <a:pt x="228600" y="413631"/>
                  </a:cubicBezTo>
                  <a:cubicBezTo>
                    <a:pt x="219456" y="407535"/>
                    <a:pt x="206083" y="405173"/>
                    <a:pt x="201168" y="395343"/>
                  </a:cubicBezTo>
                  <a:cubicBezTo>
                    <a:pt x="188445" y="369898"/>
                    <a:pt x="189443" y="299921"/>
                    <a:pt x="201168" y="276471"/>
                  </a:cubicBezTo>
                  <a:cubicBezTo>
                    <a:pt x="205479" y="267850"/>
                    <a:pt x="219456" y="270375"/>
                    <a:pt x="228600" y="267327"/>
                  </a:cubicBezTo>
                  <a:cubicBezTo>
                    <a:pt x="222504" y="325239"/>
                    <a:pt x="235107" y="388374"/>
                    <a:pt x="210312" y="441063"/>
                  </a:cubicBezTo>
                  <a:cubicBezTo>
                    <a:pt x="202104" y="458505"/>
                    <a:pt x="171135" y="433980"/>
                    <a:pt x="155448" y="422775"/>
                  </a:cubicBezTo>
                  <a:cubicBezTo>
                    <a:pt x="147605" y="417173"/>
                    <a:pt x="148642" y="404694"/>
                    <a:pt x="146304" y="395343"/>
                  </a:cubicBezTo>
                  <a:cubicBezTo>
                    <a:pt x="142535" y="380265"/>
                    <a:pt x="140208" y="364863"/>
                    <a:pt x="137160" y="349623"/>
                  </a:cubicBezTo>
                  <a:lnTo>
                    <a:pt x="146304" y="212463"/>
                  </a:lnTo>
                  <a:cubicBezTo>
                    <a:pt x="150531" y="200628"/>
                    <a:pt x="181182" y="209155"/>
                    <a:pt x="182880" y="221607"/>
                  </a:cubicBezTo>
                  <a:cubicBezTo>
                    <a:pt x="198160" y="333660"/>
                    <a:pt x="222776" y="393683"/>
                    <a:pt x="146304" y="431919"/>
                  </a:cubicBezTo>
                  <a:cubicBezTo>
                    <a:pt x="137683" y="436230"/>
                    <a:pt x="128016" y="438015"/>
                    <a:pt x="118872" y="441063"/>
                  </a:cubicBezTo>
                  <a:cubicBezTo>
                    <a:pt x="81773" y="432819"/>
                    <a:pt x="29839" y="436733"/>
                    <a:pt x="9144" y="395343"/>
                  </a:cubicBezTo>
                  <a:cubicBezTo>
                    <a:pt x="2193" y="381442"/>
                    <a:pt x="3048" y="364863"/>
                    <a:pt x="0" y="349623"/>
                  </a:cubicBezTo>
                  <a:cubicBezTo>
                    <a:pt x="5409" y="306351"/>
                    <a:pt x="-2207" y="278678"/>
                    <a:pt x="27432" y="249039"/>
                  </a:cubicBezTo>
                  <a:cubicBezTo>
                    <a:pt x="35203" y="241268"/>
                    <a:pt x="45720" y="236847"/>
                    <a:pt x="54864" y="230751"/>
                  </a:cubicBezTo>
                  <a:cubicBezTo>
                    <a:pt x="67056" y="236847"/>
                    <a:pt x="86547" y="236317"/>
                    <a:pt x="91440" y="249039"/>
                  </a:cubicBezTo>
                  <a:cubicBezTo>
                    <a:pt x="103525" y="280461"/>
                    <a:pt x="79915" y="323048"/>
                    <a:pt x="100584" y="349623"/>
                  </a:cubicBezTo>
                  <a:cubicBezTo>
                    <a:pt x="111731" y="363955"/>
                    <a:pt x="170274" y="321451"/>
                    <a:pt x="182880" y="313047"/>
                  </a:cubicBezTo>
                  <a:cubicBezTo>
                    <a:pt x="195072" y="294759"/>
                    <a:pt x="212505" y="279035"/>
                    <a:pt x="219456" y="258183"/>
                  </a:cubicBezTo>
                  <a:cubicBezTo>
                    <a:pt x="240900" y="193850"/>
                    <a:pt x="212990" y="273270"/>
                    <a:pt x="246888" y="194175"/>
                  </a:cubicBezTo>
                  <a:cubicBezTo>
                    <a:pt x="250685" y="185316"/>
                    <a:pt x="252984" y="175887"/>
                    <a:pt x="256032" y="166743"/>
                  </a:cubicBezTo>
                  <a:cubicBezTo>
                    <a:pt x="252984" y="114927"/>
                    <a:pt x="276294" y="54067"/>
                    <a:pt x="246888" y="11295"/>
                  </a:cubicBezTo>
                  <a:cubicBezTo>
                    <a:pt x="229534" y="-13947"/>
                    <a:pt x="184038" y="9443"/>
                    <a:pt x="155448" y="20439"/>
                  </a:cubicBezTo>
                  <a:cubicBezTo>
                    <a:pt x="141224" y="25910"/>
                    <a:pt x="135417" y="43693"/>
                    <a:pt x="128016" y="57015"/>
                  </a:cubicBezTo>
                  <a:cubicBezTo>
                    <a:pt x="124202" y="63880"/>
                    <a:pt x="104317" y="115235"/>
                    <a:pt x="100584" y="130167"/>
                  </a:cubicBezTo>
                  <a:cubicBezTo>
                    <a:pt x="96815" y="145245"/>
                    <a:pt x="95209" y="160809"/>
                    <a:pt x="91440" y="175887"/>
                  </a:cubicBezTo>
                  <a:cubicBezTo>
                    <a:pt x="89102" y="185238"/>
                    <a:pt x="85344" y="194175"/>
                    <a:pt x="82296" y="203319"/>
                  </a:cubicBezTo>
                  <a:cubicBezTo>
                    <a:pt x="85344" y="236847"/>
                    <a:pt x="80794" y="271964"/>
                    <a:pt x="91440" y="303903"/>
                  </a:cubicBezTo>
                  <a:cubicBezTo>
                    <a:pt x="94488" y="313047"/>
                    <a:pt x="110740" y="307872"/>
                    <a:pt x="118872" y="313047"/>
                  </a:cubicBezTo>
                  <a:cubicBezTo>
                    <a:pt x="144587" y="329411"/>
                    <a:pt x="170471" y="346358"/>
                    <a:pt x="192024" y="367911"/>
                  </a:cubicBezTo>
                  <a:cubicBezTo>
                    <a:pt x="201168" y="377055"/>
                    <a:pt x="211697" y="384998"/>
                    <a:pt x="219456" y="395343"/>
                  </a:cubicBezTo>
                  <a:cubicBezTo>
                    <a:pt x="236679" y="418306"/>
                    <a:pt x="252149" y="451585"/>
                    <a:pt x="265176" y="477639"/>
                  </a:cubicBezTo>
                  <a:cubicBezTo>
                    <a:pt x="262128" y="514215"/>
                    <a:pt x="275737" y="556402"/>
                    <a:pt x="256032" y="587367"/>
                  </a:cubicBezTo>
                  <a:cubicBezTo>
                    <a:pt x="246078" y="603009"/>
                    <a:pt x="218110" y="585753"/>
                    <a:pt x="201168" y="578223"/>
                  </a:cubicBezTo>
                  <a:cubicBezTo>
                    <a:pt x="171141" y="564878"/>
                    <a:pt x="144351" y="492020"/>
                    <a:pt x="137160" y="477639"/>
                  </a:cubicBezTo>
                  <a:lnTo>
                    <a:pt x="118872" y="441063"/>
                  </a:lnTo>
                  <a:cubicBezTo>
                    <a:pt x="115295" y="419602"/>
                    <a:pt x="100057" y="373141"/>
                    <a:pt x="118872" y="349623"/>
                  </a:cubicBezTo>
                  <a:cubicBezTo>
                    <a:pt x="124893" y="342097"/>
                    <a:pt x="137160" y="343527"/>
                    <a:pt x="146304" y="340479"/>
                  </a:cubicBezTo>
                  <a:cubicBezTo>
                    <a:pt x="204216" y="346575"/>
                    <a:pt x="263256" y="345862"/>
                    <a:pt x="320040" y="358767"/>
                  </a:cubicBezTo>
                  <a:cubicBezTo>
                    <a:pt x="343575" y="364116"/>
                    <a:pt x="355957" y="408070"/>
                    <a:pt x="365760" y="422775"/>
                  </a:cubicBezTo>
                  <a:cubicBezTo>
                    <a:pt x="401169" y="475889"/>
                    <a:pt x="404655" y="489414"/>
                    <a:pt x="448056" y="514215"/>
                  </a:cubicBezTo>
                  <a:cubicBezTo>
                    <a:pt x="459891" y="520978"/>
                    <a:pt x="471869" y="527717"/>
                    <a:pt x="484632" y="532503"/>
                  </a:cubicBezTo>
                  <a:cubicBezTo>
                    <a:pt x="496399" y="536916"/>
                    <a:pt x="509016" y="538599"/>
                    <a:pt x="521208" y="541647"/>
                  </a:cubicBezTo>
                  <a:cubicBezTo>
                    <a:pt x="518160" y="553839"/>
                    <a:pt x="517684" y="566983"/>
                    <a:pt x="512064" y="578223"/>
                  </a:cubicBezTo>
                  <a:cubicBezTo>
                    <a:pt x="499472" y="603408"/>
                    <a:pt x="466915" y="632516"/>
                    <a:pt x="448056" y="651375"/>
                  </a:cubicBezTo>
                  <a:cubicBezTo>
                    <a:pt x="445008" y="660519"/>
                    <a:pt x="430291" y="674496"/>
                    <a:pt x="438912" y="678807"/>
                  </a:cubicBezTo>
                  <a:cubicBezTo>
                    <a:pt x="452813" y="685758"/>
                    <a:pt x="474518" y="681463"/>
                    <a:pt x="484632" y="669663"/>
                  </a:cubicBezTo>
                  <a:cubicBezTo>
                    <a:pt x="496698" y="655586"/>
                    <a:pt x="490728" y="633087"/>
                    <a:pt x="493776" y="614799"/>
                  </a:cubicBezTo>
                  <a:cubicBezTo>
                    <a:pt x="485978" y="513426"/>
                    <a:pt x="511972" y="514139"/>
                    <a:pt x="457200" y="468495"/>
                  </a:cubicBezTo>
                  <a:cubicBezTo>
                    <a:pt x="448757" y="461460"/>
                    <a:pt x="438912" y="456303"/>
                    <a:pt x="429768" y="450207"/>
                  </a:cubicBezTo>
                  <a:cubicBezTo>
                    <a:pt x="408432" y="453255"/>
                    <a:pt x="384037" y="447928"/>
                    <a:pt x="365760" y="459351"/>
                  </a:cubicBezTo>
                  <a:cubicBezTo>
                    <a:pt x="355103" y="466012"/>
                    <a:pt x="356616" y="483360"/>
                    <a:pt x="356616" y="495927"/>
                  </a:cubicBezTo>
                  <a:cubicBezTo>
                    <a:pt x="356616" y="542015"/>
                    <a:pt x="348412" y="597451"/>
                    <a:pt x="384048" y="633087"/>
                  </a:cubicBezTo>
                  <a:cubicBezTo>
                    <a:pt x="391819" y="640858"/>
                    <a:pt x="401379" y="647046"/>
                    <a:pt x="411480" y="651375"/>
                  </a:cubicBezTo>
                  <a:cubicBezTo>
                    <a:pt x="423031" y="656325"/>
                    <a:pt x="435864" y="657471"/>
                    <a:pt x="448056" y="660519"/>
                  </a:cubicBezTo>
                  <a:cubicBezTo>
                    <a:pt x="484632" y="657471"/>
                    <a:pt x="522704" y="662169"/>
                    <a:pt x="557784" y="651375"/>
                  </a:cubicBezTo>
                  <a:cubicBezTo>
                    <a:pt x="566996" y="648540"/>
                    <a:pt x="560907" y="631469"/>
                    <a:pt x="566928" y="623943"/>
                  </a:cubicBezTo>
                  <a:cubicBezTo>
                    <a:pt x="573793" y="615361"/>
                    <a:pt x="585216" y="611751"/>
                    <a:pt x="594360" y="605655"/>
                  </a:cubicBezTo>
                  <a:cubicBezTo>
                    <a:pt x="666366" y="611194"/>
                    <a:pt x="722376" y="577689"/>
                    <a:pt x="722376" y="651375"/>
                  </a:cubicBezTo>
                  <a:cubicBezTo>
                    <a:pt x="722376" y="678976"/>
                    <a:pt x="717770" y="706446"/>
                    <a:pt x="713232" y="733671"/>
                  </a:cubicBezTo>
                  <a:cubicBezTo>
                    <a:pt x="711647" y="743178"/>
                    <a:pt x="710006" y="753495"/>
                    <a:pt x="704088" y="761103"/>
                  </a:cubicBezTo>
                  <a:cubicBezTo>
                    <a:pt x="688210" y="781518"/>
                    <a:pt x="673760" y="807788"/>
                    <a:pt x="649224" y="815967"/>
                  </a:cubicBezTo>
                  <a:lnTo>
                    <a:pt x="594360" y="834255"/>
                  </a:lnTo>
                  <a:cubicBezTo>
                    <a:pt x="547709" y="824925"/>
                    <a:pt x="500991" y="833165"/>
                    <a:pt x="475488" y="788535"/>
                  </a:cubicBezTo>
                  <a:cubicBezTo>
                    <a:pt x="469253" y="777624"/>
                    <a:pt x="469392" y="764151"/>
                    <a:pt x="466344" y="751959"/>
                  </a:cubicBezTo>
                  <a:cubicBezTo>
                    <a:pt x="469392" y="700143"/>
                    <a:pt x="470567" y="648183"/>
                    <a:pt x="475488" y="596511"/>
                  </a:cubicBezTo>
                  <a:cubicBezTo>
                    <a:pt x="476679" y="584000"/>
                    <a:pt x="477240" y="570099"/>
                    <a:pt x="484632" y="559935"/>
                  </a:cubicBezTo>
                  <a:cubicBezTo>
                    <a:pt x="502379" y="535532"/>
                    <a:pt x="548640" y="495927"/>
                    <a:pt x="548640" y="495927"/>
                  </a:cubicBezTo>
                  <a:cubicBezTo>
                    <a:pt x="594360" y="498975"/>
                    <a:pt x="657668" y="468902"/>
                    <a:pt x="685800" y="505071"/>
                  </a:cubicBezTo>
                  <a:cubicBezTo>
                    <a:pt x="687206" y="506879"/>
                    <a:pt x="703078" y="652183"/>
                    <a:pt x="658368" y="687951"/>
                  </a:cubicBezTo>
                  <a:cubicBezTo>
                    <a:pt x="650842" y="693972"/>
                    <a:pt x="640080" y="694047"/>
                    <a:pt x="630936" y="697095"/>
                  </a:cubicBezTo>
                  <a:cubicBezTo>
                    <a:pt x="621792" y="694047"/>
                    <a:pt x="610822" y="694224"/>
                    <a:pt x="603504" y="687951"/>
                  </a:cubicBezTo>
                  <a:cubicBezTo>
                    <a:pt x="567422" y="657024"/>
                    <a:pt x="569364" y="641921"/>
                    <a:pt x="548640" y="605655"/>
                  </a:cubicBezTo>
                  <a:cubicBezTo>
                    <a:pt x="543188" y="596113"/>
                    <a:pt x="536448" y="587367"/>
                    <a:pt x="530352" y="578223"/>
                  </a:cubicBezTo>
                  <a:cubicBezTo>
                    <a:pt x="533400" y="556887"/>
                    <a:pt x="518406" y="518655"/>
                    <a:pt x="539496" y="514215"/>
                  </a:cubicBezTo>
                  <a:cubicBezTo>
                    <a:pt x="577874" y="506135"/>
                    <a:pt x="694470" y="532266"/>
                    <a:pt x="749808" y="559935"/>
                  </a:cubicBezTo>
                  <a:cubicBezTo>
                    <a:pt x="820712" y="595387"/>
                    <a:pt x="735721" y="564383"/>
                    <a:pt x="804672" y="587367"/>
                  </a:cubicBezTo>
                  <a:cubicBezTo>
                    <a:pt x="816864" y="599559"/>
                    <a:pt x="832110" y="609322"/>
                    <a:pt x="841248" y="623943"/>
                  </a:cubicBezTo>
                  <a:cubicBezTo>
                    <a:pt x="847909" y="634600"/>
                    <a:pt x="850963" y="647965"/>
                    <a:pt x="850392" y="660519"/>
                  </a:cubicBezTo>
                  <a:cubicBezTo>
                    <a:pt x="845465" y="768906"/>
                    <a:pt x="848093" y="795421"/>
                    <a:pt x="813816" y="870831"/>
                  </a:cubicBezTo>
                  <a:cubicBezTo>
                    <a:pt x="805355" y="889445"/>
                    <a:pt x="798652" y="909338"/>
                    <a:pt x="786384" y="925695"/>
                  </a:cubicBezTo>
                  <a:cubicBezTo>
                    <a:pt x="779790" y="934487"/>
                    <a:pt x="768096" y="937887"/>
                    <a:pt x="758952" y="943983"/>
                  </a:cubicBezTo>
                  <a:cubicBezTo>
                    <a:pt x="741562" y="940505"/>
                    <a:pt x="704545" y="935068"/>
                    <a:pt x="685800" y="925695"/>
                  </a:cubicBezTo>
                  <a:cubicBezTo>
                    <a:pt x="675970" y="920780"/>
                    <a:pt x="668198" y="912322"/>
                    <a:pt x="658368" y="907407"/>
                  </a:cubicBezTo>
                  <a:cubicBezTo>
                    <a:pt x="645250" y="900848"/>
                    <a:pt x="606079" y="892049"/>
                    <a:pt x="594360" y="889119"/>
                  </a:cubicBezTo>
                  <a:cubicBezTo>
                    <a:pt x="490746" y="811408"/>
                    <a:pt x="621622" y="906158"/>
                    <a:pt x="521208" y="843399"/>
                  </a:cubicBezTo>
                  <a:cubicBezTo>
                    <a:pt x="508285" y="835322"/>
                    <a:pt x="498558" y="822157"/>
                    <a:pt x="484632" y="815967"/>
                  </a:cubicBezTo>
                  <a:cubicBezTo>
                    <a:pt x="470430" y="809655"/>
                    <a:pt x="454152" y="809871"/>
                    <a:pt x="438912" y="806823"/>
                  </a:cubicBezTo>
                  <a:cubicBezTo>
                    <a:pt x="426720" y="797679"/>
                    <a:pt x="414737" y="788249"/>
                    <a:pt x="402336" y="779391"/>
                  </a:cubicBezTo>
                  <a:cubicBezTo>
                    <a:pt x="393393" y="773003"/>
                    <a:pt x="382675" y="768874"/>
                    <a:pt x="374904" y="761103"/>
                  </a:cubicBezTo>
                  <a:cubicBezTo>
                    <a:pt x="358874" y="745073"/>
                    <a:pt x="353422" y="727063"/>
                    <a:pt x="347472" y="706239"/>
                  </a:cubicBezTo>
                  <a:cubicBezTo>
                    <a:pt x="344020" y="694155"/>
                    <a:pt x="343948" y="680903"/>
                    <a:pt x="338328" y="669663"/>
                  </a:cubicBezTo>
                  <a:cubicBezTo>
                    <a:pt x="331512" y="656032"/>
                    <a:pt x="320040" y="645279"/>
                    <a:pt x="310896" y="633087"/>
                  </a:cubicBezTo>
                  <a:cubicBezTo>
                    <a:pt x="297780" y="593739"/>
                    <a:pt x="300772" y="598405"/>
                    <a:pt x="274320" y="550791"/>
                  </a:cubicBezTo>
                  <a:cubicBezTo>
                    <a:pt x="260252" y="525469"/>
                    <a:pt x="254860" y="518201"/>
                    <a:pt x="228600" y="505071"/>
                  </a:cubicBezTo>
                  <a:cubicBezTo>
                    <a:pt x="215482" y="498512"/>
                    <a:pt x="176311" y="489713"/>
                    <a:pt x="164592" y="486783"/>
                  </a:cubicBezTo>
                  <a:cubicBezTo>
                    <a:pt x="131064" y="492879"/>
                    <a:pt x="95464" y="491964"/>
                    <a:pt x="64008" y="505071"/>
                  </a:cubicBezTo>
                  <a:cubicBezTo>
                    <a:pt x="55111" y="508778"/>
                    <a:pt x="58661" y="523644"/>
                    <a:pt x="54864" y="532503"/>
                  </a:cubicBezTo>
                  <a:cubicBezTo>
                    <a:pt x="49494" y="545032"/>
                    <a:pt x="42672" y="556887"/>
                    <a:pt x="36576" y="569079"/>
                  </a:cubicBezTo>
                  <a:cubicBezTo>
                    <a:pt x="46949" y="636502"/>
                    <a:pt x="29703" y="680321"/>
                    <a:pt x="82296" y="715383"/>
                  </a:cubicBezTo>
                  <a:cubicBezTo>
                    <a:pt x="90316" y="720730"/>
                    <a:pt x="100584" y="721479"/>
                    <a:pt x="109728" y="724527"/>
                  </a:cubicBezTo>
                  <a:cubicBezTo>
                    <a:pt x="152400" y="721479"/>
                    <a:pt x="196408" y="726406"/>
                    <a:pt x="237744" y="715383"/>
                  </a:cubicBezTo>
                  <a:cubicBezTo>
                    <a:pt x="247057" y="712899"/>
                    <a:pt x="246888" y="697590"/>
                    <a:pt x="246888" y="687951"/>
                  </a:cubicBezTo>
                  <a:cubicBezTo>
                    <a:pt x="246888" y="648210"/>
                    <a:pt x="244650" y="608215"/>
                    <a:pt x="237744" y="569079"/>
                  </a:cubicBezTo>
                  <a:cubicBezTo>
                    <a:pt x="231683" y="534734"/>
                    <a:pt x="212009" y="529053"/>
                    <a:pt x="192024" y="505071"/>
                  </a:cubicBezTo>
                  <a:cubicBezTo>
                    <a:pt x="184989" y="496628"/>
                    <a:pt x="181507" y="485410"/>
                    <a:pt x="173736" y="477639"/>
                  </a:cubicBezTo>
                  <a:cubicBezTo>
                    <a:pt x="155474" y="459377"/>
                    <a:pt x="122413" y="449795"/>
                    <a:pt x="100584" y="441063"/>
                  </a:cubicBezTo>
                  <a:cubicBezTo>
                    <a:pt x="79248" y="444111"/>
                    <a:pt x="53818" y="437275"/>
                    <a:pt x="36576" y="450207"/>
                  </a:cubicBezTo>
                  <a:cubicBezTo>
                    <a:pt x="24143" y="459532"/>
                    <a:pt x="27432" y="480385"/>
                    <a:pt x="27432" y="495927"/>
                  </a:cubicBezTo>
                  <a:cubicBezTo>
                    <a:pt x="27432" y="575658"/>
                    <a:pt x="29161" y="605407"/>
                    <a:pt x="54864" y="669663"/>
                  </a:cubicBezTo>
                  <a:cubicBezTo>
                    <a:pt x="68467" y="703669"/>
                    <a:pt x="86162" y="731143"/>
                    <a:pt x="118872" y="751959"/>
                  </a:cubicBezTo>
                  <a:cubicBezTo>
                    <a:pt x="135135" y="762308"/>
                    <a:pt x="154531" y="768577"/>
                    <a:pt x="173736" y="770247"/>
                  </a:cubicBezTo>
                  <a:cubicBezTo>
                    <a:pt x="208793" y="773295"/>
                    <a:pt x="365678" y="781405"/>
                    <a:pt x="438912" y="797679"/>
                  </a:cubicBezTo>
                  <a:cubicBezTo>
                    <a:pt x="448321" y="799770"/>
                    <a:pt x="457286" y="803529"/>
                    <a:pt x="466344" y="806823"/>
                  </a:cubicBezTo>
                  <a:cubicBezTo>
                    <a:pt x="490818" y="815723"/>
                    <a:pt x="516480" y="822070"/>
                    <a:pt x="539496" y="834255"/>
                  </a:cubicBezTo>
                  <a:cubicBezTo>
                    <a:pt x="568634" y="849681"/>
                    <a:pt x="621792" y="889119"/>
                    <a:pt x="621792" y="889119"/>
                  </a:cubicBezTo>
                  <a:cubicBezTo>
                    <a:pt x="624840" y="898263"/>
                    <a:pt x="630936" y="906912"/>
                    <a:pt x="630936" y="916551"/>
                  </a:cubicBezTo>
                  <a:cubicBezTo>
                    <a:pt x="630936" y="1005316"/>
                    <a:pt x="659786" y="1051662"/>
                    <a:pt x="585216" y="1071999"/>
                  </a:cubicBezTo>
                  <a:cubicBezTo>
                    <a:pt x="564423" y="1077670"/>
                    <a:pt x="542544" y="1078095"/>
                    <a:pt x="521208" y="1081143"/>
                  </a:cubicBezTo>
                  <a:cubicBezTo>
                    <a:pt x="490951" y="1076100"/>
                    <a:pt x="447439" y="1072865"/>
                    <a:pt x="420624" y="1053711"/>
                  </a:cubicBezTo>
                  <a:cubicBezTo>
                    <a:pt x="411681" y="1047323"/>
                    <a:pt x="410107" y="1034050"/>
                    <a:pt x="402336" y="1026279"/>
                  </a:cubicBezTo>
                  <a:cubicBezTo>
                    <a:pt x="394565" y="1018508"/>
                    <a:pt x="384048" y="1014087"/>
                    <a:pt x="374904" y="1007991"/>
                  </a:cubicBezTo>
                  <a:cubicBezTo>
                    <a:pt x="374439" y="1005199"/>
                    <a:pt x="352707" y="914806"/>
                    <a:pt x="374904" y="907407"/>
                  </a:cubicBezTo>
                  <a:cubicBezTo>
                    <a:pt x="406843" y="896761"/>
                    <a:pt x="441960" y="913503"/>
                    <a:pt x="475488" y="916551"/>
                  </a:cubicBezTo>
                  <a:cubicBezTo>
                    <a:pt x="504890" y="936152"/>
                    <a:pt x="519679" y="944868"/>
                    <a:pt x="548640" y="971415"/>
                  </a:cubicBezTo>
                  <a:cubicBezTo>
                    <a:pt x="570883" y="991804"/>
                    <a:pt x="583375" y="1028105"/>
                    <a:pt x="612648" y="1035423"/>
                  </a:cubicBezTo>
                  <a:cubicBezTo>
                    <a:pt x="670751" y="1049949"/>
                    <a:pt x="637140" y="1041115"/>
                    <a:pt x="713232" y="1062855"/>
                  </a:cubicBezTo>
                  <a:cubicBezTo>
                    <a:pt x="746760" y="1059807"/>
                    <a:pt x="796747" y="1082729"/>
                    <a:pt x="813816" y="1053711"/>
                  </a:cubicBezTo>
                  <a:cubicBezTo>
                    <a:pt x="831049" y="1024415"/>
                    <a:pt x="825690" y="919281"/>
                    <a:pt x="786384" y="879975"/>
                  </a:cubicBezTo>
                  <a:cubicBezTo>
                    <a:pt x="768658" y="862249"/>
                    <a:pt x="753831" y="859980"/>
                    <a:pt x="731520" y="852543"/>
                  </a:cubicBezTo>
                  <a:cubicBezTo>
                    <a:pt x="722376" y="855591"/>
                    <a:pt x="711614" y="855666"/>
                    <a:pt x="704088" y="861687"/>
                  </a:cubicBezTo>
                  <a:cubicBezTo>
                    <a:pt x="663805" y="893913"/>
                    <a:pt x="684779" y="980399"/>
                    <a:pt x="694944" y="1007991"/>
                  </a:cubicBezTo>
                  <a:cubicBezTo>
                    <a:pt x="719367" y="1074283"/>
                    <a:pt x="739157" y="1052957"/>
                    <a:pt x="777240" y="1071999"/>
                  </a:cubicBezTo>
                  <a:cubicBezTo>
                    <a:pt x="793136" y="1079947"/>
                    <a:pt x="807064" y="1091483"/>
                    <a:pt x="822960" y="1099431"/>
                  </a:cubicBezTo>
                  <a:cubicBezTo>
                    <a:pt x="876931" y="1126416"/>
                    <a:pt x="876136" y="1124155"/>
                    <a:pt x="923544" y="1136007"/>
                  </a:cubicBezTo>
                  <a:cubicBezTo>
                    <a:pt x="903372" y="1105749"/>
                    <a:pt x="884441" y="1078715"/>
                    <a:pt x="868680" y="1044567"/>
                  </a:cubicBezTo>
                  <a:cubicBezTo>
                    <a:pt x="860602" y="1027064"/>
                    <a:pt x="856488" y="1007991"/>
                    <a:pt x="850392" y="989703"/>
                  </a:cubicBezTo>
                  <a:cubicBezTo>
                    <a:pt x="853440" y="919599"/>
                    <a:pt x="854154" y="849355"/>
                    <a:pt x="859536" y="779391"/>
                  </a:cubicBezTo>
                  <a:cubicBezTo>
                    <a:pt x="860275" y="769781"/>
                    <a:pt x="868680" y="761598"/>
                    <a:pt x="868680" y="751959"/>
                  </a:cubicBezTo>
                  <a:cubicBezTo>
                    <a:pt x="868680" y="721327"/>
                    <a:pt x="836483" y="680690"/>
                    <a:pt x="859536" y="660519"/>
                  </a:cubicBezTo>
                  <a:cubicBezTo>
                    <a:pt x="881297" y="641478"/>
                    <a:pt x="914400" y="678807"/>
                    <a:pt x="941832" y="687951"/>
                  </a:cubicBezTo>
                  <a:cubicBezTo>
                    <a:pt x="950976" y="706239"/>
                    <a:pt x="968098" y="722402"/>
                    <a:pt x="969264" y="742815"/>
                  </a:cubicBezTo>
                  <a:cubicBezTo>
                    <a:pt x="974310" y="831115"/>
                    <a:pt x="965637" y="919719"/>
                    <a:pt x="960120" y="1007991"/>
                  </a:cubicBezTo>
                  <a:cubicBezTo>
                    <a:pt x="959519" y="1017611"/>
                    <a:pt x="956084" y="1027249"/>
                    <a:pt x="950976" y="1035423"/>
                  </a:cubicBezTo>
                  <a:cubicBezTo>
                    <a:pt x="940632" y="1051973"/>
                    <a:pt x="928200" y="1067343"/>
                    <a:pt x="914400" y="1081143"/>
                  </a:cubicBezTo>
                  <a:cubicBezTo>
                    <a:pt x="896674" y="1098869"/>
                    <a:pt x="881847" y="1101138"/>
                    <a:pt x="859536" y="1108575"/>
                  </a:cubicBezTo>
                  <a:cubicBezTo>
                    <a:pt x="847344" y="1102479"/>
                    <a:pt x="817898" y="1102943"/>
                    <a:pt x="822960" y="1090287"/>
                  </a:cubicBezTo>
                  <a:cubicBezTo>
                    <a:pt x="830554" y="1071303"/>
                    <a:pt x="860291" y="1073375"/>
                    <a:pt x="877824" y="1062855"/>
                  </a:cubicBezTo>
                  <a:cubicBezTo>
                    <a:pt x="913628" y="1041372"/>
                    <a:pt x="968624" y="1008844"/>
                    <a:pt x="996696" y="971415"/>
                  </a:cubicBezTo>
                  <a:cubicBezTo>
                    <a:pt x="1004875" y="960510"/>
                    <a:pt x="1008888" y="947031"/>
                    <a:pt x="1014984" y="934839"/>
                  </a:cubicBezTo>
                  <a:cubicBezTo>
                    <a:pt x="1012150" y="886668"/>
                    <a:pt x="1016845" y="773969"/>
                    <a:pt x="987552" y="715383"/>
                  </a:cubicBezTo>
                  <a:cubicBezTo>
                    <a:pt x="981769" y="703817"/>
                    <a:pt x="969264" y="697095"/>
                    <a:pt x="960120" y="687951"/>
                  </a:cubicBezTo>
                  <a:cubicBezTo>
                    <a:pt x="957072" y="678807"/>
                    <a:pt x="955935" y="668784"/>
                    <a:pt x="950976" y="660519"/>
                  </a:cubicBezTo>
                  <a:cubicBezTo>
                    <a:pt x="937515" y="638084"/>
                    <a:pt x="889180" y="574219"/>
                    <a:pt x="868680" y="550791"/>
                  </a:cubicBezTo>
                  <a:cubicBezTo>
                    <a:pt x="860165" y="541059"/>
                    <a:pt x="849664" y="533177"/>
                    <a:pt x="841248" y="523359"/>
                  </a:cubicBezTo>
                  <a:cubicBezTo>
                    <a:pt x="831330" y="511788"/>
                    <a:pt x="822960" y="498975"/>
                    <a:pt x="813816" y="486783"/>
                  </a:cubicBezTo>
                  <a:cubicBezTo>
                    <a:pt x="810768" y="477639"/>
                    <a:pt x="808983" y="467972"/>
                    <a:pt x="804672" y="459351"/>
                  </a:cubicBezTo>
                  <a:cubicBezTo>
                    <a:pt x="799757" y="449521"/>
                    <a:pt x="793419" y="440362"/>
                    <a:pt x="786384" y="431919"/>
                  </a:cubicBezTo>
                  <a:cubicBezTo>
                    <a:pt x="766651" y="408240"/>
                    <a:pt x="752243" y="396155"/>
                    <a:pt x="722376" y="386199"/>
                  </a:cubicBezTo>
                  <a:cubicBezTo>
                    <a:pt x="707632" y="381284"/>
                    <a:pt x="691896" y="380103"/>
                    <a:pt x="676656" y="377055"/>
                  </a:cubicBezTo>
                  <a:cubicBezTo>
                    <a:pt x="655320" y="383151"/>
                    <a:pt x="633251" y="387102"/>
                    <a:pt x="612648" y="395343"/>
                  </a:cubicBezTo>
                  <a:cubicBezTo>
                    <a:pt x="602444" y="399424"/>
                    <a:pt x="593659" y="406596"/>
                    <a:pt x="585216" y="413631"/>
                  </a:cubicBezTo>
                  <a:cubicBezTo>
                    <a:pt x="559744" y="434858"/>
                    <a:pt x="550533" y="450731"/>
                    <a:pt x="530352" y="477639"/>
                  </a:cubicBezTo>
                  <a:cubicBezTo>
                    <a:pt x="527304" y="486783"/>
                    <a:pt x="521208" y="495432"/>
                    <a:pt x="521208" y="505071"/>
                  </a:cubicBezTo>
                  <a:cubicBezTo>
                    <a:pt x="521208" y="624975"/>
                    <a:pt x="501870" y="659119"/>
                    <a:pt x="557784" y="733671"/>
                  </a:cubicBezTo>
                  <a:cubicBezTo>
                    <a:pt x="636361" y="838441"/>
                    <a:pt x="601168" y="821284"/>
                    <a:pt x="667512" y="843399"/>
                  </a:cubicBezTo>
                  <a:cubicBezTo>
                    <a:pt x="670560" y="852543"/>
                    <a:pt x="671975" y="862405"/>
                    <a:pt x="676656" y="870831"/>
                  </a:cubicBezTo>
                  <a:cubicBezTo>
                    <a:pt x="687330" y="890044"/>
                    <a:pt x="701040" y="907407"/>
                    <a:pt x="713232" y="925695"/>
                  </a:cubicBezTo>
                  <a:cubicBezTo>
                    <a:pt x="727739" y="947456"/>
                    <a:pt x="747923" y="976790"/>
                    <a:pt x="758952" y="998847"/>
                  </a:cubicBezTo>
                  <a:cubicBezTo>
                    <a:pt x="763263" y="1007468"/>
                    <a:pt x="765048" y="1017135"/>
                    <a:pt x="768096" y="1026279"/>
                  </a:cubicBezTo>
                  <a:cubicBezTo>
                    <a:pt x="751712" y="1190114"/>
                    <a:pt x="778149" y="1070182"/>
                    <a:pt x="740664" y="1145151"/>
                  </a:cubicBezTo>
                  <a:cubicBezTo>
                    <a:pt x="736353" y="1153772"/>
                    <a:pt x="738336" y="1165767"/>
                    <a:pt x="731520" y="1172583"/>
                  </a:cubicBezTo>
                  <a:cubicBezTo>
                    <a:pt x="724704" y="1179399"/>
                    <a:pt x="713232" y="1178679"/>
                    <a:pt x="704088" y="1181727"/>
                  </a:cubicBezTo>
                  <a:cubicBezTo>
                    <a:pt x="685800" y="1178679"/>
                    <a:pt x="666504" y="1179303"/>
                    <a:pt x="649224" y="1172583"/>
                  </a:cubicBezTo>
                  <a:cubicBezTo>
                    <a:pt x="541598" y="1130728"/>
                    <a:pt x="557292" y="1130127"/>
                    <a:pt x="484632" y="1071999"/>
                  </a:cubicBezTo>
                  <a:cubicBezTo>
                    <a:pt x="472732" y="1062479"/>
                    <a:pt x="458832" y="1055343"/>
                    <a:pt x="448056" y="1044567"/>
                  </a:cubicBezTo>
                  <a:cubicBezTo>
                    <a:pt x="387096" y="983607"/>
                    <a:pt x="475488" y="1047615"/>
                    <a:pt x="402336" y="998847"/>
                  </a:cubicBezTo>
                  <a:cubicBezTo>
                    <a:pt x="396240" y="986655"/>
                    <a:pt x="384048" y="975902"/>
                    <a:pt x="384048" y="962271"/>
                  </a:cubicBezTo>
                  <a:cubicBezTo>
                    <a:pt x="384048" y="914896"/>
                    <a:pt x="387039" y="877710"/>
                    <a:pt x="429768" y="861687"/>
                  </a:cubicBezTo>
                  <a:cubicBezTo>
                    <a:pt x="444320" y="856230"/>
                    <a:pt x="460248" y="855591"/>
                    <a:pt x="475488" y="852543"/>
                  </a:cubicBezTo>
                  <a:cubicBezTo>
                    <a:pt x="466344" y="846447"/>
                    <a:pt x="459029" y="834865"/>
                    <a:pt x="448056" y="834255"/>
                  </a:cubicBezTo>
                  <a:cubicBezTo>
                    <a:pt x="347409" y="828663"/>
                    <a:pt x="344663" y="832143"/>
                    <a:pt x="283464" y="852543"/>
                  </a:cubicBezTo>
                  <a:cubicBezTo>
                    <a:pt x="263485" y="822575"/>
                    <a:pt x="265176" y="836101"/>
                    <a:pt x="265176" y="815967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Freeform 99">
              <a:extLst>
                <a:ext uri="{FF2B5EF4-FFF2-40B4-BE49-F238E27FC236}">
                  <a16:creationId xmlns:a16="http://schemas.microsoft.com/office/drawing/2014/main" id="{9212BBD0-DCF8-4C0E-ACE8-BD8210B620FC}"/>
                </a:ext>
              </a:extLst>
            </p:cNvPr>
            <p:cNvSpPr/>
            <p:nvPr/>
          </p:nvSpPr>
          <p:spPr>
            <a:xfrm>
              <a:off x="4316013" y="1242111"/>
              <a:ext cx="823221" cy="681539"/>
            </a:xfrm>
            <a:custGeom>
              <a:avLst/>
              <a:gdLst>
                <a:gd name="connsiteX0" fmla="*/ 100584 w 1298833"/>
                <a:gd name="connsiteY0" fmla="*/ 612648 h 1033272"/>
                <a:gd name="connsiteX1" fmla="*/ 27432 w 1298833"/>
                <a:gd name="connsiteY1" fmla="*/ 676656 h 1033272"/>
                <a:gd name="connsiteX2" fmla="*/ 9144 w 1298833"/>
                <a:gd name="connsiteY2" fmla="*/ 704088 h 1033272"/>
                <a:gd name="connsiteX3" fmla="*/ 0 w 1298833"/>
                <a:gd name="connsiteY3" fmla="*/ 740664 h 1033272"/>
                <a:gd name="connsiteX4" fmla="*/ 274320 w 1298833"/>
                <a:gd name="connsiteY4" fmla="*/ 841248 h 1033272"/>
                <a:gd name="connsiteX5" fmla="*/ 292608 w 1298833"/>
                <a:gd name="connsiteY5" fmla="*/ 813816 h 1033272"/>
                <a:gd name="connsiteX6" fmla="*/ 246888 w 1298833"/>
                <a:gd name="connsiteY6" fmla="*/ 658368 h 1033272"/>
                <a:gd name="connsiteX7" fmla="*/ 210312 w 1298833"/>
                <a:gd name="connsiteY7" fmla="*/ 630936 h 1033272"/>
                <a:gd name="connsiteX8" fmla="*/ 146304 w 1298833"/>
                <a:gd name="connsiteY8" fmla="*/ 621792 h 1033272"/>
                <a:gd name="connsiteX9" fmla="*/ 73152 w 1298833"/>
                <a:gd name="connsiteY9" fmla="*/ 640080 h 1033272"/>
                <a:gd name="connsiteX10" fmla="*/ 118872 w 1298833"/>
                <a:gd name="connsiteY10" fmla="*/ 859536 h 1033272"/>
                <a:gd name="connsiteX11" fmla="*/ 146304 w 1298833"/>
                <a:gd name="connsiteY11" fmla="*/ 877824 h 1033272"/>
                <a:gd name="connsiteX12" fmla="*/ 182880 w 1298833"/>
                <a:gd name="connsiteY12" fmla="*/ 896112 h 1033272"/>
                <a:gd name="connsiteX13" fmla="*/ 210312 w 1298833"/>
                <a:gd name="connsiteY13" fmla="*/ 923544 h 1033272"/>
                <a:gd name="connsiteX14" fmla="*/ 237744 w 1298833"/>
                <a:gd name="connsiteY14" fmla="*/ 932688 h 1033272"/>
                <a:gd name="connsiteX15" fmla="*/ 310896 w 1298833"/>
                <a:gd name="connsiteY15" fmla="*/ 950976 h 1033272"/>
                <a:gd name="connsiteX16" fmla="*/ 448056 w 1298833"/>
                <a:gd name="connsiteY16" fmla="*/ 941832 h 1033272"/>
                <a:gd name="connsiteX17" fmla="*/ 429768 w 1298833"/>
                <a:gd name="connsiteY17" fmla="*/ 813816 h 1033272"/>
                <a:gd name="connsiteX18" fmla="*/ 384048 w 1298833"/>
                <a:gd name="connsiteY18" fmla="*/ 758952 h 1033272"/>
                <a:gd name="connsiteX19" fmla="*/ 329184 w 1298833"/>
                <a:gd name="connsiteY19" fmla="*/ 731520 h 1033272"/>
                <a:gd name="connsiteX20" fmla="*/ 246888 w 1298833"/>
                <a:gd name="connsiteY20" fmla="*/ 694944 h 1033272"/>
                <a:gd name="connsiteX21" fmla="*/ 146304 w 1298833"/>
                <a:gd name="connsiteY21" fmla="*/ 704088 h 1033272"/>
                <a:gd name="connsiteX22" fmla="*/ 128016 w 1298833"/>
                <a:gd name="connsiteY22" fmla="*/ 740664 h 1033272"/>
                <a:gd name="connsiteX23" fmla="*/ 137160 w 1298833"/>
                <a:gd name="connsiteY23" fmla="*/ 877824 h 1033272"/>
                <a:gd name="connsiteX24" fmla="*/ 192024 w 1298833"/>
                <a:gd name="connsiteY24" fmla="*/ 950976 h 1033272"/>
                <a:gd name="connsiteX25" fmla="*/ 219456 w 1298833"/>
                <a:gd name="connsiteY25" fmla="*/ 987552 h 1033272"/>
                <a:gd name="connsiteX26" fmla="*/ 283464 w 1298833"/>
                <a:gd name="connsiteY26" fmla="*/ 1014984 h 1033272"/>
                <a:gd name="connsiteX27" fmla="*/ 310896 w 1298833"/>
                <a:gd name="connsiteY27" fmla="*/ 1024128 h 1033272"/>
                <a:gd name="connsiteX28" fmla="*/ 420624 w 1298833"/>
                <a:gd name="connsiteY28" fmla="*/ 1014984 h 1033272"/>
                <a:gd name="connsiteX29" fmla="*/ 448056 w 1298833"/>
                <a:gd name="connsiteY29" fmla="*/ 1005840 h 1033272"/>
                <a:gd name="connsiteX30" fmla="*/ 466344 w 1298833"/>
                <a:gd name="connsiteY30" fmla="*/ 978408 h 1033272"/>
                <a:gd name="connsiteX31" fmla="*/ 457200 w 1298833"/>
                <a:gd name="connsiteY31" fmla="*/ 832104 h 1033272"/>
                <a:gd name="connsiteX32" fmla="*/ 438912 w 1298833"/>
                <a:gd name="connsiteY32" fmla="*/ 804672 h 1033272"/>
                <a:gd name="connsiteX33" fmla="*/ 402336 w 1298833"/>
                <a:gd name="connsiteY33" fmla="*/ 795528 h 1033272"/>
                <a:gd name="connsiteX34" fmla="*/ 347472 w 1298833"/>
                <a:gd name="connsiteY34" fmla="*/ 804672 h 1033272"/>
                <a:gd name="connsiteX35" fmla="*/ 320040 w 1298833"/>
                <a:gd name="connsiteY35" fmla="*/ 832104 h 1033272"/>
                <a:gd name="connsiteX36" fmla="*/ 283464 w 1298833"/>
                <a:gd name="connsiteY36" fmla="*/ 859536 h 1033272"/>
                <a:gd name="connsiteX37" fmla="*/ 210312 w 1298833"/>
                <a:gd name="connsiteY37" fmla="*/ 877824 h 1033272"/>
                <a:gd name="connsiteX38" fmla="*/ 82296 w 1298833"/>
                <a:gd name="connsiteY38" fmla="*/ 850392 h 1033272"/>
                <a:gd name="connsiteX39" fmla="*/ 64008 w 1298833"/>
                <a:gd name="connsiteY39" fmla="*/ 813816 h 1033272"/>
                <a:gd name="connsiteX40" fmla="*/ 100584 w 1298833"/>
                <a:gd name="connsiteY40" fmla="*/ 630936 h 1033272"/>
                <a:gd name="connsiteX41" fmla="*/ 109728 w 1298833"/>
                <a:gd name="connsiteY41" fmla="*/ 603504 h 1033272"/>
                <a:gd name="connsiteX42" fmla="*/ 164592 w 1298833"/>
                <a:gd name="connsiteY42" fmla="*/ 557784 h 1033272"/>
                <a:gd name="connsiteX43" fmla="*/ 192024 w 1298833"/>
                <a:gd name="connsiteY43" fmla="*/ 548640 h 1033272"/>
                <a:gd name="connsiteX44" fmla="*/ 411480 w 1298833"/>
                <a:gd name="connsiteY44" fmla="*/ 576072 h 1033272"/>
                <a:gd name="connsiteX45" fmla="*/ 448056 w 1298833"/>
                <a:gd name="connsiteY45" fmla="*/ 585216 h 1033272"/>
                <a:gd name="connsiteX46" fmla="*/ 502920 w 1298833"/>
                <a:gd name="connsiteY46" fmla="*/ 612648 h 1033272"/>
                <a:gd name="connsiteX47" fmla="*/ 557784 w 1298833"/>
                <a:gd name="connsiteY47" fmla="*/ 630936 h 1033272"/>
                <a:gd name="connsiteX48" fmla="*/ 621792 w 1298833"/>
                <a:gd name="connsiteY48" fmla="*/ 685800 h 1033272"/>
                <a:gd name="connsiteX49" fmla="*/ 685800 w 1298833"/>
                <a:gd name="connsiteY49" fmla="*/ 713232 h 1033272"/>
                <a:gd name="connsiteX50" fmla="*/ 722376 w 1298833"/>
                <a:gd name="connsiteY50" fmla="*/ 704088 h 1033272"/>
                <a:gd name="connsiteX51" fmla="*/ 731520 w 1298833"/>
                <a:gd name="connsiteY51" fmla="*/ 667512 h 1033272"/>
                <a:gd name="connsiteX52" fmla="*/ 722376 w 1298833"/>
                <a:gd name="connsiteY52" fmla="*/ 530352 h 1033272"/>
                <a:gd name="connsiteX53" fmla="*/ 658368 w 1298833"/>
                <a:gd name="connsiteY53" fmla="*/ 448056 h 1033272"/>
                <a:gd name="connsiteX54" fmla="*/ 603504 w 1298833"/>
                <a:gd name="connsiteY54" fmla="*/ 384048 h 1033272"/>
                <a:gd name="connsiteX55" fmla="*/ 576072 w 1298833"/>
                <a:gd name="connsiteY55" fmla="*/ 374904 h 1033272"/>
                <a:gd name="connsiteX56" fmla="*/ 530352 w 1298833"/>
                <a:gd name="connsiteY56" fmla="*/ 356616 h 1033272"/>
                <a:gd name="connsiteX57" fmla="*/ 420624 w 1298833"/>
                <a:gd name="connsiteY57" fmla="*/ 365760 h 1033272"/>
                <a:gd name="connsiteX58" fmla="*/ 402336 w 1298833"/>
                <a:gd name="connsiteY58" fmla="*/ 393192 h 1033272"/>
                <a:gd name="connsiteX59" fmla="*/ 411480 w 1298833"/>
                <a:gd name="connsiteY59" fmla="*/ 521208 h 1033272"/>
                <a:gd name="connsiteX60" fmla="*/ 384048 w 1298833"/>
                <a:gd name="connsiteY60" fmla="*/ 704088 h 1033272"/>
                <a:gd name="connsiteX61" fmla="*/ 356616 w 1298833"/>
                <a:gd name="connsiteY61" fmla="*/ 713232 h 1033272"/>
                <a:gd name="connsiteX62" fmla="*/ 256032 w 1298833"/>
                <a:gd name="connsiteY62" fmla="*/ 704088 h 1033272"/>
                <a:gd name="connsiteX63" fmla="*/ 228600 w 1298833"/>
                <a:gd name="connsiteY63" fmla="*/ 685800 h 1033272"/>
                <a:gd name="connsiteX64" fmla="*/ 219456 w 1298833"/>
                <a:gd name="connsiteY64" fmla="*/ 630936 h 1033272"/>
                <a:gd name="connsiteX65" fmla="*/ 210312 w 1298833"/>
                <a:gd name="connsiteY65" fmla="*/ 603504 h 1033272"/>
                <a:gd name="connsiteX66" fmla="*/ 219456 w 1298833"/>
                <a:gd name="connsiteY66" fmla="*/ 493776 h 1033272"/>
                <a:gd name="connsiteX67" fmla="*/ 274320 w 1298833"/>
                <a:gd name="connsiteY67" fmla="*/ 438912 h 1033272"/>
                <a:gd name="connsiteX68" fmla="*/ 457200 w 1298833"/>
                <a:gd name="connsiteY68" fmla="*/ 457200 h 1033272"/>
                <a:gd name="connsiteX69" fmla="*/ 493776 w 1298833"/>
                <a:gd name="connsiteY69" fmla="*/ 502920 h 1033272"/>
                <a:gd name="connsiteX70" fmla="*/ 512064 w 1298833"/>
                <a:gd name="connsiteY70" fmla="*/ 548640 h 1033272"/>
                <a:gd name="connsiteX71" fmla="*/ 521208 w 1298833"/>
                <a:gd name="connsiteY71" fmla="*/ 585216 h 1033272"/>
                <a:gd name="connsiteX72" fmla="*/ 539496 w 1298833"/>
                <a:gd name="connsiteY72" fmla="*/ 612648 h 1033272"/>
                <a:gd name="connsiteX73" fmla="*/ 548640 w 1298833"/>
                <a:gd name="connsiteY73" fmla="*/ 685800 h 1033272"/>
                <a:gd name="connsiteX74" fmla="*/ 539496 w 1298833"/>
                <a:gd name="connsiteY74" fmla="*/ 740664 h 1033272"/>
                <a:gd name="connsiteX75" fmla="*/ 402336 w 1298833"/>
                <a:gd name="connsiteY75" fmla="*/ 722376 h 1033272"/>
                <a:gd name="connsiteX76" fmla="*/ 411480 w 1298833"/>
                <a:gd name="connsiteY76" fmla="*/ 566928 h 1033272"/>
                <a:gd name="connsiteX77" fmla="*/ 493776 w 1298833"/>
                <a:gd name="connsiteY77" fmla="*/ 521208 h 1033272"/>
                <a:gd name="connsiteX78" fmla="*/ 740664 w 1298833"/>
                <a:gd name="connsiteY78" fmla="*/ 530352 h 1033272"/>
                <a:gd name="connsiteX79" fmla="*/ 758952 w 1298833"/>
                <a:gd name="connsiteY79" fmla="*/ 566928 h 1033272"/>
                <a:gd name="connsiteX80" fmla="*/ 694944 w 1298833"/>
                <a:gd name="connsiteY80" fmla="*/ 768096 h 1033272"/>
                <a:gd name="connsiteX81" fmla="*/ 667512 w 1298833"/>
                <a:gd name="connsiteY81" fmla="*/ 777240 h 1033272"/>
                <a:gd name="connsiteX82" fmla="*/ 658368 w 1298833"/>
                <a:gd name="connsiteY82" fmla="*/ 658368 h 1033272"/>
                <a:gd name="connsiteX83" fmla="*/ 667512 w 1298833"/>
                <a:gd name="connsiteY83" fmla="*/ 493776 h 1033272"/>
                <a:gd name="connsiteX84" fmla="*/ 694944 w 1298833"/>
                <a:gd name="connsiteY84" fmla="*/ 475488 h 1033272"/>
                <a:gd name="connsiteX85" fmla="*/ 749808 w 1298833"/>
                <a:gd name="connsiteY85" fmla="*/ 457200 h 1033272"/>
                <a:gd name="connsiteX86" fmla="*/ 914400 w 1298833"/>
                <a:gd name="connsiteY86" fmla="*/ 521208 h 1033272"/>
                <a:gd name="connsiteX87" fmla="*/ 923544 w 1298833"/>
                <a:gd name="connsiteY87" fmla="*/ 566928 h 1033272"/>
                <a:gd name="connsiteX88" fmla="*/ 859536 w 1298833"/>
                <a:gd name="connsiteY88" fmla="*/ 713232 h 1033272"/>
                <a:gd name="connsiteX89" fmla="*/ 832104 w 1298833"/>
                <a:gd name="connsiteY89" fmla="*/ 722376 h 1033272"/>
                <a:gd name="connsiteX90" fmla="*/ 713232 w 1298833"/>
                <a:gd name="connsiteY90" fmla="*/ 694944 h 1033272"/>
                <a:gd name="connsiteX91" fmla="*/ 630936 w 1298833"/>
                <a:gd name="connsiteY91" fmla="*/ 621792 h 1033272"/>
                <a:gd name="connsiteX92" fmla="*/ 621792 w 1298833"/>
                <a:gd name="connsiteY92" fmla="*/ 566928 h 1033272"/>
                <a:gd name="connsiteX93" fmla="*/ 612648 w 1298833"/>
                <a:gd name="connsiteY93" fmla="*/ 539496 h 1033272"/>
                <a:gd name="connsiteX94" fmla="*/ 603504 w 1298833"/>
                <a:gd name="connsiteY94" fmla="*/ 493776 h 1033272"/>
                <a:gd name="connsiteX95" fmla="*/ 612648 w 1298833"/>
                <a:gd name="connsiteY95" fmla="*/ 384048 h 1033272"/>
                <a:gd name="connsiteX96" fmla="*/ 640080 w 1298833"/>
                <a:gd name="connsiteY96" fmla="*/ 356616 h 1033272"/>
                <a:gd name="connsiteX97" fmla="*/ 813816 w 1298833"/>
                <a:gd name="connsiteY97" fmla="*/ 374904 h 1033272"/>
                <a:gd name="connsiteX98" fmla="*/ 841248 w 1298833"/>
                <a:gd name="connsiteY98" fmla="*/ 402336 h 1033272"/>
                <a:gd name="connsiteX99" fmla="*/ 905256 w 1298833"/>
                <a:gd name="connsiteY99" fmla="*/ 429768 h 1033272"/>
                <a:gd name="connsiteX100" fmla="*/ 960120 w 1298833"/>
                <a:gd name="connsiteY100" fmla="*/ 411480 h 1033272"/>
                <a:gd name="connsiteX101" fmla="*/ 969264 w 1298833"/>
                <a:gd name="connsiteY101" fmla="*/ 384048 h 1033272"/>
                <a:gd name="connsiteX102" fmla="*/ 941832 w 1298833"/>
                <a:gd name="connsiteY102" fmla="*/ 246888 h 1033272"/>
                <a:gd name="connsiteX103" fmla="*/ 896112 w 1298833"/>
                <a:gd name="connsiteY103" fmla="*/ 219456 h 1033272"/>
                <a:gd name="connsiteX104" fmla="*/ 804672 w 1298833"/>
                <a:gd name="connsiteY104" fmla="*/ 201168 h 1033272"/>
                <a:gd name="connsiteX105" fmla="*/ 658368 w 1298833"/>
                <a:gd name="connsiteY105" fmla="*/ 182880 h 1033272"/>
                <a:gd name="connsiteX106" fmla="*/ 603504 w 1298833"/>
                <a:gd name="connsiteY106" fmla="*/ 192024 h 1033272"/>
                <a:gd name="connsiteX107" fmla="*/ 640080 w 1298833"/>
                <a:gd name="connsiteY107" fmla="*/ 283464 h 1033272"/>
                <a:gd name="connsiteX108" fmla="*/ 713232 w 1298833"/>
                <a:gd name="connsiteY108" fmla="*/ 338328 h 1033272"/>
                <a:gd name="connsiteX109" fmla="*/ 758952 w 1298833"/>
                <a:gd name="connsiteY109" fmla="*/ 365760 h 1033272"/>
                <a:gd name="connsiteX110" fmla="*/ 786384 w 1298833"/>
                <a:gd name="connsiteY110" fmla="*/ 393192 h 1033272"/>
                <a:gd name="connsiteX111" fmla="*/ 822960 w 1298833"/>
                <a:gd name="connsiteY111" fmla="*/ 420624 h 1033272"/>
                <a:gd name="connsiteX112" fmla="*/ 850392 w 1298833"/>
                <a:gd name="connsiteY112" fmla="*/ 438912 h 1033272"/>
                <a:gd name="connsiteX113" fmla="*/ 896112 w 1298833"/>
                <a:gd name="connsiteY113" fmla="*/ 484632 h 1033272"/>
                <a:gd name="connsiteX114" fmla="*/ 914400 w 1298833"/>
                <a:gd name="connsiteY114" fmla="*/ 521208 h 1033272"/>
                <a:gd name="connsiteX115" fmla="*/ 905256 w 1298833"/>
                <a:gd name="connsiteY115" fmla="*/ 621792 h 1033272"/>
                <a:gd name="connsiteX116" fmla="*/ 868680 w 1298833"/>
                <a:gd name="connsiteY116" fmla="*/ 640080 h 1033272"/>
                <a:gd name="connsiteX117" fmla="*/ 749808 w 1298833"/>
                <a:gd name="connsiteY117" fmla="*/ 630936 h 1033272"/>
                <a:gd name="connsiteX118" fmla="*/ 685800 w 1298833"/>
                <a:gd name="connsiteY118" fmla="*/ 576072 h 1033272"/>
                <a:gd name="connsiteX119" fmla="*/ 649224 w 1298833"/>
                <a:gd name="connsiteY119" fmla="*/ 512064 h 1033272"/>
                <a:gd name="connsiteX120" fmla="*/ 621792 w 1298833"/>
                <a:gd name="connsiteY120" fmla="*/ 365760 h 1033272"/>
                <a:gd name="connsiteX121" fmla="*/ 630936 w 1298833"/>
                <a:gd name="connsiteY121" fmla="*/ 274320 h 1033272"/>
                <a:gd name="connsiteX122" fmla="*/ 649224 w 1298833"/>
                <a:gd name="connsiteY122" fmla="*/ 237744 h 1033272"/>
                <a:gd name="connsiteX123" fmla="*/ 722376 w 1298833"/>
                <a:gd name="connsiteY123" fmla="*/ 210312 h 1033272"/>
                <a:gd name="connsiteX124" fmla="*/ 914400 w 1298833"/>
                <a:gd name="connsiteY124" fmla="*/ 228600 h 1033272"/>
                <a:gd name="connsiteX125" fmla="*/ 941832 w 1298833"/>
                <a:gd name="connsiteY125" fmla="*/ 237744 h 1033272"/>
                <a:gd name="connsiteX126" fmla="*/ 1060704 w 1298833"/>
                <a:gd name="connsiteY126" fmla="*/ 283464 h 1033272"/>
                <a:gd name="connsiteX127" fmla="*/ 1088136 w 1298833"/>
                <a:gd name="connsiteY127" fmla="*/ 301752 h 1033272"/>
                <a:gd name="connsiteX128" fmla="*/ 1170432 w 1298833"/>
                <a:gd name="connsiteY128" fmla="*/ 329184 h 1033272"/>
                <a:gd name="connsiteX129" fmla="*/ 1234440 w 1298833"/>
                <a:gd name="connsiteY129" fmla="*/ 356616 h 1033272"/>
                <a:gd name="connsiteX130" fmla="*/ 1280160 w 1298833"/>
                <a:gd name="connsiteY130" fmla="*/ 338328 h 1033272"/>
                <a:gd name="connsiteX131" fmla="*/ 1289304 w 1298833"/>
                <a:gd name="connsiteY131" fmla="*/ 310896 h 1033272"/>
                <a:gd name="connsiteX132" fmla="*/ 1298448 w 1298833"/>
                <a:gd name="connsiteY132" fmla="*/ 338328 h 1033272"/>
                <a:gd name="connsiteX133" fmla="*/ 1261872 w 1298833"/>
                <a:gd name="connsiteY133" fmla="*/ 420624 h 1033272"/>
                <a:gd name="connsiteX134" fmla="*/ 1234440 w 1298833"/>
                <a:gd name="connsiteY134" fmla="*/ 448056 h 1033272"/>
                <a:gd name="connsiteX135" fmla="*/ 1143000 w 1298833"/>
                <a:gd name="connsiteY135" fmla="*/ 512064 h 1033272"/>
                <a:gd name="connsiteX136" fmla="*/ 1097280 w 1298833"/>
                <a:gd name="connsiteY136" fmla="*/ 530352 h 1033272"/>
                <a:gd name="connsiteX137" fmla="*/ 1024128 w 1298833"/>
                <a:gd name="connsiteY137" fmla="*/ 539496 h 1033272"/>
                <a:gd name="connsiteX138" fmla="*/ 886968 w 1298833"/>
                <a:gd name="connsiteY138" fmla="*/ 530352 h 1033272"/>
                <a:gd name="connsiteX139" fmla="*/ 868680 w 1298833"/>
                <a:gd name="connsiteY139" fmla="*/ 448056 h 1033272"/>
                <a:gd name="connsiteX140" fmla="*/ 905256 w 1298833"/>
                <a:gd name="connsiteY140" fmla="*/ 438912 h 1033272"/>
                <a:gd name="connsiteX141" fmla="*/ 1124712 w 1298833"/>
                <a:gd name="connsiteY141" fmla="*/ 475488 h 1033272"/>
                <a:gd name="connsiteX142" fmla="*/ 1152144 w 1298833"/>
                <a:gd name="connsiteY142" fmla="*/ 512064 h 1033272"/>
                <a:gd name="connsiteX143" fmla="*/ 1143000 w 1298833"/>
                <a:gd name="connsiteY143" fmla="*/ 676656 h 1033272"/>
                <a:gd name="connsiteX144" fmla="*/ 1097280 w 1298833"/>
                <a:gd name="connsiteY144" fmla="*/ 749808 h 1033272"/>
                <a:gd name="connsiteX145" fmla="*/ 1051560 w 1298833"/>
                <a:gd name="connsiteY145" fmla="*/ 768096 h 1033272"/>
                <a:gd name="connsiteX146" fmla="*/ 941832 w 1298833"/>
                <a:gd name="connsiteY146" fmla="*/ 758952 h 1033272"/>
                <a:gd name="connsiteX147" fmla="*/ 905256 w 1298833"/>
                <a:gd name="connsiteY147" fmla="*/ 731520 h 1033272"/>
                <a:gd name="connsiteX148" fmla="*/ 804672 w 1298833"/>
                <a:gd name="connsiteY148" fmla="*/ 576072 h 1033272"/>
                <a:gd name="connsiteX149" fmla="*/ 822960 w 1298833"/>
                <a:gd name="connsiteY149" fmla="*/ 530352 h 1033272"/>
                <a:gd name="connsiteX150" fmla="*/ 1115568 w 1298833"/>
                <a:gd name="connsiteY150" fmla="*/ 521208 h 1033272"/>
                <a:gd name="connsiteX151" fmla="*/ 1161288 w 1298833"/>
                <a:gd name="connsiteY151" fmla="*/ 512064 h 1033272"/>
                <a:gd name="connsiteX152" fmla="*/ 1197864 w 1298833"/>
                <a:gd name="connsiteY152" fmla="*/ 475488 h 1033272"/>
                <a:gd name="connsiteX153" fmla="*/ 1207008 w 1298833"/>
                <a:gd name="connsiteY153" fmla="*/ 438912 h 1033272"/>
                <a:gd name="connsiteX154" fmla="*/ 1197864 w 1298833"/>
                <a:gd name="connsiteY154" fmla="*/ 384048 h 1033272"/>
                <a:gd name="connsiteX155" fmla="*/ 1078992 w 1298833"/>
                <a:gd name="connsiteY155" fmla="*/ 320040 h 1033272"/>
                <a:gd name="connsiteX156" fmla="*/ 832104 w 1298833"/>
                <a:gd name="connsiteY156" fmla="*/ 384048 h 1033272"/>
                <a:gd name="connsiteX157" fmla="*/ 822960 w 1298833"/>
                <a:gd name="connsiteY157" fmla="*/ 411480 h 1033272"/>
                <a:gd name="connsiteX158" fmla="*/ 813816 w 1298833"/>
                <a:gd name="connsiteY158" fmla="*/ 475488 h 1033272"/>
                <a:gd name="connsiteX159" fmla="*/ 850392 w 1298833"/>
                <a:gd name="connsiteY159" fmla="*/ 640080 h 1033272"/>
                <a:gd name="connsiteX160" fmla="*/ 914400 w 1298833"/>
                <a:gd name="connsiteY160" fmla="*/ 722376 h 1033272"/>
                <a:gd name="connsiteX161" fmla="*/ 941832 w 1298833"/>
                <a:gd name="connsiteY161" fmla="*/ 813816 h 1033272"/>
                <a:gd name="connsiteX162" fmla="*/ 923544 w 1298833"/>
                <a:gd name="connsiteY162" fmla="*/ 877824 h 1033272"/>
                <a:gd name="connsiteX163" fmla="*/ 886968 w 1298833"/>
                <a:gd name="connsiteY163" fmla="*/ 914400 h 1033272"/>
                <a:gd name="connsiteX164" fmla="*/ 868680 w 1298833"/>
                <a:gd name="connsiteY164" fmla="*/ 941832 h 1033272"/>
                <a:gd name="connsiteX165" fmla="*/ 795528 w 1298833"/>
                <a:gd name="connsiteY165" fmla="*/ 996696 h 1033272"/>
                <a:gd name="connsiteX166" fmla="*/ 731520 w 1298833"/>
                <a:gd name="connsiteY166" fmla="*/ 1033272 h 1033272"/>
                <a:gd name="connsiteX167" fmla="*/ 685800 w 1298833"/>
                <a:gd name="connsiteY167" fmla="*/ 1024128 h 1033272"/>
                <a:gd name="connsiteX168" fmla="*/ 630936 w 1298833"/>
                <a:gd name="connsiteY168" fmla="*/ 950976 h 1033272"/>
                <a:gd name="connsiteX169" fmla="*/ 603504 w 1298833"/>
                <a:gd name="connsiteY169" fmla="*/ 896112 h 1033272"/>
                <a:gd name="connsiteX170" fmla="*/ 612648 w 1298833"/>
                <a:gd name="connsiteY170" fmla="*/ 841248 h 1033272"/>
                <a:gd name="connsiteX171" fmla="*/ 758952 w 1298833"/>
                <a:gd name="connsiteY171" fmla="*/ 832104 h 1033272"/>
                <a:gd name="connsiteX172" fmla="*/ 768096 w 1298833"/>
                <a:gd name="connsiteY172" fmla="*/ 868680 h 1033272"/>
                <a:gd name="connsiteX173" fmla="*/ 731520 w 1298833"/>
                <a:gd name="connsiteY173" fmla="*/ 978408 h 1033272"/>
                <a:gd name="connsiteX174" fmla="*/ 704088 w 1298833"/>
                <a:gd name="connsiteY174" fmla="*/ 996696 h 1033272"/>
                <a:gd name="connsiteX175" fmla="*/ 557784 w 1298833"/>
                <a:gd name="connsiteY175" fmla="*/ 950976 h 1033272"/>
                <a:gd name="connsiteX176" fmla="*/ 539496 w 1298833"/>
                <a:gd name="connsiteY176" fmla="*/ 923544 h 1033272"/>
                <a:gd name="connsiteX177" fmla="*/ 530352 w 1298833"/>
                <a:gd name="connsiteY177" fmla="*/ 896112 h 1033272"/>
                <a:gd name="connsiteX178" fmla="*/ 548640 w 1298833"/>
                <a:gd name="connsiteY178" fmla="*/ 768096 h 1033272"/>
                <a:gd name="connsiteX179" fmla="*/ 576072 w 1298833"/>
                <a:gd name="connsiteY179" fmla="*/ 758952 h 1033272"/>
                <a:gd name="connsiteX180" fmla="*/ 612648 w 1298833"/>
                <a:gd name="connsiteY180" fmla="*/ 749808 h 1033272"/>
                <a:gd name="connsiteX181" fmla="*/ 713232 w 1298833"/>
                <a:gd name="connsiteY181" fmla="*/ 740664 h 1033272"/>
                <a:gd name="connsiteX182" fmla="*/ 704088 w 1298833"/>
                <a:gd name="connsiteY182" fmla="*/ 713232 h 1033272"/>
                <a:gd name="connsiteX183" fmla="*/ 640080 w 1298833"/>
                <a:gd name="connsiteY183" fmla="*/ 621792 h 1033272"/>
                <a:gd name="connsiteX184" fmla="*/ 630936 w 1298833"/>
                <a:gd name="connsiteY184" fmla="*/ 566928 h 1033272"/>
                <a:gd name="connsiteX185" fmla="*/ 640080 w 1298833"/>
                <a:gd name="connsiteY185" fmla="*/ 484632 h 1033272"/>
                <a:gd name="connsiteX186" fmla="*/ 786384 w 1298833"/>
                <a:gd name="connsiteY186" fmla="*/ 393192 h 1033272"/>
                <a:gd name="connsiteX187" fmla="*/ 850392 w 1298833"/>
                <a:gd name="connsiteY187" fmla="*/ 374904 h 1033272"/>
                <a:gd name="connsiteX188" fmla="*/ 877824 w 1298833"/>
                <a:gd name="connsiteY188" fmla="*/ 356616 h 1033272"/>
                <a:gd name="connsiteX189" fmla="*/ 905256 w 1298833"/>
                <a:gd name="connsiteY189" fmla="*/ 347472 h 1033272"/>
                <a:gd name="connsiteX190" fmla="*/ 932688 w 1298833"/>
                <a:gd name="connsiteY190" fmla="*/ 320040 h 1033272"/>
                <a:gd name="connsiteX191" fmla="*/ 923544 w 1298833"/>
                <a:gd name="connsiteY191" fmla="*/ 173736 h 1033272"/>
                <a:gd name="connsiteX192" fmla="*/ 905256 w 1298833"/>
                <a:gd name="connsiteY192" fmla="*/ 118872 h 1033272"/>
                <a:gd name="connsiteX193" fmla="*/ 914400 w 1298833"/>
                <a:gd name="connsiteY193" fmla="*/ 18288 h 1033272"/>
                <a:gd name="connsiteX194" fmla="*/ 950976 w 1298833"/>
                <a:gd name="connsiteY194" fmla="*/ 9144 h 1033272"/>
                <a:gd name="connsiteX195" fmla="*/ 996696 w 1298833"/>
                <a:gd name="connsiteY195" fmla="*/ 0 h 1033272"/>
                <a:gd name="connsiteX196" fmla="*/ 1078992 w 1298833"/>
                <a:gd name="connsiteY196" fmla="*/ 18288 h 1033272"/>
                <a:gd name="connsiteX197" fmla="*/ 1106424 w 1298833"/>
                <a:gd name="connsiteY197" fmla="*/ 109728 h 1033272"/>
                <a:gd name="connsiteX198" fmla="*/ 1115568 w 1298833"/>
                <a:gd name="connsiteY198" fmla="*/ 164592 h 1033272"/>
                <a:gd name="connsiteX199" fmla="*/ 1060704 w 1298833"/>
                <a:gd name="connsiteY199" fmla="*/ 246888 h 1033272"/>
                <a:gd name="connsiteX200" fmla="*/ 923544 w 1298833"/>
                <a:gd name="connsiteY200" fmla="*/ 320040 h 1033272"/>
                <a:gd name="connsiteX201" fmla="*/ 877824 w 1298833"/>
                <a:gd name="connsiteY201" fmla="*/ 347472 h 1033272"/>
                <a:gd name="connsiteX202" fmla="*/ 850392 w 1298833"/>
                <a:gd name="connsiteY202" fmla="*/ 374904 h 1033272"/>
                <a:gd name="connsiteX203" fmla="*/ 859536 w 1298833"/>
                <a:gd name="connsiteY203" fmla="*/ 438912 h 1033272"/>
                <a:gd name="connsiteX204" fmla="*/ 978408 w 1298833"/>
                <a:gd name="connsiteY204" fmla="*/ 484632 h 1033272"/>
                <a:gd name="connsiteX205" fmla="*/ 1051560 w 1298833"/>
                <a:gd name="connsiteY205" fmla="*/ 466344 h 1033272"/>
                <a:gd name="connsiteX206" fmla="*/ 1060704 w 1298833"/>
                <a:gd name="connsiteY206" fmla="*/ 438912 h 1033272"/>
                <a:gd name="connsiteX207" fmla="*/ 1069848 w 1298833"/>
                <a:gd name="connsiteY207" fmla="*/ 210312 h 1033272"/>
                <a:gd name="connsiteX208" fmla="*/ 1115568 w 1298833"/>
                <a:gd name="connsiteY208" fmla="*/ 146304 h 1033272"/>
                <a:gd name="connsiteX209" fmla="*/ 1188720 w 1298833"/>
                <a:gd name="connsiteY209" fmla="*/ 128016 h 1033272"/>
                <a:gd name="connsiteX210" fmla="*/ 1234440 w 1298833"/>
                <a:gd name="connsiteY210" fmla="*/ 146304 h 1033272"/>
                <a:gd name="connsiteX211" fmla="*/ 1243584 w 1298833"/>
                <a:gd name="connsiteY211" fmla="*/ 173736 h 1033272"/>
                <a:gd name="connsiteX212" fmla="*/ 1234440 w 1298833"/>
                <a:gd name="connsiteY212" fmla="*/ 265176 h 1033272"/>
                <a:gd name="connsiteX213" fmla="*/ 1078992 w 1298833"/>
                <a:gd name="connsiteY213" fmla="*/ 393192 h 1033272"/>
                <a:gd name="connsiteX214" fmla="*/ 1033272 w 1298833"/>
                <a:gd name="connsiteY214" fmla="*/ 411480 h 1033272"/>
                <a:gd name="connsiteX215" fmla="*/ 987552 w 1298833"/>
                <a:gd name="connsiteY215" fmla="*/ 438912 h 1033272"/>
                <a:gd name="connsiteX216" fmla="*/ 905256 w 1298833"/>
                <a:gd name="connsiteY216" fmla="*/ 475488 h 1033272"/>
                <a:gd name="connsiteX217" fmla="*/ 905256 w 1298833"/>
                <a:gd name="connsiteY217" fmla="*/ 484632 h 103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298833" h="1033272">
                  <a:moveTo>
                    <a:pt x="100584" y="612648"/>
                  </a:moveTo>
                  <a:cubicBezTo>
                    <a:pt x="75881" y="632411"/>
                    <a:pt x="48048" y="651917"/>
                    <a:pt x="27432" y="676656"/>
                  </a:cubicBezTo>
                  <a:cubicBezTo>
                    <a:pt x="20397" y="685099"/>
                    <a:pt x="15240" y="694944"/>
                    <a:pt x="9144" y="704088"/>
                  </a:cubicBezTo>
                  <a:cubicBezTo>
                    <a:pt x="6096" y="716280"/>
                    <a:pt x="0" y="728097"/>
                    <a:pt x="0" y="740664"/>
                  </a:cubicBezTo>
                  <a:cubicBezTo>
                    <a:pt x="0" y="939100"/>
                    <a:pt x="12197" y="850287"/>
                    <a:pt x="274320" y="841248"/>
                  </a:cubicBezTo>
                  <a:cubicBezTo>
                    <a:pt x="280416" y="832104"/>
                    <a:pt x="292608" y="824806"/>
                    <a:pt x="292608" y="813816"/>
                  </a:cubicBezTo>
                  <a:cubicBezTo>
                    <a:pt x="292608" y="745633"/>
                    <a:pt x="290541" y="702021"/>
                    <a:pt x="246888" y="658368"/>
                  </a:cubicBezTo>
                  <a:cubicBezTo>
                    <a:pt x="236112" y="647592"/>
                    <a:pt x="224634" y="636144"/>
                    <a:pt x="210312" y="630936"/>
                  </a:cubicBezTo>
                  <a:cubicBezTo>
                    <a:pt x="190057" y="623571"/>
                    <a:pt x="167640" y="624840"/>
                    <a:pt x="146304" y="621792"/>
                  </a:cubicBezTo>
                  <a:cubicBezTo>
                    <a:pt x="121920" y="627888"/>
                    <a:pt x="81455" y="616357"/>
                    <a:pt x="73152" y="640080"/>
                  </a:cubicBezTo>
                  <a:cubicBezTo>
                    <a:pt x="61821" y="672455"/>
                    <a:pt x="60494" y="820617"/>
                    <a:pt x="118872" y="859536"/>
                  </a:cubicBezTo>
                  <a:cubicBezTo>
                    <a:pt x="128016" y="865632"/>
                    <a:pt x="136762" y="872372"/>
                    <a:pt x="146304" y="877824"/>
                  </a:cubicBezTo>
                  <a:cubicBezTo>
                    <a:pt x="158139" y="884587"/>
                    <a:pt x="171788" y="888189"/>
                    <a:pt x="182880" y="896112"/>
                  </a:cubicBezTo>
                  <a:cubicBezTo>
                    <a:pt x="193403" y="903628"/>
                    <a:pt x="199552" y="916371"/>
                    <a:pt x="210312" y="923544"/>
                  </a:cubicBezTo>
                  <a:cubicBezTo>
                    <a:pt x="218332" y="928891"/>
                    <a:pt x="228393" y="930350"/>
                    <a:pt x="237744" y="932688"/>
                  </a:cubicBezTo>
                  <a:lnTo>
                    <a:pt x="310896" y="950976"/>
                  </a:lnTo>
                  <a:cubicBezTo>
                    <a:pt x="356616" y="947928"/>
                    <a:pt x="418046" y="976459"/>
                    <a:pt x="448056" y="941832"/>
                  </a:cubicBezTo>
                  <a:cubicBezTo>
                    <a:pt x="476287" y="909258"/>
                    <a:pt x="437259" y="856265"/>
                    <a:pt x="429768" y="813816"/>
                  </a:cubicBezTo>
                  <a:cubicBezTo>
                    <a:pt x="423525" y="778441"/>
                    <a:pt x="416127" y="781866"/>
                    <a:pt x="384048" y="758952"/>
                  </a:cubicBezTo>
                  <a:cubicBezTo>
                    <a:pt x="322902" y="715276"/>
                    <a:pt x="389577" y="761717"/>
                    <a:pt x="329184" y="731520"/>
                  </a:cubicBezTo>
                  <a:cubicBezTo>
                    <a:pt x="242241" y="688048"/>
                    <a:pt x="388432" y="742125"/>
                    <a:pt x="246888" y="694944"/>
                  </a:cubicBezTo>
                  <a:cubicBezTo>
                    <a:pt x="213360" y="697992"/>
                    <a:pt x="177726" y="692003"/>
                    <a:pt x="146304" y="704088"/>
                  </a:cubicBezTo>
                  <a:cubicBezTo>
                    <a:pt x="133582" y="708981"/>
                    <a:pt x="128732" y="727052"/>
                    <a:pt x="128016" y="740664"/>
                  </a:cubicBezTo>
                  <a:cubicBezTo>
                    <a:pt x="125608" y="786422"/>
                    <a:pt x="130014" y="832563"/>
                    <a:pt x="137160" y="877824"/>
                  </a:cubicBezTo>
                  <a:cubicBezTo>
                    <a:pt x="142459" y="911384"/>
                    <a:pt x="171993" y="928083"/>
                    <a:pt x="192024" y="950976"/>
                  </a:cubicBezTo>
                  <a:cubicBezTo>
                    <a:pt x="202060" y="962445"/>
                    <a:pt x="208680" y="976776"/>
                    <a:pt x="219456" y="987552"/>
                  </a:cubicBezTo>
                  <a:cubicBezTo>
                    <a:pt x="241729" y="1009825"/>
                    <a:pt x="254084" y="1006590"/>
                    <a:pt x="283464" y="1014984"/>
                  </a:cubicBezTo>
                  <a:cubicBezTo>
                    <a:pt x="292732" y="1017632"/>
                    <a:pt x="301752" y="1021080"/>
                    <a:pt x="310896" y="1024128"/>
                  </a:cubicBezTo>
                  <a:cubicBezTo>
                    <a:pt x="347472" y="1021080"/>
                    <a:pt x="384243" y="1019835"/>
                    <a:pt x="420624" y="1014984"/>
                  </a:cubicBezTo>
                  <a:cubicBezTo>
                    <a:pt x="430178" y="1013710"/>
                    <a:pt x="440530" y="1011861"/>
                    <a:pt x="448056" y="1005840"/>
                  </a:cubicBezTo>
                  <a:cubicBezTo>
                    <a:pt x="456638" y="998975"/>
                    <a:pt x="460248" y="987552"/>
                    <a:pt x="466344" y="978408"/>
                  </a:cubicBezTo>
                  <a:cubicBezTo>
                    <a:pt x="482479" y="913870"/>
                    <a:pt x="483463" y="930591"/>
                    <a:pt x="457200" y="832104"/>
                  </a:cubicBezTo>
                  <a:cubicBezTo>
                    <a:pt x="454368" y="821485"/>
                    <a:pt x="448056" y="810768"/>
                    <a:pt x="438912" y="804672"/>
                  </a:cubicBezTo>
                  <a:cubicBezTo>
                    <a:pt x="428455" y="797701"/>
                    <a:pt x="414528" y="798576"/>
                    <a:pt x="402336" y="795528"/>
                  </a:cubicBezTo>
                  <a:cubicBezTo>
                    <a:pt x="384048" y="798576"/>
                    <a:pt x="364414" y="797142"/>
                    <a:pt x="347472" y="804672"/>
                  </a:cubicBezTo>
                  <a:cubicBezTo>
                    <a:pt x="335655" y="809924"/>
                    <a:pt x="329858" y="823688"/>
                    <a:pt x="320040" y="832104"/>
                  </a:cubicBezTo>
                  <a:cubicBezTo>
                    <a:pt x="308469" y="842022"/>
                    <a:pt x="297532" y="853674"/>
                    <a:pt x="283464" y="859536"/>
                  </a:cubicBezTo>
                  <a:cubicBezTo>
                    <a:pt x="260263" y="869203"/>
                    <a:pt x="210312" y="877824"/>
                    <a:pt x="210312" y="877824"/>
                  </a:cubicBezTo>
                  <a:cubicBezTo>
                    <a:pt x="180459" y="875110"/>
                    <a:pt x="111078" y="884931"/>
                    <a:pt x="82296" y="850392"/>
                  </a:cubicBezTo>
                  <a:cubicBezTo>
                    <a:pt x="73570" y="839920"/>
                    <a:pt x="70104" y="826008"/>
                    <a:pt x="64008" y="813816"/>
                  </a:cubicBezTo>
                  <a:cubicBezTo>
                    <a:pt x="87897" y="634646"/>
                    <a:pt x="63944" y="728642"/>
                    <a:pt x="100584" y="630936"/>
                  </a:cubicBezTo>
                  <a:cubicBezTo>
                    <a:pt x="103968" y="621911"/>
                    <a:pt x="104381" y="611524"/>
                    <a:pt x="109728" y="603504"/>
                  </a:cubicBezTo>
                  <a:cubicBezTo>
                    <a:pt x="119839" y="588337"/>
                    <a:pt x="147724" y="566218"/>
                    <a:pt x="164592" y="557784"/>
                  </a:cubicBezTo>
                  <a:cubicBezTo>
                    <a:pt x="173213" y="553473"/>
                    <a:pt x="182880" y="551688"/>
                    <a:pt x="192024" y="548640"/>
                  </a:cubicBezTo>
                  <a:cubicBezTo>
                    <a:pt x="417451" y="561164"/>
                    <a:pt x="289897" y="539597"/>
                    <a:pt x="411480" y="576072"/>
                  </a:cubicBezTo>
                  <a:cubicBezTo>
                    <a:pt x="423517" y="579683"/>
                    <a:pt x="436388" y="580549"/>
                    <a:pt x="448056" y="585216"/>
                  </a:cubicBezTo>
                  <a:cubicBezTo>
                    <a:pt x="467040" y="592810"/>
                    <a:pt x="484046" y="604784"/>
                    <a:pt x="502920" y="612648"/>
                  </a:cubicBezTo>
                  <a:cubicBezTo>
                    <a:pt x="520714" y="620062"/>
                    <a:pt x="557784" y="630936"/>
                    <a:pt x="557784" y="630936"/>
                  </a:cubicBezTo>
                  <a:cubicBezTo>
                    <a:pt x="582721" y="655873"/>
                    <a:pt x="590511" y="666249"/>
                    <a:pt x="621792" y="685800"/>
                  </a:cubicBezTo>
                  <a:cubicBezTo>
                    <a:pt x="647619" y="701942"/>
                    <a:pt x="659133" y="704343"/>
                    <a:pt x="685800" y="713232"/>
                  </a:cubicBezTo>
                  <a:cubicBezTo>
                    <a:pt x="697992" y="710184"/>
                    <a:pt x="713490" y="712974"/>
                    <a:pt x="722376" y="704088"/>
                  </a:cubicBezTo>
                  <a:cubicBezTo>
                    <a:pt x="731262" y="695202"/>
                    <a:pt x="731520" y="680079"/>
                    <a:pt x="731520" y="667512"/>
                  </a:cubicBezTo>
                  <a:cubicBezTo>
                    <a:pt x="731520" y="621691"/>
                    <a:pt x="732989" y="574927"/>
                    <a:pt x="722376" y="530352"/>
                  </a:cubicBezTo>
                  <a:cubicBezTo>
                    <a:pt x="713555" y="493304"/>
                    <a:pt x="680792" y="474217"/>
                    <a:pt x="658368" y="448056"/>
                  </a:cubicBezTo>
                  <a:cubicBezTo>
                    <a:pt x="641466" y="428337"/>
                    <a:pt x="626194" y="399174"/>
                    <a:pt x="603504" y="384048"/>
                  </a:cubicBezTo>
                  <a:cubicBezTo>
                    <a:pt x="595484" y="378701"/>
                    <a:pt x="585097" y="378288"/>
                    <a:pt x="576072" y="374904"/>
                  </a:cubicBezTo>
                  <a:cubicBezTo>
                    <a:pt x="560703" y="369141"/>
                    <a:pt x="545592" y="362712"/>
                    <a:pt x="530352" y="356616"/>
                  </a:cubicBezTo>
                  <a:cubicBezTo>
                    <a:pt x="493776" y="359664"/>
                    <a:pt x="455915" y="355677"/>
                    <a:pt x="420624" y="365760"/>
                  </a:cubicBezTo>
                  <a:cubicBezTo>
                    <a:pt x="410057" y="368779"/>
                    <a:pt x="402981" y="382221"/>
                    <a:pt x="402336" y="393192"/>
                  </a:cubicBezTo>
                  <a:cubicBezTo>
                    <a:pt x="399824" y="435899"/>
                    <a:pt x="408432" y="478536"/>
                    <a:pt x="411480" y="521208"/>
                  </a:cubicBezTo>
                  <a:cubicBezTo>
                    <a:pt x="411078" y="527633"/>
                    <a:pt x="421512" y="666624"/>
                    <a:pt x="384048" y="704088"/>
                  </a:cubicBezTo>
                  <a:cubicBezTo>
                    <a:pt x="377232" y="710904"/>
                    <a:pt x="365760" y="710184"/>
                    <a:pt x="356616" y="713232"/>
                  </a:cubicBezTo>
                  <a:cubicBezTo>
                    <a:pt x="323088" y="710184"/>
                    <a:pt x="288951" y="711142"/>
                    <a:pt x="256032" y="704088"/>
                  </a:cubicBezTo>
                  <a:cubicBezTo>
                    <a:pt x="245286" y="701785"/>
                    <a:pt x="233515" y="695630"/>
                    <a:pt x="228600" y="685800"/>
                  </a:cubicBezTo>
                  <a:cubicBezTo>
                    <a:pt x="220309" y="669217"/>
                    <a:pt x="223478" y="649035"/>
                    <a:pt x="219456" y="630936"/>
                  </a:cubicBezTo>
                  <a:cubicBezTo>
                    <a:pt x="217365" y="621527"/>
                    <a:pt x="213360" y="612648"/>
                    <a:pt x="210312" y="603504"/>
                  </a:cubicBezTo>
                  <a:cubicBezTo>
                    <a:pt x="213360" y="566928"/>
                    <a:pt x="206153" y="527983"/>
                    <a:pt x="219456" y="493776"/>
                  </a:cubicBezTo>
                  <a:cubicBezTo>
                    <a:pt x="228830" y="469671"/>
                    <a:pt x="274320" y="438912"/>
                    <a:pt x="274320" y="438912"/>
                  </a:cubicBezTo>
                  <a:cubicBezTo>
                    <a:pt x="335280" y="445008"/>
                    <a:pt x="396842" y="446703"/>
                    <a:pt x="457200" y="457200"/>
                  </a:cubicBezTo>
                  <a:cubicBezTo>
                    <a:pt x="487568" y="462481"/>
                    <a:pt x="485616" y="481159"/>
                    <a:pt x="493776" y="502920"/>
                  </a:cubicBezTo>
                  <a:cubicBezTo>
                    <a:pt x="499539" y="518289"/>
                    <a:pt x="506873" y="533068"/>
                    <a:pt x="512064" y="548640"/>
                  </a:cubicBezTo>
                  <a:cubicBezTo>
                    <a:pt x="516038" y="560562"/>
                    <a:pt x="516258" y="573665"/>
                    <a:pt x="521208" y="585216"/>
                  </a:cubicBezTo>
                  <a:cubicBezTo>
                    <a:pt x="525537" y="595317"/>
                    <a:pt x="533400" y="603504"/>
                    <a:pt x="539496" y="612648"/>
                  </a:cubicBezTo>
                  <a:cubicBezTo>
                    <a:pt x="542544" y="637032"/>
                    <a:pt x="548640" y="661226"/>
                    <a:pt x="548640" y="685800"/>
                  </a:cubicBezTo>
                  <a:cubicBezTo>
                    <a:pt x="548640" y="704340"/>
                    <a:pt x="557483" y="736167"/>
                    <a:pt x="539496" y="740664"/>
                  </a:cubicBezTo>
                  <a:cubicBezTo>
                    <a:pt x="494749" y="751851"/>
                    <a:pt x="448056" y="728472"/>
                    <a:pt x="402336" y="722376"/>
                  </a:cubicBezTo>
                  <a:cubicBezTo>
                    <a:pt x="391865" y="670023"/>
                    <a:pt x="376452" y="621062"/>
                    <a:pt x="411480" y="566928"/>
                  </a:cubicBezTo>
                  <a:cubicBezTo>
                    <a:pt x="428528" y="540581"/>
                    <a:pt x="466344" y="536448"/>
                    <a:pt x="493776" y="521208"/>
                  </a:cubicBezTo>
                  <a:lnTo>
                    <a:pt x="740664" y="530352"/>
                  </a:lnTo>
                  <a:cubicBezTo>
                    <a:pt x="754097" y="532668"/>
                    <a:pt x="759544" y="553310"/>
                    <a:pt x="758952" y="566928"/>
                  </a:cubicBezTo>
                  <a:cubicBezTo>
                    <a:pt x="753851" y="684250"/>
                    <a:pt x="772001" y="724063"/>
                    <a:pt x="694944" y="768096"/>
                  </a:cubicBezTo>
                  <a:cubicBezTo>
                    <a:pt x="686575" y="772878"/>
                    <a:pt x="676656" y="774192"/>
                    <a:pt x="667512" y="777240"/>
                  </a:cubicBezTo>
                  <a:cubicBezTo>
                    <a:pt x="664464" y="737616"/>
                    <a:pt x="662757" y="697866"/>
                    <a:pt x="658368" y="658368"/>
                  </a:cubicBezTo>
                  <a:cubicBezTo>
                    <a:pt x="649365" y="577345"/>
                    <a:pt x="626215" y="617667"/>
                    <a:pt x="667512" y="493776"/>
                  </a:cubicBezTo>
                  <a:cubicBezTo>
                    <a:pt x="670987" y="483350"/>
                    <a:pt x="684901" y="479951"/>
                    <a:pt x="694944" y="475488"/>
                  </a:cubicBezTo>
                  <a:cubicBezTo>
                    <a:pt x="712560" y="467659"/>
                    <a:pt x="749808" y="457200"/>
                    <a:pt x="749808" y="457200"/>
                  </a:cubicBezTo>
                  <a:cubicBezTo>
                    <a:pt x="857831" y="471603"/>
                    <a:pt x="881252" y="438338"/>
                    <a:pt x="914400" y="521208"/>
                  </a:cubicBezTo>
                  <a:cubicBezTo>
                    <a:pt x="920172" y="535638"/>
                    <a:pt x="920496" y="551688"/>
                    <a:pt x="923544" y="566928"/>
                  </a:cubicBezTo>
                  <a:cubicBezTo>
                    <a:pt x="914086" y="670965"/>
                    <a:pt x="938961" y="660282"/>
                    <a:pt x="859536" y="713232"/>
                  </a:cubicBezTo>
                  <a:cubicBezTo>
                    <a:pt x="851516" y="718579"/>
                    <a:pt x="841248" y="719328"/>
                    <a:pt x="832104" y="722376"/>
                  </a:cubicBezTo>
                  <a:cubicBezTo>
                    <a:pt x="792480" y="713232"/>
                    <a:pt x="751132" y="709683"/>
                    <a:pt x="713232" y="694944"/>
                  </a:cubicBezTo>
                  <a:cubicBezTo>
                    <a:pt x="693863" y="687412"/>
                    <a:pt x="646138" y="636994"/>
                    <a:pt x="630936" y="621792"/>
                  </a:cubicBezTo>
                  <a:cubicBezTo>
                    <a:pt x="627888" y="603504"/>
                    <a:pt x="625814" y="585027"/>
                    <a:pt x="621792" y="566928"/>
                  </a:cubicBezTo>
                  <a:cubicBezTo>
                    <a:pt x="619701" y="557519"/>
                    <a:pt x="614986" y="548847"/>
                    <a:pt x="612648" y="539496"/>
                  </a:cubicBezTo>
                  <a:cubicBezTo>
                    <a:pt x="608879" y="524418"/>
                    <a:pt x="606552" y="509016"/>
                    <a:pt x="603504" y="493776"/>
                  </a:cubicBezTo>
                  <a:cubicBezTo>
                    <a:pt x="606552" y="457200"/>
                    <a:pt x="603191" y="419512"/>
                    <a:pt x="612648" y="384048"/>
                  </a:cubicBezTo>
                  <a:cubicBezTo>
                    <a:pt x="615980" y="371553"/>
                    <a:pt x="627162" y="357203"/>
                    <a:pt x="640080" y="356616"/>
                  </a:cubicBezTo>
                  <a:cubicBezTo>
                    <a:pt x="698252" y="353972"/>
                    <a:pt x="755904" y="368808"/>
                    <a:pt x="813816" y="374904"/>
                  </a:cubicBezTo>
                  <a:cubicBezTo>
                    <a:pt x="822960" y="384048"/>
                    <a:pt x="830725" y="394820"/>
                    <a:pt x="841248" y="402336"/>
                  </a:cubicBezTo>
                  <a:cubicBezTo>
                    <a:pt x="861022" y="416460"/>
                    <a:pt x="882869" y="422306"/>
                    <a:pt x="905256" y="429768"/>
                  </a:cubicBezTo>
                  <a:cubicBezTo>
                    <a:pt x="923544" y="423672"/>
                    <a:pt x="944433" y="422685"/>
                    <a:pt x="960120" y="411480"/>
                  </a:cubicBezTo>
                  <a:cubicBezTo>
                    <a:pt x="967963" y="405878"/>
                    <a:pt x="969264" y="393687"/>
                    <a:pt x="969264" y="384048"/>
                  </a:cubicBezTo>
                  <a:cubicBezTo>
                    <a:pt x="969264" y="354962"/>
                    <a:pt x="977468" y="277433"/>
                    <a:pt x="941832" y="246888"/>
                  </a:cubicBezTo>
                  <a:cubicBezTo>
                    <a:pt x="928338" y="235322"/>
                    <a:pt x="912353" y="226674"/>
                    <a:pt x="896112" y="219456"/>
                  </a:cubicBezTo>
                  <a:cubicBezTo>
                    <a:pt x="880708" y="212610"/>
                    <a:pt x="814162" y="202354"/>
                    <a:pt x="804672" y="201168"/>
                  </a:cubicBezTo>
                  <a:lnTo>
                    <a:pt x="658368" y="182880"/>
                  </a:lnTo>
                  <a:cubicBezTo>
                    <a:pt x="640080" y="185928"/>
                    <a:pt x="613330" y="176302"/>
                    <a:pt x="603504" y="192024"/>
                  </a:cubicBezTo>
                  <a:cubicBezTo>
                    <a:pt x="580801" y="228349"/>
                    <a:pt x="617614" y="265082"/>
                    <a:pt x="640080" y="283464"/>
                  </a:cubicBezTo>
                  <a:cubicBezTo>
                    <a:pt x="663670" y="302765"/>
                    <a:pt x="688172" y="320978"/>
                    <a:pt x="713232" y="338328"/>
                  </a:cubicBezTo>
                  <a:cubicBezTo>
                    <a:pt x="727845" y="348444"/>
                    <a:pt x="744734" y="355096"/>
                    <a:pt x="758952" y="365760"/>
                  </a:cubicBezTo>
                  <a:cubicBezTo>
                    <a:pt x="769297" y="373519"/>
                    <a:pt x="776566" y="384776"/>
                    <a:pt x="786384" y="393192"/>
                  </a:cubicBezTo>
                  <a:cubicBezTo>
                    <a:pt x="797955" y="403110"/>
                    <a:pt x="810559" y="411766"/>
                    <a:pt x="822960" y="420624"/>
                  </a:cubicBezTo>
                  <a:cubicBezTo>
                    <a:pt x="831903" y="427012"/>
                    <a:pt x="842121" y="431675"/>
                    <a:pt x="850392" y="438912"/>
                  </a:cubicBezTo>
                  <a:cubicBezTo>
                    <a:pt x="866612" y="453104"/>
                    <a:pt x="882880" y="467619"/>
                    <a:pt x="896112" y="484632"/>
                  </a:cubicBezTo>
                  <a:cubicBezTo>
                    <a:pt x="904481" y="495392"/>
                    <a:pt x="908304" y="509016"/>
                    <a:pt x="914400" y="521208"/>
                  </a:cubicBezTo>
                  <a:cubicBezTo>
                    <a:pt x="911352" y="554736"/>
                    <a:pt x="917341" y="590370"/>
                    <a:pt x="905256" y="621792"/>
                  </a:cubicBezTo>
                  <a:cubicBezTo>
                    <a:pt x="900363" y="634514"/>
                    <a:pt x="882288" y="639280"/>
                    <a:pt x="868680" y="640080"/>
                  </a:cubicBezTo>
                  <a:cubicBezTo>
                    <a:pt x="829008" y="642414"/>
                    <a:pt x="789432" y="633984"/>
                    <a:pt x="749808" y="630936"/>
                  </a:cubicBezTo>
                  <a:cubicBezTo>
                    <a:pt x="722994" y="613060"/>
                    <a:pt x="706669" y="604767"/>
                    <a:pt x="685800" y="576072"/>
                  </a:cubicBezTo>
                  <a:cubicBezTo>
                    <a:pt x="671346" y="556198"/>
                    <a:pt x="661416" y="533400"/>
                    <a:pt x="649224" y="512064"/>
                  </a:cubicBezTo>
                  <a:cubicBezTo>
                    <a:pt x="637517" y="465237"/>
                    <a:pt x="621792" y="414806"/>
                    <a:pt x="621792" y="365760"/>
                  </a:cubicBezTo>
                  <a:cubicBezTo>
                    <a:pt x="621792" y="335128"/>
                    <a:pt x="624518" y="304272"/>
                    <a:pt x="630936" y="274320"/>
                  </a:cubicBezTo>
                  <a:cubicBezTo>
                    <a:pt x="633792" y="260992"/>
                    <a:pt x="638875" y="246615"/>
                    <a:pt x="649224" y="237744"/>
                  </a:cubicBezTo>
                  <a:cubicBezTo>
                    <a:pt x="656182" y="231780"/>
                    <a:pt x="707389" y="215308"/>
                    <a:pt x="722376" y="210312"/>
                  </a:cubicBezTo>
                  <a:cubicBezTo>
                    <a:pt x="786384" y="216408"/>
                    <a:pt x="850599" y="220625"/>
                    <a:pt x="914400" y="228600"/>
                  </a:cubicBezTo>
                  <a:cubicBezTo>
                    <a:pt x="923964" y="229796"/>
                    <a:pt x="932807" y="234360"/>
                    <a:pt x="941832" y="237744"/>
                  </a:cubicBezTo>
                  <a:lnTo>
                    <a:pt x="1060704" y="283464"/>
                  </a:lnTo>
                  <a:cubicBezTo>
                    <a:pt x="1070961" y="287409"/>
                    <a:pt x="1078306" y="296837"/>
                    <a:pt x="1088136" y="301752"/>
                  </a:cubicBezTo>
                  <a:cubicBezTo>
                    <a:pt x="1122569" y="318969"/>
                    <a:pt x="1135508" y="320453"/>
                    <a:pt x="1170432" y="329184"/>
                  </a:cubicBezTo>
                  <a:cubicBezTo>
                    <a:pt x="1189142" y="341657"/>
                    <a:pt x="1209134" y="359428"/>
                    <a:pt x="1234440" y="356616"/>
                  </a:cubicBezTo>
                  <a:cubicBezTo>
                    <a:pt x="1250754" y="354803"/>
                    <a:pt x="1264920" y="344424"/>
                    <a:pt x="1280160" y="338328"/>
                  </a:cubicBezTo>
                  <a:cubicBezTo>
                    <a:pt x="1283208" y="329184"/>
                    <a:pt x="1279665" y="310896"/>
                    <a:pt x="1289304" y="310896"/>
                  </a:cubicBezTo>
                  <a:cubicBezTo>
                    <a:pt x="1298943" y="310896"/>
                    <a:pt x="1299512" y="328748"/>
                    <a:pt x="1298448" y="338328"/>
                  </a:cubicBezTo>
                  <a:cubicBezTo>
                    <a:pt x="1295381" y="365931"/>
                    <a:pt x="1280195" y="398637"/>
                    <a:pt x="1261872" y="420624"/>
                  </a:cubicBezTo>
                  <a:cubicBezTo>
                    <a:pt x="1253593" y="430558"/>
                    <a:pt x="1244172" y="439541"/>
                    <a:pt x="1234440" y="448056"/>
                  </a:cubicBezTo>
                  <a:cubicBezTo>
                    <a:pt x="1205051" y="473772"/>
                    <a:pt x="1177946" y="494591"/>
                    <a:pt x="1143000" y="512064"/>
                  </a:cubicBezTo>
                  <a:cubicBezTo>
                    <a:pt x="1128319" y="519405"/>
                    <a:pt x="1113274" y="526661"/>
                    <a:pt x="1097280" y="530352"/>
                  </a:cubicBezTo>
                  <a:cubicBezTo>
                    <a:pt x="1073336" y="535878"/>
                    <a:pt x="1048512" y="536448"/>
                    <a:pt x="1024128" y="539496"/>
                  </a:cubicBezTo>
                  <a:cubicBezTo>
                    <a:pt x="978408" y="536448"/>
                    <a:pt x="931698" y="540292"/>
                    <a:pt x="886968" y="530352"/>
                  </a:cubicBezTo>
                  <a:cubicBezTo>
                    <a:pt x="849278" y="521976"/>
                    <a:pt x="853321" y="469558"/>
                    <a:pt x="868680" y="448056"/>
                  </a:cubicBezTo>
                  <a:cubicBezTo>
                    <a:pt x="875985" y="437830"/>
                    <a:pt x="893064" y="441960"/>
                    <a:pt x="905256" y="438912"/>
                  </a:cubicBezTo>
                  <a:cubicBezTo>
                    <a:pt x="992593" y="443509"/>
                    <a:pt x="1061182" y="419899"/>
                    <a:pt x="1124712" y="475488"/>
                  </a:cubicBezTo>
                  <a:cubicBezTo>
                    <a:pt x="1136181" y="485524"/>
                    <a:pt x="1143000" y="499872"/>
                    <a:pt x="1152144" y="512064"/>
                  </a:cubicBezTo>
                  <a:cubicBezTo>
                    <a:pt x="1170238" y="584441"/>
                    <a:pt x="1168225" y="556838"/>
                    <a:pt x="1143000" y="676656"/>
                  </a:cubicBezTo>
                  <a:cubicBezTo>
                    <a:pt x="1137009" y="705114"/>
                    <a:pt x="1122847" y="733829"/>
                    <a:pt x="1097280" y="749808"/>
                  </a:cubicBezTo>
                  <a:cubicBezTo>
                    <a:pt x="1083361" y="758507"/>
                    <a:pt x="1066800" y="762000"/>
                    <a:pt x="1051560" y="768096"/>
                  </a:cubicBezTo>
                  <a:cubicBezTo>
                    <a:pt x="1014984" y="765048"/>
                    <a:pt x="977439" y="767854"/>
                    <a:pt x="941832" y="758952"/>
                  </a:cubicBezTo>
                  <a:cubicBezTo>
                    <a:pt x="927047" y="755256"/>
                    <a:pt x="914866" y="743348"/>
                    <a:pt x="905256" y="731520"/>
                  </a:cubicBezTo>
                  <a:cubicBezTo>
                    <a:pt x="840216" y="651471"/>
                    <a:pt x="837437" y="641602"/>
                    <a:pt x="804672" y="576072"/>
                  </a:cubicBezTo>
                  <a:cubicBezTo>
                    <a:pt x="810768" y="560832"/>
                    <a:pt x="806796" y="533205"/>
                    <a:pt x="822960" y="530352"/>
                  </a:cubicBezTo>
                  <a:cubicBezTo>
                    <a:pt x="919059" y="513393"/>
                    <a:pt x="1018127" y="526475"/>
                    <a:pt x="1115568" y="521208"/>
                  </a:cubicBezTo>
                  <a:cubicBezTo>
                    <a:pt x="1131087" y="520369"/>
                    <a:pt x="1146048" y="515112"/>
                    <a:pt x="1161288" y="512064"/>
                  </a:cubicBezTo>
                  <a:cubicBezTo>
                    <a:pt x="1173480" y="499872"/>
                    <a:pt x="1188726" y="490109"/>
                    <a:pt x="1197864" y="475488"/>
                  </a:cubicBezTo>
                  <a:cubicBezTo>
                    <a:pt x="1204525" y="464831"/>
                    <a:pt x="1207008" y="451479"/>
                    <a:pt x="1207008" y="438912"/>
                  </a:cubicBezTo>
                  <a:cubicBezTo>
                    <a:pt x="1207008" y="420372"/>
                    <a:pt x="1209604" y="398397"/>
                    <a:pt x="1197864" y="384048"/>
                  </a:cubicBezTo>
                  <a:cubicBezTo>
                    <a:pt x="1174037" y="354926"/>
                    <a:pt x="1115309" y="334567"/>
                    <a:pt x="1078992" y="320040"/>
                  </a:cubicBezTo>
                  <a:cubicBezTo>
                    <a:pt x="933303" y="338251"/>
                    <a:pt x="885393" y="290792"/>
                    <a:pt x="832104" y="384048"/>
                  </a:cubicBezTo>
                  <a:cubicBezTo>
                    <a:pt x="827322" y="392417"/>
                    <a:pt x="826008" y="402336"/>
                    <a:pt x="822960" y="411480"/>
                  </a:cubicBezTo>
                  <a:cubicBezTo>
                    <a:pt x="819912" y="432816"/>
                    <a:pt x="812791" y="453960"/>
                    <a:pt x="813816" y="475488"/>
                  </a:cubicBezTo>
                  <a:cubicBezTo>
                    <a:pt x="816184" y="525223"/>
                    <a:pt x="818471" y="593971"/>
                    <a:pt x="850392" y="640080"/>
                  </a:cubicBezTo>
                  <a:cubicBezTo>
                    <a:pt x="870173" y="668653"/>
                    <a:pt x="914400" y="722376"/>
                    <a:pt x="914400" y="722376"/>
                  </a:cubicBezTo>
                  <a:cubicBezTo>
                    <a:pt x="936662" y="789162"/>
                    <a:pt x="928013" y="758538"/>
                    <a:pt x="941832" y="813816"/>
                  </a:cubicBezTo>
                  <a:cubicBezTo>
                    <a:pt x="935736" y="835152"/>
                    <a:pt x="934170" y="858344"/>
                    <a:pt x="923544" y="877824"/>
                  </a:cubicBezTo>
                  <a:cubicBezTo>
                    <a:pt x="915288" y="892961"/>
                    <a:pt x="898189" y="901309"/>
                    <a:pt x="886968" y="914400"/>
                  </a:cubicBezTo>
                  <a:cubicBezTo>
                    <a:pt x="879816" y="922744"/>
                    <a:pt x="876451" y="934061"/>
                    <a:pt x="868680" y="941832"/>
                  </a:cubicBezTo>
                  <a:cubicBezTo>
                    <a:pt x="856954" y="953558"/>
                    <a:pt x="815225" y="985441"/>
                    <a:pt x="795528" y="996696"/>
                  </a:cubicBezTo>
                  <a:cubicBezTo>
                    <a:pt x="714318" y="1043102"/>
                    <a:pt x="798354" y="988716"/>
                    <a:pt x="731520" y="1033272"/>
                  </a:cubicBezTo>
                  <a:cubicBezTo>
                    <a:pt x="716280" y="1030224"/>
                    <a:pt x="699701" y="1031079"/>
                    <a:pt x="685800" y="1024128"/>
                  </a:cubicBezTo>
                  <a:cubicBezTo>
                    <a:pt x="622433" y="992444"/>
                    <a:pt x="649858" y="998280"/>
                    <a:pt x="630936" y="950976"/>
                  </a:cubicBezTo>
                  <a:cubicBezTo>
                    <a:pt x="623342" y="931992"/>
                    <a:pt x="612648" y="914400"/>
                    <a:pt x="603504" y="896112"/>
                  </a:cubicBezTo>
                  <a:cubicBezTo>
                    <a:pt x="606552" y="877824"/>
                    <a:pt x="601524" y="856080"/>
                    <a:pt x="612648" y="841248"/>
                  </a:cubicBezTo>
                  <a:cubicBezTo>
                    <a:pt x="639181" y="805871"/>
                    <a:pt x="745489" y="830880"/>
                    <a:pt x="758952" y="832104"/>
                  </a:cubicBezTo>
                  <a:cubicBezTo>
                    <a:pt x="762000" y="844296"/>
                    <a:pt x="769060" y="856150"/>
                    <a:pt x="768096" y="868680"/>
                  </a:cubicBezTo>
                  <a:cubicBezTo>
                    <a:pt x="765676" y="900141"/>
                    <a:pt x="758258" y="951670"/>
                    <a:pt x="731520" y="978408"/>
                  </a:cubicBezTo>
                  <a:cubicBezTo>
                    <a:pt x="723749" y="986179"/>
                    <a:pt x="713232" y="990600"/>
                    <a:pt x="704088" y="996696"/>
                  </a:cubicBezTo>
                  <a:cubicBezTo>
                    <a:pt x="672748" y="989464"/>
                    <a:pt x="592502" y="985694"/>
                    <a:pt x="557784" y="950976"/>
                  </a:cubicBezTo>
                  <a:cubicBezTo>
                    <a:pt x="550013" y="943205"/>
                    <a:pt x="544411" y="933374"/>
                    <a:pt x="539496" y="923544"/>
                  </a:cubicBezTo>
                  <a:cubicBezTo>
                    <a:pt x="535185" y="914923"/>
                    <a:pt x="533400" y="905256"/>
                    <a:pt x="530352" y="896112"/>
                  </a:cubicBezTo>
                  <a:cubicBezTo>
                    <a:pt x="536448" y="853440"/>
                    <a:pt x="535009" y="808989"/>
                    <a:pt x="548640" y="768096"/>
                  </a:cubicBezTo>
                  <a:cubicBezTo>
                    <a:pt x="551688" y="758952"/>
                    <a:pt x="566804" y="761600"/>
                    <a:pt x="576072" y="758952"/>
                  </a:cubicBezTo>
                  <a:cubicBezTo>
                    <a:pt x="588156" y="755500"/>
                    <a:pt x="600191" y="751469"/>
                    <a:pt x="612648" y="749808"/>
                  </a:cubicBezTo>
                  <a:cubicBezTo>
                    <a:pt x="646019" y="745359"/>
                    <a:pt x="679704" y="743712"/>
                    <a:pt x="713232" y="740664"/>
                  </a:cubicBezTo>
                  <a:cubicBezTo>
                    <a:pt x="710184" y="731520"/>
                    <a:pt x="709140" y="721441"/>
                    <a:pt x="704088" y="713232"/>
                  </a:cubicBezTo>
                  <a:cubicBezTo>
                    <a:pt x="684589" y="681546"/>
                    <a:pt x="640080" y="621792"/>
                    <a:pt x="640080" y="621792"/>
                  </a:cubicBezTo>
                  <a:cubicBezTo>
                    <a:pt x="637032" y="603504"/>
                    <a:pt x="630936" y="585468"/>
                    <a:pt x="630936" y="566928"/>
                  </a:cubicBezTo>
                  <a:cubicBezTo>
                    <a:pt x="630936" y="539327"/>
                    <a:pt x="626676" y="508759"/>
                    <a:pt x="640080" y="484632"/>
                  </a:cubicBezTo>
                  <a:cubicBezTo>
                    <a:pt x="696712" y="382694"/>
                    <a:pt x="706695" y="410268"/>
                    <a:pt x="786384" y="393192"/>
                  </a:cubicBezTo>
                  <a:cubicBezTo>
                    <a:pt x="808081" y="388543"/>
                    <a:pt x="829056" y="381000"/>
                    <a:pt x="850392" y="374904"/>
                  </a:cubicBezTo>
                  <a:cubicBezTo>
                    <a:pt x="859536" y="368808"/>
                    <a:pt x="867994" y="361531"/>
                    <a:pt x="877824" y="356616"/>
                  </a:cubicBezTo>
                  <a:cubicBezTo>
                    <a:pt x="886445" y="352305"/>
                    <a:pt x="897236" y="352819"/>
                    <a:pt x="905256" y="347472"/>
                  </a:cubicBezTo>
                  <a:cubicBezTo>
                    <a:pt x="916016" y="340299"/>
                    <a:pt x="923544" y="329184"/>
                    <a:pt x="932688" y="320040"/>
                  </a:cubicBezTo>
                  <a:cubicBezTo>
                    <a:pt x="929640" y="271272"/>
                    <a:pt x="930146" y="222151"/>
                    <a:pt x="923544" y="173736"/>
                  </a:cubicBezTo>
                  <a:cubicBezTo>
                    <a:pt x="920939" y="154636"/>
                    <a:pt x="905256" y="118872"/>
                    <a:pt x="905256" y="118872"/>
                  </a:cubicBezTo>
                  <a:cubicBezTo>
                    <a:pt x="908304" y="85344"/>
                    <a:pt x="901451" y="49365"/>
                    <a:pt x="914400" y="18288"/>
                  </a:cubicBezTo>
                  <a:cubicBezTo>
                    <a:pt x="919234" y="6687"/>
                    <a:pt x="938708" y="11870"/>
                    <a:pt x="950976" y="9144"/>
                  </a:cubicBezTo>
                  <a:cubicBezTo>
                    <a:pt x="966148" y="5773"/>
                    <a:pt x="981456" y="3048"/>
                    <a:pt x="996696" y="0"/>
                  </a:cubicBezTo>
                  <a:cubicBezTo>
                    <a:pt x="1024128" y="6096"/>
                    <a:pt x="1056266" y="1760"/>
                    <a:pt x="1078992" y="18288"/>
                  </a:cubicBezTo>
                  <a:cubicBezTo>
                    <a:pt x="1084451" y="22258"/>
                    <a:pt x="1103559" y="95401"/>
                    <a:pt x="1106424" y="109728"/>
                  </a:cubicBezTo>
                  <a:cubicBezTo>
                    <a:pt x="1110060" y="127908"/>
                    <a:pt x="1112520" y="146304"/>
                    <a:pt x="1115568" y="164592"/>
                  </a:cubicBezTo>
                  <a:cubicBezTo>
                    <a:pt x="1095600" y="204529"/>
                    <a:pt x="1094216" y="221754"/>
                    <a:pt x="1060704" y="246888"/>
                  </a:cubicBezTo>
                  <a:cubicBezTo>
                    <a:pt x="1023384" y="274878"/>
                    <a:pt x="958745" y="298920"/>
                    <a:pt x="923544" y="320040"/>
                  </a:cubicBezTo>
                  <a:cubicBezTo>
                    <a:pt x="908304" y="329184"/>
                    <a:pt x="892042" y="336808"/>
                    <a:pt x="877824" y="347472"/>
                  </a:cubicBezTo>
                  <a:cubicBezTo>
                    <a:pt x="867479" y="355231"/>
                    <a:pt x="859536" y="365760"/>
                    <a:pt x="850392" y="374904"/>
                  </a:cubicBezTo>
                  <a:cubicBezTo>
                    <a:pt x="853440" y="396240"/>
                    <a:pt x="847965" y="420729"/>
                    <a:pt x="859536" y="438912"/>
                  </a:cubicBezTo>
                  <a:cubicBezTo>
                    <a:pt x="886228" y="480857"/>
                    <a:pt x="937851" y="478838"/>
                    <a:pt x="978408" y="484632"/>
                  </a:cubicBezTo>
                  <a:cubicBezTo>
                    <a:pt x="1002792" y="478536"/>
                    <a:pt x="1029589" y="478550"/>
                    <a:pt x="1051560" y="466344"/>
                  </a:cubicBezTo>
                  <a:cubicBezTo>
                    <a:pt x="1059986" y="461663"/>
                    <a:pt x="1060017" y="448526"/>
                    <a:pt x="1060704" y="438912"/>
                  </a:cubicBezTo>
                  <a:cubicBezTo>
                    <a:pt x="1066137" y="362845"/>
                    <a:pt x="1062001" y="286168"/>
                    <a:pt x="1069848" y="210312"/>
                  </a:cubicBezTo>
                  <a:cubicBezTo>
                    <a:pt x="1071573" y="193641"/>
                    <a:pt x="1099697" y="153518"/>
                    <a:pt x="1115568" y="146304"/>
                  </a:cubicBezTo>
                  <a:cubicBezTo>
                    <a:pt x="1138450" y="135903"/>
                    <a:pt x="1188720" y="128016"/>
                    <a:pt x="1188720" y="128016"/>
                  </a:cubicBezTo>
                  <a:cubicBezTo>
                    <a:pt x="1203960" y="134112"/>
                    <a:pt x="1221830" y="135796"/>
                    <a:pt x="1234440" y="146304"/>
                  </a:cubicBezTo>
                  <a:cubicBezTo>
                    <a:pt x="1241845" y="152474"/>
                    <a:pt x="1243584" y="164097"/>
                    <a:pt x="1243584" y="173736"/>
                  </a:cubicBezTo>
                  <a:cubicBezTo>
                    <a:pt x="1243584" y="204368"/>
                    <a:pt x="1249202" y="238336"/>
                    <a:pt x="1234440" y="265176"/>
                  </a:cubicBezTo>
                  <a:cubicBezTo>
                    <a:pt x="1202806" y="322692"/>
                    <a:pt x="1136425" y="364475"/>
                    <a:pt x="1078992" y="393192"/>
                  </a:cubicBezTo>
                  <a:cubicBezTo>
                    <a:pt x="1064311" y="400533"/>
                    <a:pt x="1047953" y="404139"/>
                    <a:pt x="1033272" y="411480"/>
                  </a:cubicBezTo>
                  <a:cubicBezTo>
                    <a:pt x="1017376" y="419428"/>
                    <a:pt x="1003732" y="431558"/>
                    <a:pt x="987552" y="438912"/>
                  </a:cubicBezTo>
                  <a:cubicBezTo>
                    <a:pt x="954353" y="454002"/>
                    <a:pt x="930433" y="450311"/>
                    <a:pt x="905256" y="475488"/>
                  </a:cubicBezTo>
                  <a:lnTo>
                    <a:pt x="905256" y="484632"/>
                  </a:ln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74DA1B36-FADA-4667-AE3D-ED8C6A884D07}"/>
                </a:ext>
              </a:extLst>
            </p:cNvPr>
            <p:cNvSpPr/>
            <p:nvPr/>
          </p:nvSpPr>
          <p:spPr>
            <a:xfrm>
              <a:off x="4980276" y="1020710"/>
              <a:ext cx="437134" cy="437134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1" name="Freeform 116">
              <a:extLst>
                <a:ext uri="{FF2B5EF4-FFF2-40B4-BE49-F238E27FC236}">
                  <a16:creationId xmlns:a16="http://schemas.microsoft.com/office/drawing/2014/main" id="{E1330431-75D0-4F1F-8A19-1764A0870CF9}"/>
                </a:ext>
              </a:extLst>
            </p:cNvPr>
            <p:cNvSpPr/>
            <p:nvPr/>
          </p:nvSpPr>
          <p:spPr>
            <a:xfrm>
              <a:off x="4956375" y="1274076"/>
              <a:ext cx="725478" cy="677136"/>
            </a:xfrm>
            <a:custGeom>
              <a:avLst/>
              <a:gdLst>
                <a:gd name="connsiteX0" fmla="*/ 576775 w 1071756"/>
                <a:gd name="connsiteY0" fmla="*/ 196948 h 1000341"/>
                <a:gd name="connsiteX1" fmla="*/ 647114 w 1071756"/>
                <a:gd name="connsiteY1" fmla="*/ 239151 h 1000341"/>
                <a:gd name="connsiteX2" fmla="*/ 689317 w 1071756"/>
                <a:gd name="connsiteY2" fmla="*/ 211016 h 1000341"/>
                <a:gd name="connsiteX3" fmla="*/ 703385 w 1071756"/>
                <a:gd name="connsiteY3" fmla="*/ 112542 h 1000341"/>
                <a:gd name="connsiteX4" fmla="*/ 731520 w 1071756"/>
                <a:gd name="connsiteY4" fmla="*/ 56271 h 1000341"/>
                <a:gd name="connsiteX5" fmla="*/ 829994 w 1071756"/>
                <a:gd name="connsiteY5" fmla="*/ 98474 h 1000341"/>
                <a:gd name="connsiteX6" fmla="*/ 858129 w 1071756"/>
                <a:gd name="connsiteY6" fmla="*/ 182880 h 1000341"/>
                <a:gd name="connsiteX7" fmla="*/ 829994 w 1071756"/>
                <a:gd name="connsiteY7" fmla="*/ 337625 h 1000341"/>
                <a:gd name="connsiteX8" fmla="*/ 787791 w 1071756"/>
                <a:gd name="connsiteY8" fmla="*/ 351692 h 1000341"/>
                <a:gd name="connsiteX9" fmla="*/ 661181 w 1071756"/>
                <a:gd name="connsiteY9" fmla="*/ 323557 h 1000341"/>
                <a:gd name="connsiteX10" fmla="*/ 717452 w 1071756"/>
                <a:gd name="connsiteY10" fmla="*/ 140677 h 1000341"/>
                <a:gd name="connsiteX11" fmla="*/ 773723 w 1071756"/>
                <a:gd name="connsiteY11" fmla="*/ 154745 h 1000341"/>
                <a:gd name="connsiteX12" fmla="*/ 801858 w 1071756"/>
                <a:gd name="connsiteY12" fmla="*/ 323557 h 1000341"/>
                <a:gd name="connsiteX13" fmla="*/ 731520 w 1071756"/>
                <a:gd name="connsiteY13" fmla="*/ 337625 h 1000341"/>
                <a:gd name="connsiteX14" fmla="*/ 661181 w 1071756"/>
                <a:gd name="connsiteY14" fmla="*/ 323557 h 1000341"/>
                <a:gd name="connsiteX15" fmla="*/ 647114 w 1071756"/>
                <a:gd name="connsiteY15" fmla="*/ 112542 h 1000341"/>
                <a:gd name="connsiteX16" fmla="*/ 661181 w 1071756"/>
                <a:gd name="connsiteY16" fmla="*/ 70339 h 1000341"/>
                <a:gd name="connsiteX17" fmla="*/ 745588 w 1071756"/>
                <a:gd name="connsiteY17" fmla="*/ 28136 h 1000341"/>
                <a:gd name="connsiteX18" fmla="*/ 886265 w 1071756"/>
                <a:gd name="connsiteY18" fmla="*/ 42203 h 1000341"/>
                <a:gd name="connsiteX19" fmla="*/ 900332 w 1071756"/>
                <a:gd name="connsiteY19" fmla="*/ 84406 h 1000341"/>
                <a:gd name="connsiteX20" fmla="*/ 928468 w 1071756"/>
                <a:gd name="connsiteY20" fmla="*/ 196948 h 1000341"/>
                <a:gd name="connsiteX21" fmla="*/ 900332 w 1071756"/>
                <a:gd name="connsiteY21" fmla="*/ 379828 h 1000341"/>
                <a:gd name="connsiteX22" fmla="*/ 886265 w 1071756"/>
                <a:gd name="connsiteY22" fmla="*/ 436099 h 1000341"/>
                <a:gd name="connsiteX23" fmla="*/ 844061 w 1071756"/>
                <a:gd name="connsiteY23" fmla="*/ 464234 h 1000341"/>
                <a:gd name="connsiteX24" fmla="*/ 787791 w 1071756"/>
                <a:gd name="connsiteY24" fmla="*/ 520505 h 1000341"/>
                <a:gd name="connsiteX25" fmla="*/ 717452 w 1071756"/>
                <a:gd name="connsiteY25" fmla="*/ 534572 h 1000341"/>
                <a:gd name="connsiteX26" fmla="*/ 604911 w 1071756"/>
                <a:gd name="connsiteY26" fmla="*/ 562708 h 1000341"/>
                <a:gd name="connsiteX27" fmla="*/ 562708 w 1071756"/>
                <a:gd name="connsiteY27" fmla="*/ 520505 h 1000341"/>
                <a:gd name="connsiteX28" fmla="*/ 548640 w 1071756"/>
                <a:gd name="connsiteY28" fmla="*/ 464234 h 1000341"/>
                <a:gd name="connsiteX29" fmla="*/ 520505 w 1071756"/>
                <a:gd name="connsiteY29" fmla="*/ 407963 h 1000341"/>
                <a:gd name="connsiteX30" fmla="*/ 506437 w 1071756"/>
                <a:gd name="connsiteY30" fmla="*/ 365760 h 1000341"/>
                <a:gd name="connsiteX31" fmla="*/ 478301 w 1071756"/>
                <a:gd name="connsiteY31" fmla="*/ 337625 h 1000341"/>
                <a:gd name="connsiteX32" fmla="*/ 450166 w 1071756"/>
                <a:gd name="connsiteY32" fmla="*/ 295422 h 1000341"/>
                <a:gd name="connsiteX33" fmla="*/ 407963 w 1071756"/>
                <a:gd name="connsiteY33" fmla="*/ 436099 h 1000341"/>
                <a:gd name="connsiteX34" fmla="*/ 450166 w 1071756"/>
                <a:gd name="connsiteY34" fmla="*/ 450166 h 1000341"/>
                <a:gd name="connsiteX35" fmla="*/ 520505 w 1071756"/>
                <a:gd name="connsiteY35" fmla="*/ 464234 h 1000341"/>
                <a:gd name="connsiteX36" fmla="*/ 689317 w 1071756"/>
                <a:gd name="connsiteY36" fmla="*/ 239151 h 1000341"/>
                <a:gd name="connsiteX37" fmla="*/ 661181 w 1071756"/>
                <a:gd name="connsiteY37" fmla="*/ 196948 h 1000341"/>
                <a:gd name="connsiteX38" fmla="*/ 604911 w 1071756"/>
                <a:gd name="connsiteY38" fmla="*/ 211016 h 1000341"/>
                <a:gd name="connsiteX39" fmla="*/ 590843 w 1071756"/>
                <a:gd name="connsiteY39" fmla="*/ 351692 h 1000341"/>
                <a:gd name="connsiteX40" fmla="*/ 633046 w 1071756"/>
                <a:gd name="connsiteY40" fmla="*/ 379828 h 1000341"/>
                <a:gd name="connsiteX41" fmla="*/ 675249 w 1071756"/>
                <a:gd name="connsiteY41" fmla="*/ 365760 h 1000341"/>
                <a:gd name="connsiteX42" fmla="*/ 703385 w 1071756"/>
                <a:gd name="connsiteY42" fmla="*/ 337625 h 1000341"/>
                <a:gd name="connsiteX43" fmla="*/ 787791 w 1071756"/>
                <a:gd name="connsiteY43" fmla="*/ 295422 h 1000341"/>
                <a:gd name="connsiteX44" fmla="*/ 815926 w 1071756"/>
                <a:gd name="connsiteY44" fmla="*/ 337625 h 1000341"/>
                <a:gd name="connsiteX45" fmla="*/ 787791 w 1071756"/>
                <a:gd name="connsiteY45" fmla="*/ 379828 h 1000341"/>
                <a:gd name="connsiteX46" fmla="*/ 703385 w 1071756"/>
                <a:gd name="connsiteY46" fmla="*/ 436099 h 1000341"/>
                <a:gd name="connsiteX47" fmla="*/ 618978 w 1071756"/>
                <a:gd name="connsiteY47" fmla="*/ 520505 h 1000341"/>
                <a:gd name="connsiteX48" fmla="*/ 534572 w 1071756"/>
                <a:gd name="connsiteY48" fmla="*/ 548640 h 1000341"/>
                <a:gd name="connsiteX49" fmla="*/ 492369 w 1071756"/>
                <a:gd name="connsiteY49" fmla="*/ 562708 h 1000341"/>
                <a:gd name="connsiteX50" fmla="*/ 436098 w 1071756"/>
                <a:gd name="connsiteY50" fmla="*/ 604911 h 1000341"/>
                <a:gd name="connsiteX51" fmla="*/ 393895 w 1071756"/>
                <a:gd name="connsiteY51" fmla="*/ 689317 h 1000341"/>
                <a:gd name="connsiteX52" fmla="*/ 351692 w 1071756"/>
                <a:gd name="connsiteY52" fmla="*/ 717452 h 1000341"/>
                <a:gd name="connsiteX53" fmla="*/ 323557 w 1071756"/>
                <a:gd name="connsiteY53" fmla="*/ 773723 h 1000341"/>
                <a:gd name="connsiteX54" fmla="*/ 239151 w 1071756"/>
                <a:gd name="connsiteY54" fmla="*/ 844062 h 1000341"/>
                <a:gd name="connsiteX55" fmla="*/ 253218 w 1071756"/>
                <a:gd name="connsiteY55" fmla="*/ 745588 h 1000341"/>
                <a:gd name="connsiteX56" fmla="*/ 379828 w 1071756"/>
                <a:gd name="connsiteY56" fmla="*/ 520505 h 1000341"/>
                <a:gd name="connsiteX57" fmla="*/ 422031 w 1071756"/>
                <a:gd name="connsiteY57" fmla="*/ 436099 h 1000341"/>
                <a:gd name="connsiteX58" fmla="*/ 464234 w 1071756"/>
                <a:gd name="connsiteY58" fmla="*/ 323557 h 1000341"/>
                <a:gd name="connsiteX59" fmla="*/ 450166 w 1071756"/>
                <a:gd name="connsiteY59" fmla="*/ 196948 h 1000341"/>
                <a:gd name="connsiteX60" fmla="*/ 407963 w 1071756"/>
                <a:gd name="connsiteY60" fmla="*/ 211016 h 1000341"/>
                <a:gd name="connsiteX61" fmla="*/ 393895 w 1071756"/>
                <a:gd name="connsiteY61" fmla="*/ 281354 h 1000341"/>
                <a:gd name="connsiteX62" fmla="*/ 379828 w 1071756"/>
                <a:gd name="connsiteY62" fmla="*/ 323557 h 1000341"/>
                <a:gd name="connsiteX63" fmla="*/ 365760 w 1071756"/>
                <a:gd name="connsiteY63" fmla="*/ 393896 h 1000341"/>
                <a:gd name="connsiteX64" fmla="*/ 337625 w 1071756"/>
                <a:gd name="connsiteY64" fmla="*/ 450166 h 1000341"/>
                <a:gd name="connsiteX65" fmla="*/ 323557 w 1071756"/>
                <a:gd name="connsiteY65" fmla="*/ 520505 h 1000341"/>
                <a:gd name="connsiteX66" fmla="*/ 337625 w 1071756"/>
                <a:gd name="connsiteY66" fmla="*/ 633046 h 1000341"/>
                <a:gd name="connsiteX67" fmla="*/ 295421 w 1071756"/>
                <a:gd name="connsiteY67" fmla="*/ 647114 h 1000341"/>
                <a:gd name="connsiteX68" fmla="*/ 239151 w 1071756"/>
                <a:gd name="connsiteY68" fmla="*/ 661182 h 1000341"/>
                <a:gd name="connsiteX69" fmla="*/ 211015 w 1071756"/>
                <a:gd name="connsiteY69" fmla="*/ 633046 h 1000341"/>
                <a:gd name="connsiteX70" fmla="*/ 239151 w 1071756"/>
                <a:gd name="connsiteY70" fmla="*/ 576776 h 1000341"/>
                <a:gd name="connsiteX71" fmla="*/ 253218 w 1071756"/>
                <a:gd name="connsiteY71" fmla="*/ 520505 h 1000341"/>
                <a:gd name="connsiteX72" fmla="*/ 239151 w 1071756"/>
                <a:gd name="connsiteY72" fmla="*/ 436099 h 1000341"/>
                <a:gd name="connsiteX73" fmla="*/ 211015 w 1071756"/>
                <a:gd name="connsiteY73" fmla="*/ 464234 h 1000341"/>
                <a:gd name="connsiteX74" fmla="*/ 182880 w 1071756"/>
                <a:gd name="connsiteY74" fmla="*/ 548640 h 1000341"/>
                <a:gd name="connsiteX75" fmla="*/ 168812 w 1071756"/>
                <a:gd name="connsiteY75" fmla="*/ 647114 h 1000341"/>
                <a:gd name="connsiteX76" fmla="*/ 126609 w 1071756"/>
                <a:gd name="connsiteY76" fmla="*/ 717452 h 1000341"/>
                <a:gd name="connsiteX77" fmla="*/ 84406 w 1071756"/>
                <a:gd name="connsiteY77" fmla="*/ 731520 h 1000341"/>
                <a:gd name="connsiteX78" fmla="*/ 0 w 1071756"/>
                <a:gd name="connsiteY78" fmla="*/ 787791 h 1000341"/>
                <a:gd name="connsiteX79" fmla="*/ 14068 w 1071756"/>
                <a:gd name="connsiteY79" fmla="*/ 984739 h 1000341"/>
                <a:gd name="connsiteX80" fmla="*/ 56271 w 1071756"/>
                <a:gd name="connsiteY80" fmla="*/ 998806 h 1000341"/>
                <a:gd name="connsiteX81" fmla="*/ 112541 w 1071756"/>
                <a:gd name="connsiteY81" fmla="*/ 956603 h 1000341"/>
                <a:gd name="connsiteX82" fmla="*/ 140677 w 1071756"/>
                <a:gd name="connsiteY82" fmla="*/ 914400 h 1000341"/>
                <a:gd name="connsiteX83" fmla="*/ 225083 w 1071756"/>
                <a:gd name="connsiteY83" fmla="*/ 801859 h 1000341"/>
                <a:gd name="connsiteX84" fmla="*/ 281354 w 1071756"/>
                <a:gd name="connsiteY84" fmla="*/ 731520 h 1000341"/>
                <a:gd name="connsiteX85" fmla="*/ 295421 w 1071756"/>
                <a:gd name="connsiteY85" fmla="*/ 689317 h 1000341"/>
                <a:gd name="connsiteX86" fmla="*/ 267286 w 1071756"/>
                <a:gd name="connsiteY86" fmla="*/ 731520 h 1000341"/>
                <a:gd name="connsiteX87" fmla="*/ 168812 w 1071756"/>
                <a:gd name="connsiteY87" fmla="*/ 815926 h 1000341"/>
                <a:gd name="connsiteX88" fmla="*/ 140677 w 1071756"/>
                <a:gd name="connsiteY88" fmla="*/ 844062 h 1000341"/>
                <a:gd name="connsiteX89" fmla="*/ 70338 w 1071756"/>
                <a:gd name="connsiteY89" fmla="*/ 787791 h 1000341"/>
                <a:gd name="connsiteX90" fmla="*/ 98474 w 1071756"/>
                <a:gd name="connsiteY90" fmla="*/ 604911 h 1000341"/>
                <a:gd name="connsiteX91" fmla="*/ 154745 w 1071756"/>
                <a:gd name="connsiteY91" fmla="*/ 633046 h 1000341"/>
                <a:gd name="connsiteX92" fmla="*/ 211015 w 1071756"/>
                <a:gd name="connsiteY92" fmla="*/ 717452 h 1000341"/>
                <a:gd name="connsiteX93" fmla="*/ 267286 w 1071756"/>
                <a:gd name="connsiteY93" fmla="*/ 829994 h 1000341"/>
                <a:gd name="connsiteX94" fmla="*/ 351692 w 1071756"/>
                <a:gd name="connsiteY94" fmla="*/ 872197 h 1000341"/>
                <a:gd name="connsiteX95" fmla="*/ 436098 w 1071756"/>
                <a:gd name="connsiteY95" fmla="*/ 844062 h 1000341"/>
                <a:gd name="connsiteX96" fmla="*/ 464234 w 1071756"/>
                <a:gd name="connsiteY96" fmla="*/ 759656 h 1000341"/>
                <a:gd name="connsiteX97" fmla="*/ 492369 w 1071756"/>
                <a:gd name="connsiteY97" fmla="*/ 731520 h 1000341"/>
                <a:gd name="connsiteX98" fmla="*/ 562708 w 1071756"/>
                <a:gd name="connsiteY98" fmla="*/ 633046 h 1000341"/>
                <a:gd name="connsiteX99" fmla="*/ 689317 w 1071756"/>
                <a:gd name="connsiteY99" fmla="*/ 618979 h 1000341"/>
                <a:gd name="connsiteX100" fmla="*/ 703385 w 1071756"/>
                <a:gd name="connsiteY100" fmla="*/ 661182 h 1000341"/>
                <a:gd name="connsiteX101" fmla="*/ 590843 w 1071756"/>
                <a:gd name="connsiteY101" fmla="*/ 717452 h 1000341"/>
                <a:gd name="connsiteX102" fmla="*/ 506437 w 1071756"/>
                <a:gd name="connsiteY102" fmla="*/ 745588 h 1000341"/>
                <a:gd name="connsiteX103" fmla="*/ 520505 w 1071756"/>
                <a:gd name="connsiteY103" fmla="*/ 689317 h 1000341"/>
                <a:gd name="connsiteX104" fmla="*/ 618978 w 1071756"/>
                <a:gd name="connsiteY104" fmla="*/ 548640 h 1000341"/>
                <a:gd name="connsiteX105" fmla="*/ 689317 w 1071756"/>
                <a:gd name="connsiteY105" fmla="*/ 450166 h 1000341"/>
                <a:gd name="connsiteX106" fmla="*/ 731520 w 1071756"/>
                <a:gd name="connsiteY106" fmla="*/ 407963 h 1000341"/>
                <a:gd name="connsiteX107" fmla="*/ 787791 w 1071756"/>
                <a:gd name="connsiteY107" fmla="*/ 393896 h 1000341"/>
                <a:gd name="connsiteX108" fmla="*/ 815926 w 1071756"/>
                <a:gd name="connsiteY108" fmla="*/ 436099 h 1000341"/>
                <a:gd name="connsiteX109" fmla="*/ 829994 w 1071756"/>
                <a:gd name="connsiteY109" fmla="*/ 492369 h 1000341"/>
                <a:gd name="connsiteX110" fmla="*/ 844061 w 1071756"/>
                <a:gd name="connsiteY110" fmla="*/ 534572 h 1000341"/>
                <a:gd name="connsiteX111" fmla="*/ 914400 w 1071756"/>
                <a:gd name="connsiteY111" fmla="*/ 520505 h 1000341"/>
                <a:gd name="connsiteX112" fmla="*/ 928468 w 1071756"/>
                <a:gd name="connsiteY112" fmla="*/ 450166 h 1000341"/>
                <a:gd name="connsiteX113" fmla="*/ 900332 w 1071756"/>
                <a:gd name="connsiteY113" fmla="*/ 492369 h 1000341"/>
                <a:gd name="connsiteX114" fmla="*/ 886265 w 1071756"/>
                <a:gd name="connsiteY114" fmla="*/ 576776 h 1000341"/>
                <a:gd name="connsiteX115" fmla="*/ 858129 w 1071756"/>
                <a:gd name="connsiteY115" fmla="*/ 675249 h 1000341"/>
                <a:gd name="connsiteX116" fmla="*/ 815926 w 1071756"/>
                <a:gd name="connsiteY116" fmla="*/ 801859 h 1000341"/>
                <a:gd name="connsiteX117" fmla="*/ 829994 w 1071756"/>
                <a:gd name="connsiteY117" fmla="*/ 633046 h 1000341"/>
                <a:gd name="connsiteX118" fmla="*/ 942535 w 1071756"/>
                <a:gd name="connsiteY118" fmla="*/ 478302 h 1000341"/>
                <a:gd name="connsiteX119" fmla="*/ 970671 w 1071756"/>
                <a:gd name="connsiteY119" fmla="*/ 393896 h 1000341"/>
                <a:gd name="connsiteX120" fmla="*/ 1012874 w 1071756"/>
                <a:gd name="connsiteY120" fmla="*/ 295422 h 1000341"/>
                <a:gd name="connsiteX121" fmla="*/ 1026941 w 1071756"/>
                <a:gd name="connsiteY121" fmla="*/ 196948 h 1000341"/>
                <a:gd name="connsiteX122" fmla="*/ 1041009 w 1071756"/>
                <a:gd name="connsiteY122" fmla="*/ 239151 h 1000341"/>
                <a:gd name="connsiteX123" fmla="*/ 1069145 w 1071756"/>
                <a:gd name="connsiteY123" fmla="*/ 211016 h 1000341"/>
                <a:gd name="connsiteX124" fmla="*/ 1055077 w 1071756"/>
                <a:gd name="connsiteY124" fmla="*/ 84406 h 1000341"/>
                <a:gd name="connsiteX125" fmla="*/ 984738 w 1071756"/>
                <a:gd name="connsiteY125" fmla="*/ 126609 h 1000341"/>
                <a:gd name="connsiteX126" fmla="*/ 970671 w 1071756"/>
                <a:gd name="connsiteY126" fmla="*/ 225083 h 1000341"/>
                <a:gd name="connsiteX127" fmla="*/ 886265 w 1071756"/>
                <a:gd name="connsiteY127" fmla="*/ 267286 h 1000341"/>
                <a:gd name="connsiteX128" fmla="*/ 815926 w 1071756"/>
                <a:gd name="connsiteY128" fmla="*/ 253219 h 1000341"/>
                <a:gd name="connsiteX129" fmla="*/ 759655 w 1071756"/>
                <a:gd name="connsiteY129" fmla="*/ 168812 h 1000341"/>
                <a:gd name="connsiteX130" fmla="*/ 745588 w 1071756"/>
                <a:gd name="connsiteY130" fmla="*/ 126609 h 1000341"/>
                <a:gd name="connsiteX131" fmla="*/ 872197 w 1071756"/>
                <a:gd name="connsiteY131" fmla="*/ 56271 h 1000341"/>
                <a:gd name="connsiteX132" fmla="*/ 914400 w 1071756"/>
                <a:gd name="connsiteY132" fmla="*/ 28136 h 1000341"/>
                <a:gd name="connsiteX133" fmla="*/ 942535 w 1071756"/>
                <a:gd name="connsiteY133" fmla="*/ 0 h 1000341"/>
                <a:gd name="connsiteX0" fmla="*/ 576775 w 1071756"/>
                <a:gd name="connsiteY0" fmla="*/ 196948 h 1000341"/>
                <a:gd name="connsiteX1" fmla="*/ 647114 w 1071756"/>
                <a:gd name="connsiteY1" fmla="*/ 239151 h 1000341"/>
                <a:gd name="connsiteX2" fmla="*/ 689317 w 1071756"/>
                <a:gd name="connsiteY2" fmla="*/ 211016 h 1000341"/>
                <a:gd name="connsiteX3" fmla="*/ 703385 w 1071756"/>
                <a:gd name="connsiteY3" fmla="*/ 112542 h 1000341"/>
                <a:gd name="connsiteX4" fmla="*/ 731520 w 1071756"/>
                <a:gd name="connsiteY4" fmla="*/ 56271 h 1000341"/>
                <a:gd name="connsiteX5" fmla="*/ 829994 w 1071756"/>
                <a:gd name="connsiteY5" fmla="*/ 98474 h 1000341"/>
                <a:gd name="connsiteX6" fmla="*/ 858129 w 1071756"/>
                <a:gd name="connsiteY6" fmla="*/ 182880 h 1000341"/>
                <a:gd name="connsiteX7" fmla="*/ 829994 w 1071756"/>
                <a:gd name="connsiteY7" fmla="*/ 337625 h 1000341"/>
                <a:gd name="connsiteX8" fmla="*/ 787791 w 1071756"/>
                <a:gd name="connsiteY8" fmla="*/ 351692 h 1000341"/>
                <a:gd name="connsiteX9" fmla="*/ 661181 w 1071756"/>
                <a:gd name="connsiteY9" fmla="*/ 323557 h 1000341"/>
                <a:gd name="connsiteX10" fmla="*/ 717452 w 1071756"/>
                <a:gd name="connsiteY10" fmla="*/ 140677 h 1000341"/>
                <a:gd name="connsiteX11" fmla="*/ 773723 w 1071756"/>
                <a:gd name="connsiteY11" fmla="*/ 154745 h 1000341"/>
                <a:gd name="connsiteX12" fmla="*/ 801858 w 1071756"/>
                <a:gd name="connsiteY12" fmla="*/ 323557 h 1000341"/>
                <a:gd name="connsiteX13" fmla="*/ 731520 w 1071756"/>
                <a:gd name="connsiteY13" fmla="*/ 337625 h 1000341"/>
                <a:gd name="connsiteX14" fmla="*/ 661181 w 1071756"/>
                <a:gd name="connsiteY14" fmla="*/ 323557 h 1000341"/>
                <a:gd name="connsiteX15" fmla="*/ 647114 w 1071756"/>
                <a:gd name="connsiteY15" fmla="*/ 112542 h 1000341"/>
                <a:gd name="connsiteX16" fmla="*/ 661181 w 1071756"/>
                <a:gd name="connsiteY16" fmla="*/ 70339 h 1000341"/>
                <a:gd name="connsiteX17" fmla="*/ 745588 w 1071756"/>
                <a:gd name="connsiteY17" fmla="*/ 28136 h 1000341"/>
                <a:gd name="connsiteX18" fmla="*/ 886265 w 1071756"/>
                <a:gd name="connsiteY18" fmla="*/ 42203 h 1000341"/>
                <a:gd name="connsiteX19" fmla="*/ 900332 w 1071756"/>
                <a:gd name="connsiteY19" fmla="*/ 84406 h 1000341"/>
                <a:gd name="connsiteX20" fmla="*/ 928468 w 1071756"/>
                <a:gd name="connsiteY20" fmla="*/ 196948 h 1000341"/>
                <a:gd name="connsiteX21" fmla="*/ 900332 w 1071756"/>
                <a:gd name="connsiteY21" fmla="*/ 379828 h 1000341"/>
                <a:gd name="connsiteX22" fmla="*/ 886265 w 1071756"/>
                <a:gd name="connsiteY22" fmla="*/ 436099 h 1000341"/>
                <a:gd name="connsiteX23" fmla="*/ 844061 w 1071756"/>
                <a:gd name="connsiteY23" fmla="*/ 464234 h 1000341"/>
                <a:gd name="connsiteX24" fmla="*/ 787791 w 1071756"/>
                <a:gd name="connsiteY24" fmla="*/ 520505 h 1000341"/>
                <a:gd name="connsiteX25" fmla="*/ 717452 w 1071756"/>
                <a:gd name="connsiteY25" fmla="*/ 534572 h 1000341"/>
                <a:gd name="connsiteX26" fmla="*/ 604911 w 1071756"/>
                <a:gd name="connsiteY26" fmla="*/ 562708 h 1000341"/>
                <a:gd name="connsiteX27" fmla="*/ 562708 w 1071756"/>
                <a:gd name="connsiteY27" fmla="*/ 520505 h 1000341"/>
                <a:gd name="connsiteX28" fmla="*/ 548640 w 1071756"/>
                <a:gd name="connsiteY28" fmla="*/ 464234 h 1000341"/>
                <a:gd name="connsiteX29" fmla="*/ 520505 w 1071756"/>
                <a:gd name="connsiteY29" fmla="*/ 407963 h 1000341"/>
                <a:gd name="connsiteX30" fmla="*/ 506437 w 1071756"/>
                <a:gd name="connsiteY30" fmla="*/ 365760 h 1000341"/>
                <a:gd name="connsiteX31" fmla="*/ 478301 w 1071756"/>
                <a:gd name="connsiteY31" fmla="*/ 337625 h 1000341"/>
                <a:gd name="connsiteX32" fmla="*/ 450166 w 1071756"/>
                <a:gd name="connsiteY32" fmla="*/ 295422 h 1000341"/>
                <a:gd name="connsiteX33" fmla="*/ 407963 w 1071756"/>
                <a:gd name="connsiteY33" fmla="*/ 436099 h 1000341"/>
                <a:gd name="connsiteX34" fmla="*/ 450166 w 1071756"/>
                <a:gd name="connsiteY34" fmla="*/ 450166 h 1000341"/>
                <a:gd name="connsiteX35" fmla="*/ 520505 w 1071756"/>
                <a:gd name="connsiteY35" fmla="*/ 464234 h 1000341"/>
                <a:gd name="connsiteX36" fmla="*/ 689317 w 1071756"/>
                <a:gd name="connsiteY36" fmla="*/ 239151 h 1000341"/>
                <a:gd name="connsiteX37" fmla="*/ 661181 w 1071756"/>
                <a:gd name="connsiteY37" fmla="*/ 196948 h 1000341"/>
                <a:gd name="connsiteX38" fmla="*/ 604911 w 1071756"/>
                <a:gd name="connsiteY38" fmla="*/ 211016 h 1000341"/>
                <a:gd name="connsiteX39" fmla="*/ 590843 w 1071756"/>
                <a:gd name="connsiteY39" fmla="*/ 351692 h 1000341"/>
                <a:gd name="connsiteX40" fmla="*/ 633046 w 1071756"/>
                <a:gd name="connsiteY40" fmla="*/ 379828 h 1000341"/>
                <a:gd name="connsiteX41" fmla="*/ 675249 w 1071756"/>
                <a:gd name="connsiteY41" fmla="*/ 365760 h 1000341"/>
                <a:gd name="connsiteX42" fmla="*/ 703385 w 1071756"/>
                <a:gd name="connsiteY42" fmla="*/ 337625 h 1000341"/>
                <a:gd name="connsiteX43" fmla="*/ 787791 w 1071756"/>
                <a:gd name="connsiteY43" fmla="*/ 295422 h 1000341"/>
                <a:gd name="connsiteX44" fmla="*/ 815926 w 1071756"/>
                <a:gd name="connsiteY44" fmla="*/ 337625 h 1000341"/>
                <a:gd name="connsiteX45" fmla="*/ 787791 w 1071756"/>
                <a:gd name="connsiteY45" fmla="*/ 379828 h 1000341"/>
                <a:gd name="connsiteX46" fmla="*/ 703385 w 1071756"/>
                <a:gd name="connsiteY46" fmla="*/ 436099 h 1000341"/>
                <a:gd name="connsiteX47" fmla="*/ 618978 w 1071756"/>
                <a:gd name="connsiteY47" fmla="*/ 520505 h 1000341"/>
                <a:gd name="connsiteX48" fmla="*/ 534572 w 1071756"/>
                <a:gd name="connsiteY48" fmla="*/ 548640 h 1000341"/>
                <a:gd name="connsiteX49" fmla="*/ 492369 w 1071756"/>
                <a:gd name="connsiteY49" fmla="*/ 562708 h 1000341"/>
                <a:gd name="connsiteX50" fmla="*/ 436098 w 1071756"/>
                <a:gd name="connsiteY50" fmla="*/ 604911 h 1000341"/>
                <a:gd name="connsiteX51" fmla="*/ 393895 w 1071756"/>
                <a:gd name="connsiteY51" fmla="*/ 689317 h 1000341"/>
                <a:gd name="connsiteX52" fmla="*/ 351692 w 1071756"/>
                <a:gd name="connsiteY52" fmla="*/ 717452 h 1000341"/>
                <a:gd name="connsiteX53" fmla="*/ 323557 w 1071756"/>
                <a:gd name="connsiteY53" fmla="*/ 773723 h 1000341"/>
                <a:gd name="connsiteX54" fmla="*/ 239151 w 1071756"/>
                <a:gd name="connsiteY54" fmla="*/ 844062 h 1000341"/>
                <a:gd name="connsiteX55" fmla="*/ 253218 w 1071756"/>
                <a:gd name="connsiteY55" fmla="*/ 745588 h 1000341"/>
                <a:gd name="connsiteX56" fmla="*/ 379828 w 1071756"/>
                <a:gd name="connsiteY56" fmla="*/ 520505 h 1000341"/>
                <a:gd name="connsiteX57" fmla="*/ 422031 w 1071756"/>
                <a:gd name="connsiteY57" fmla="*/ 436099 h 1000341"/>
                <a:gd name="connsiteX58" fmla="*/ 464234 w 1071756"/>
                <a:gd name="connsiteY58" fmla="*/ 323557 h 1000341"/>
                <a:gd name="connsiteX59" fmla="*/ 450166 w 1071756"/>
                <a:gd name="connsiteY59" fmla="*/ 196948 h 1000341"/>
                <a:gd name="connsiteX60" fmla="*/ 407963 w 1071756"/>
                <a:gd name="connsiteY60" fmla="*/ 211016 h 1000341"/>
                <a:gd name="connsiteX61" fmla="*/ 393895 w 1071756"/>
                <a:gd name="connsiteY61" fmla="*/ 281354 h 1000341"/>
                <a:gd name="connsiteX62" fmla="*/ 379828 w 1071756"/>
                <a:gd name="connsiteY62" fmla="*/ 323557 h 1000341"/>
                <a:gd name="connsiteX63" fmla="*/ 365760 w 1071756"/>
                <a:gd name="connsiteY63" fmla="*/ 393896 h 1000341"/>
                <a:gd name="connsiteX64" fmla="*/ 337625 w 1071756"/>
                <a:gd name="connsiteY64" fmla="*/ 450166 h 1000341"/>
                <a:gd name="connsiteX65" fmla="*/ 323557 w 1071756"/>
                <a:gd name="connsiteY65" fmla="*/ 520505 h 1000341"/>
                <a:gd name="connsiteX66" fmla="*/ 337625 w 1071756"/>
                <a:gd name="connsiteY66" fmla="*/ 633046 h 1000341"/>
                <a:gd name="connsiteX67" fmla="*/ 295421 w 1071756"/>
                <a:gd name="connsiteY67" fmla="*/ 647114 h 1000341"/>
                <a:gd name="connsiteX68" fmla="*/ 239151 w 1071756"/>
                <a:gd name="connsiteY68" fmla="*/ 661182 h 1000341"/>
                <a:gd name="connsiteX69" fmla="*/ 211015 w 1071756"/>
                <a:gd name="connsiteY69" fmla="*/ 633046 h 1000341"/>
                <a:gd name="connsiteX70" fmla="*/ 239151 w 1071756"/>
                <a:gd name="connsiteY70" fmla="*/ 576776 h 1000341"/>
                <a:gd name="connsiteX71" fmla="*/ 253218 w 1071756"/>
                <a:gd name="connsiteY71" fmla="*/ 520505 h 1000341"/>
                <a:gd name="connsiteX72" fmla="*/ 239151 w 1071756"/>
                <a:gd name="connsiteY72" fmla="*/ 436099 h 1000341"/>
                <a:gd name="connsiteX73" fmla="*/ 211015 w 1071756"/>
                <a:gd name="connsiteY73" fmla="*/ 464234 h 1000341"/>
                <a:gd name="connsiteX74" fmla="*/ 182880 w 1071756"/>
                <a:gd name="connsiteY74" fmla="*/ 548640 h 1000341"/>
                <a:gd name="connsiteX75" fmla="*/ 168812 w 1071756"/>
                <a:gd name="connsiteY75" fmla="*/ 647114 h 1000341"/>
                <a:gd name="connsiteX76" fmla="*/ 126609 w 1071756"/>
                <a:gd name="connsiteY76" fmla="*/ 717452 h 1000341"/>
                <a:gd name="connsiteX77" fmla="*/ 84406 w 1071756"/>
                <a:gd name="connsiteY77" fmla="*/ 731520 h 1000341"/>
                <a:gd name="connsiteX78" fmla="*/ 0 w 1071756"/>
                <a:gd name="connsiteY78" fmla="*/ 787791 h 1000341"/>
                <a:gd name="connsiteX79" fmla="*/ 14068 w 1071756"/>
                <a:gd name="connsiteY79" fmla="*/ 984739 h 1000341"/>
                <a:gd name="connsiteX80" fmla="*/ 56271 w 1071756"/>
                <a:gd name="connsiteY80" fmla="*/ 998806 h 1000341"/>
                <a:gd name="connsiteX81" fmla="*/ 112541 w 1071756"/>
                <a:gd name="connsiteY81" fmla="*/ 956603 h 1000341"/>
                <a:gd name="connsiteX82" fmla="*/ 140677 w 1071756"/>
                <a:gd name="connsiteY82" fmla="*/ 914400 h 1000341"/>
                <a:gd name="connsiteX83" fmla="*/ 225083 w 1071756"/>
                <a:gd name="connsiteY83" fmla="*/ 801859 h 1000341"/>
                <a:gd name="connsiteX84" fmla="*/ 281354 w 1071756"/>
                <a:gd name="connsiteY84" fmla="*/ 731520 h 1000341"/>
                <a:gd name="connsiteX85" fmla="*/ 295421 w 1071756"/>
                <a:gd name="connsiteY85" fmla="*/ 689317 h 1000341"/>
                <a:gd name="connsiteX86" fmla="*/ 267286 w 1071756"/>
                <a:gd name="connsiteY86" fmla="*/ 731520 h 1000341"/>
                <a:gd name="connsiteX87" fmla="*/ 168812 w 1071756"/>
                <a:gd name="connsiteY87" fmla="*/ 815926 h 1000341"/>
                <a:gd name="connsiteX88" fmla="*/ 140677 w 1071756"/>
                <a:gd name="connsiteY88" fmla="*/ 844062 h 1000341"/>
                <a:gd name="connsiteX89" fmla="*/ 70338 w 1071756"/>
                <a:gd name="connsiteY89" fmla="*/ 787791 h 1000341"/>
                <a:gd name="connsiteX90" fmla="*/ 98474 w 1071756"/>
                <a:gd name="connsiteY90" fmla="*/ 604911 h 1000341"/>
                <a:gd name="connsiteX91" fmla="*/ 154745 w 1071756"/>
                <a:gd name="connsiteY91" fmla="*/ 633046 h 1000341"/>
                <a:gd name="connsiteX92" fmla="*/ 211015 w 1071756"/>
                <a:gd name="connsiteY92" fmla="*/ 717452 h 1000341"/>
                <a:gd name="connsiteX93" fmla="*/ 267286 w 1071756"/>
                <a:gd name="connsiteY93" fmla="*/ 829994 h 1000341"/>
                <a:gd name="connsiteX94" fmla="*/ 351692 w 1071756"/>
                <a:gd name="connsiteY94" fmla="*/ 872197 h 1000341"/>
                <a:gd name="connsiteX95" fmla="*/ 436098 w 1071756"/>
                <a:gd name="connsiteY95" fmla="*/ 844062 h 1000341"/>
                <a:gd name="connsiteX96" fmla="*/ 464234 w 1071756"/>
                <a:gd name="connsiteY96" fmla="*/ 759656 h 1000341"/>
                <a:gd name="connsiteX97" fmla="*/ 492369 w 1071756"/>
                <a:gd name="connsiteY97" fmla="*/ 731520 h 1000341"/>
                <a:gd name="connsiteX98" fmla="*/ 562708 w 1071756"/>
                <a:gd name="connsiteY98" fmla="*/ 633046 h 1000341"/>
                <a:gd name="connsiteX99" fmla="*/ 689317 w 1071756"/>
                <a:gd name="connsiteY99" fmla="*/ 618979 h 1000341"/>
                <a:gd name="connsiteX100" fmla="*/ 703385 w 1071756"/>
                <a:gd name="connsiteY100" fmla="*/ 661182 h 1000341"/>
                <a:gd name="connsiteX101" fmla="*/ 590843 w 1071756"/>
                <a:gd name="connsiteY101" fmla="*/ 717452 h 1000341"/>
                <a:gd name="connsiteX102" fmla="*/ 506437 w 1071756"/>
                <a:gd name="connsiteY102" fmla="*/ 745588 h 1000341"/>
                <a:gd name="connsiteX103" fmla="*/ 520505 w 1071756"/>
                <a:gd name="connsiteY103" fmla="*/ 689317 h 1000341"/>
                <a:gd name="connsiteX104" fmla="*/ 618978 w 1071756"/>
                <a:gd name="connsiteY104" fmla="*/ 548640 h 1000341"/>
                <a:gd name="connsiteX105" fmla="*/ 689317 w 1071756"/>
                <a:gd name="connsiteY105" fmla="*/ 450166 h 1000341"/>
                <a:gd name="connsiteX106" fmla="*/ 731520 w 1071756"/>
                <a:gd name="connsiteY106" fmla="*/ 407963 h 1000341"/>
                <a:gd name="connsiteX107" fmla="*/ 787791 w 1071756"/>
                <a:gd name="connsiteY107" fmla="*/ 393896 h 1000341"/>
                <a:gd name="connsiteX108" fmla="*/ 815926 w 1071756"/>
                <a:gd name="connsiteY108" fmla="*/ 436099 h 1000341"/>
                <a:gd name="connsiteX109" fmla="*/ 829994 w 1071756"/>
                <a:gd name="connsiteY109" fmla="*/ 492369 h 1000341"/>
                <a:gd name="connsiteX110" fmla="*/ 844061 w 1071756"/>
                <a:gd name="connsiteY110" fmla="*/ 534572 h 1000341"/>
                <a:gd name="connsiteX111" fmla="*/ 914400 w 1071756"/>
                <a:gd name="connsiteY111" fmla="*/ 520505 h 1000341"/>
                <a:gd name="connsiteX112" fmla="*/ 928468 w 1071756"/>
                <a:gd name="connsiteY112" fmla="*/ 450166 h 1000341"/>
                <a:gd name="connsiteX113" fmla="*/ 900332 w 1071756"/>
                <a:gd name="connsiteY113" fmla="*/ 492369 h 1000341"/>
                <a:gd name="connsiteX114" fmla="*/ 886265 w 1071756"/>
                <a:gd name="connsiteY114" fmla="*/ 576776 h 1000341"/>
                <a:gd name="connsiteX115" fmla="*/ 858129 w 1071756"/>
                <a:gd name="connsiteY115" fmla="*/ 675249 h 1000341"/>
                <a:gd name="connsiteX116" fmla="*/ 661182 w 1071756"/>
                <a:gd name="connsiteY116" fmla="*/ 801859 h 1000341"/>
                <a:gd name="connsiteX117" fmla="*/ 829994 w 1071756"/>
                <a:gd name="connsiteY117" fmla="*/ 633046 h 1000341"/>
                <a:gd name="connsiteX118" fmla="*/ 942535 w 1071756"/>
                <a:gd name="connsiteY118" fmla="*/ 478302 h 1000341"/>
                <a:gd name="connsiteX119" fmla="*/ 970671 w 1071756"/>
                <a:gd name="connsiteY119" fmla="*/ 393896 h 1000341"/>
                <a:gd name="connsiteX120" fmla="*/ 1012874 w 1071756"/>
                <a:gd name="connsiteY120" fmla="*/ 295422 h 1000341"/>
                <a:gd name="connsiteX121" fmla="*/ 1026941 w 1071756"/>
                <a:gd name="connsiteY121" fmla="*/ 196948 h 1000341"/>
                <a:gd name="connsiteX122" fmla="*/ 1041009 w 1071756"/>
                <a:gd name="connsiteY122" fmla="*/ 239151 h 1000341"/>
                <a:gd name="connsiteX123" fmla="*/ 1069145 w 1071756"/>
                <a:gd name="connsiteY123" fmla="*/ 211016 h 1000341"/>
                <a:gd name="connsiteX124" fmla="*/ 1055077 w 1071756"/>
                <a:gd name="connsiteY124" fmla="*/ 84406 h 1000341"/>
                <a:gd name="connsiteX125" fmla="*/ 984738 w 1071756"/>
                <a:gd name="connsiteY125" fmla="*/ 126609 h 1000341"/>
                <a:gd name="connsiteX126" fmla="*/ 970671 w 1071756"/>
                <a:gd name="connsiteY126" fmla="*/ 225083 h 1000341"/>
                <a:gd name="connsiteX127" fmla="*/ 886265 w 1071756"/>
                <a:gd name="connsiteY127" fmla="*/ 267286 h 1000341"/>
                <a:gd name="connsiteX128" fmla="*/ 815926 w 1071756"/>
                <a:gd name="connsiteY128" fmla="*/ 253219 h 1000341"/>
                <a:gd name="connsiteX129" fmla="*/ 759655 w 1071756"/>
                <a:gd name="connsiteY129" fmla="*/ 168812 h 1000341"/>
                <a:gd name="connsiteX130" fmla="*/ 745588 w 1071756"/>
                <a:gd name="connsiteY130" fmla="*/ 126609 h 1000341"/>
                <a:gd name="connsiteX131" fmla="*/ 872197 w 1071756"/>
                <a:gd name="connsiteY131" fmla="*/ 56271 h 1000341"/>
                <a:gd name="connsiteX132" fmla="*/ 914400 w 1071756"/>
                <a:gd name="connsiteY132" fmla="*/ 28136 h 1000341"/>
                <a:gd name="connsiteX133" fmla="*/ 942535 w 1071756"/>
                <a:gd name="connsiteY133" fmla="*/ 0 h 10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71756" h="1000341">
                  <a:moveTo>
                    <a:pt x="576775" y="196948"/>
                  </a:moveTo>
                  <a:cubicBezTo>
                    <a:pt x="600221" y="211016"/>
                    <a:pt x="619982" y="235759"/>
                    <a:pt x="647114" y="239151"/>
                  </a:cubicBezTo>
                  <a:cubicBezTo>
                    <a:pt x="663891" y="241248"/>
                    <a:pt x="682450" y="226466"/>
                    <a:pt x="689317" y="211016"/>
                  </a:cubicBezTo>
                  <a:cubicBezTo>
                    <a:pt x="702784" y="180716"/>
                    <a:pt x="694661" y="144532"/>
                    <a:pt x="703385" y="112542"/>
                  </a:cubicBezTo>
                  <a:cubicBezTo>
                    <a:pt x="708903" y="92310"/>
                    <a:pt x="722142" y="75028"/>
                    <a:pt x="731520" y="56271"/>
                  </a:cubicBezTo>
                  <a:cubicBezTo>
                    <a:pt x="758108" y="62918"/>
                    <a:pt x="812004" y="69690"/>
                    <a:pt x="829994" y="98474"/>
                  </a:cubicBezTo>
                  <a:cubicBezTo>
                    <a:pt x="845712" y="123623"/>
                    <a:pt x="858129" y="182880"/>
                    <a:pt x="858129" y="182880"/>
                  </a:cubicBezTo>
                  <a:cubicBezTo>
                    <a:pt x="848751" y="234462"/>
                    <a:pt x="850158" y="289231"/>
                    <a:pt x="829994" y="337625"/>
                  </a:cubicBezTo>
                  <a:cubicBezTo>
                    <a:pt x="824291" y="351313"/>
                    <a:pt x="802568" y="352923"/>
                    <a:pt x="787791" y="351692"/>
                  </a:cubicBezTo>
                  <a:cubicBezTo>
                    <a:pt x="744708" y="348102"/>
                    <a:pt x="703384" y="332935"/>
                    <a:pt x="661181" y="323557"/>
                  </a:cubicBezTo>
                  <a:cubicBezTo>
                    <a:pt x="666350" y="261532"/>
                    <a:pt x="624341" y="140677"/>
                    <a:pt x="717452" y="140677"/>
                  </a:cubicBezTo>
                  <a:cubicBezTo>
                    <a:pt x="736786" y="140677"/>
                    <a:pt x="754966" y="150056"/>
                    <a:pt x="773723" y="154745"/>
                  </a:cubicBezTo>
                  <a:cubicBezTo>
                    <a:pt x="814457" y="209057"/>
                    <a:pt x="857778" y="239677"/>
                    <a:pt x="801858" y="323557"/>
                  </a:cubicBezTo>
                  <a:cubicBezTo>
                    <a:pt x="788595" y="343452"/>
                    <a:pt x="754966" y="332936"/>
                    <a:pt x="731520" y="337625"/>
                  </a:cubicBezTo>
                  <a:cubicBezTo>
                    <a:pt x="708074" y="332936"/>
                    <a:pt x="680638" y="337455"/>
                    <a:pt x="661181" y="323557"/>
                  </a:cubicBezTo>
                  <a:cubicBezTo>
                    <a:pt x="604685" y="283203"/>
                    <a:pt x="643985" y="134443"/>
                    <a:pt x="647114" y="112542"/>
                  </a:cubicBezTo>
                  <a:cubicBezTo>
                    <a:pt x="649211" y="97862"/>
                    <a:pt x="651918" y="81918"/>
                    <a:pt x="661181" y="70339"/>
                  </a:cubicBezTo>
                  <a:cubicBezTo>
                    <a:pt x="681015" y="45546"/>
                    <a:pt x="717785" y="37403"/>
                    <a:pt x="745588" y="28136"/>
                  </a:cubicBezTo>
                  <a:cubicBezTo>
                    <a:pt x="792480" y="32825"/>
                    <a:pt x="841976" y="26098"/>
                    <a:pt x="886265" y="42203"/>
                  </a:cubicBezTo>
                  <a:cubicBezTo>
                    <a:pt x="900201" y="47271"/>
                    <a:pt x="896736" y="70020"/>
                    <a:pt x="900332" y="84406"/>
                  </a:cubicBezTo>
                  <a:lnTo>
                    <a:pt x="928468" y="196948"/>
                  </a:lnTo>
                  <a:cubicBezTo>
                    <a:pt x="919089" y="257908"/>
                    <a:pt x="911051" y="319089"/>
                    <a:pt x="900332" y="379828"/>
                  </a:cubicBezTo>
                  <a:cubicBezTo>
                    <a:pt x="896972" y="398868"/>
                    <a:pt x="896990" y="420012"/>
                    <a:pt x="886265" y="436099"/>
                  </a:cubicBezTo>
                  <a:cubicBezTo>
                    <a:pt x="876886" y="450167"/>
                    <a:pt x="856898" y="453231"/>
                    <a:pt x="844061" y="464234"/>
                  </a:cubicBezTo>
                  <a:cubicBezTo>
                    <a:pt x="823921" y="481497"/>
                    <a:pt x="810979" y="507623"/>
                    <a:pt x="787791" y="520505"/>
                  </a:cubicBezTo>
                  <a:cubicBezTo>
                    <a:pt x="766889" y="532117"/>
                    <a:pt x="740750" y="529195"/>
                    <a:pt x="717452" y="534572"/>
                  </a:cubicBezTo>
                  <a:cubicBezTo>
                    <a:pt x="679774" y="543267"/>
                    <a:pt x="604911" y="562708"/>
                    <a:pt x="604911" y="562708"/>
                  </a:cubicBezTo>
                  <a:cubicBezTo>
                    <a:pt x="590843" y="548640"/>
                    <a:pt x="572579" y="537778"/>
                    <a:pt x="562708" y="520505"/>
                  </a:cubicBezTo>
                  <a:cubicBezTo>
                    <a:pt x="553115" y="503718"/>
                    <a:pt x="555429" y="482337"/>
                    <a:pt x="548640" y="464234"/>
                  </a:cubicBezTo>
                  <a:cubicBezTo>
                    <a:pt x="541277" y="444598"/>
                    <a:pt x="528766" y="427238"/>
                    <a:pt x="520505" y="407963"/>
                  </a:cubicBezTo>
                  <a:cubicBezTo>
                    <a:pt x="514664" y="394333"/>
                    <a:pt x="514066" y="378475"/>
                    <a:pt x="506437" y="365760"/>
                  </a:cubicBezTo>
                  <a:cubicBezTo>
                    <a:pt x="499613" y="354387"/>
                    <a:pt x="486587" y="347982"/>
                    <a:pt x="478301" y="337625"/>
                  </a:cubicBezTo>
                  <a:cubicBezTo>
                    <a:pt x="467739" y="324423"/>
                    <a:pt x="459544" y="309490"/>
                    <a:pt x="450166" y="295422"/>
                  </a:cubicBezTo>
                  <a:cubicBezTo>
                    <a:pt x="358377" y="313779"/>
                    <a:pt x="336775" y="293721"/>
                    <a:pt x="407963" y="436099"/>
                  </a:cubicBezTo>
                  <a:cubicBezTo>
                    <a:pt x="414594" y="449362"/>
                    <a:pt x="435780" y="446570"/>
                    <a:pt x="450166" y="450166"/>
                  </a:cubicBezTo>
                  <a:cubicBezTo>
                    <a:pt x="473363" y="455965"/>
                    <a:pt x="497059" y="459545"/>
                    <a:pt x="520505" y="464234"/>
                  </a:cubicBezTo>
                  <a:cubicBezTo>
                    <a:pt x="736359" y="414422"/>
                    <a:pt x="734179" y="478410"/>
                    <a:pt x="689317" y="239151"/>
                  </a:cubicBezTo>
                  <a:cubicBezTo>
                    <a:pt x="686201" y="222533"/>
                    <a:pt x="670560" y="211016"/>
                    <a:pt x="661181" y="196948"/>
                  </a:cubicBezTo>
                  <a:cubicBezTo>
                    <a:pt x="642424" y="201637"/>
                    <a:pt x="619764" y="198639"/>
                    <a:pt x="604911" y="211016"/>
                  </a:cubicBezTo>
                  <a:cubicBezTo>
                    <a:pt x="565361" y="243974"/>
                    <a:pt x="571501" y="313009"/>
                    <a:pt x="590843" y="351692"/>
                  </a:cubicBezTo>
                  <a:cubicBezTo>
                    <a:pt x="598404" y="366814"/>
                    <a:pt x="618978" y="370449"/>
                    <a:pt x="633046" y="379828"/>
                  </a:cubicBezTo>
                  <a:cubicBezTo>
                    <a:pt x="647114" y="375139"/>
                    <a:pt x="662533" y="373389"/>
                    <a:pt x="675249" y="365760"/>
                  </a:cubicBezTo>
                  <a:cubicBezTo>
                    <a:pt x="686622" y="358936"/>
                    <a:pt x="693028" y="345910"/>
                    <a:pt x="703385" y="337625"/>
                  </a:cubicBezTo>
                  <a:cubicBezTo>
                    <a:pt x="742345" y="306457"/>
                    <a:pt x="743213" y="310281"/>
                    <a:pt x="787791" y="295422"/>
                  </a:cubicBezTo>
                  <a:cubicBezTo>
                    <a:pt x="797169" y="309490"/>
                    <a:pt x="815926" y="320718"/>
                    <a:pt x="815926" y="337625"/>
                  </a:cubicBezTo>
                  <a:cubicBezTo>
                    <a:pt x="815926" y="354532"/>
                    <a:pt x="798615" y="366840"/>
                    <a:pt x="787791" y="379828"/>
                  </a:cubicBezTo>
                  <a:cubicBezTo>
                    <a:pt x="747262" y="428463"/>
                    <a:pt x="755399" y="418761"/>
                    <a:pt x="703385" y="436099"/>
                  </a:cubicBezTo>
                  <a:cubicBezTo>
                    <a:pt x="672433" y="477367"/>
                    <a:pt x="665260" y="499935"/>
                    <a:pt x="618978" y="520505"/>
                  </a:cubicBezTo>
                  <a:cubicBezTo>
                    <a:pt x="591877" y="532550"/>
                    <a:pt x="562707" y="539262"/>
                    <a:pt x="534572" y="548640"/>
                  </a:cubicBezTo>
                  <a:lnTo>
                    <a:pt x="492369" y="562708"/>
                  </a:lnTo>
                  <a:cubicBezTo>
                    <a:pt x="473612" y="576776"/>
                    <a:pt x="452677" y="588332"/>
                    <a:pt x="436098" y="604911"/>
                  </a:cubicBezTo>
                  <a:cubicBezTo>
                    <a:pt x="317510" y="723499"/>
                    <a:pt x="485428" y="574901"/>
                    <a:pt x="393895" y="689317"/>
                  </a:cubicBezTo>
                  <a:cubicBezTo>
                    <a:pt x="383333" y="702519"/>
                    <a:pt x="365760" y="708074"/>
                    <a:pt x="351692" y="717452"/>
                  </a:cubicBezTo>
                  <a:cubicBezTo>
                    <a:pt x="342314" y="736209"/>
                    <a:pt x="335746" y="756658"/>
                    <a:pt x="323557" y="773723"/>
                  </a:cubicBezTo>
                  <a:cubicBezTo>
                    <a:pt x="298941" y="808186"/>
                    <a:pt x="272801" y="821628"/>
                    <a:pt x="239151" y="844062"/>
                  </a:cubicBezTo>
                  <a:cubicBezTo>
                    <a:pt x="243840" y="811237"/>
                    <a:pt x="243467" y="777280"/>
                    <a:pt x="253218" y="745588"/>
                  </a:cubicBezTo>
                  <a:cubicBezTo>
                    <a:pt x="268648" y="695439"/>
                    <a:pt x="368296" y="543568"/>
                    <a:pt x="379828" y="520505"/>
                  </a:cubicBezTo>
                  <a:cubicBezTo>
                    <a:pt x="393896" y="492370"/>
                    <a:pt x="409014" y="464736"/>
                    <a:pt x="422031" y="436099"/>
                  </a:cubicBezTo>
                  <a:cubicBezTo>
                    <a:pt x="443054" y="389847"/>
                    <a:pt x="449590" y="367487"/>
                    <a:pt x="464234" y="323557"/>
                  </a:cubicBezTo>
                  <a:cubicBezTo>
                    <a:pt x="459545" y="281354"/>
                    <a:pt x="469156" y="234928"/>
                    <a:pt x="450166" y="196948"/>
                  </a:cubicBezTo>
                  <a:cubicBezTo>
                    <a:pt x="443534" y="183685"/>
                    <a:pt x="416188" y="198678"/>
                    <a:pt x="407963" y="211016"/>
                  </a:cubicBezTo>
                  <a:cubicBezTo>
                    <a:pt x="394700" y="230911"/>
                    <a:pt x="399694" y="258158"/>
                    <a:pt x="393895" y="281354"/>
                  </a:cubicBezTo>
                  <a:cubicBezTo>
                    <a:pt x="390299" y="295740"/>
                    <a:pt x="383424" y="309171"/>
                    <a:pt x="379828" y="323557"/>
                  </a:cubicBezTo>
                  <a:cubicBezTo>
                    <a:pt x="374029" y="346754"/>
                    <a:pt x="373321" y="371212"/>
                    <a:pt x="365760" y="393896"/>
                  </a:cubicBezTo>
                  <a:cubicBezTo>
                    <a:pt x="359129" y="413790"/>
                    <a:pt x="347003" y="431409"/>
                    <a:pt x="337625" y="450166"/>
                  </a:cubicBezTo>
                  <a:cubicBezTo>
                    <a:pt x="332936" y="473612"/>
                    <a:pt x="320591" y="496779"/>
                    <a:pt x="323557" y="520505"/>
                  </a:cubicBezTo>
                  <a:cubicBezTo>
                    <a:pt x="332101" y="588861"/>
                    <a:pt x="401470" y="537279"/>
                    <a:pt x="337625" y="633046"/>
                  </a:cubicBezTo>
                  <a:cubicBezTo>
                    <a:pt x="329399" y="645384"/>
                    <a:pt x="309679" y="643040"/>
                    <a:pt x="295421" y="647114"/>
                  </a:cubicBezTo>
                  <a:cubicBezTo>
                    <a:pt x="276831" y="652426"/>
                    <a:pt x="257908" y="656493"/>
                    <a:pt x="239151" y="661182"/>
                  </a:cubicBezTo>
                  <a:cubicBezTo>
                    <a:pt x="229772" y="651803"/>
                    <a:pt x="211015" y="646309"/>
                    <a:pt x="211015" y="633046"/>
                  </a:cubicBezTo>
                  <a:cubicBezTo>
                    <a:pt x="211015" y="612075"/>
                    <a:pt x="231788" y="596412"/>
                    <a:pt x="239151" y="576776"/>
                  </a:cubicBezTo>
                  <a:cubicBezTo>
                    <a:pt x="245940" y="558673"/>
                    <a:pt x="248529" y="539262"/>
                    <a:pt x="253218" y="520505"/>
                  </a:cubicBezTo>
                  <a:cubicBezTo>
                    <a:pt x="248529" y="492370"/>
                    <a:pt x="256265" y="458918"/>
                    <a:pt x="239151" y="436099"/>
                  </a:cubicBezTo>
                  <a:cubicBezTo>
                    <a:pt x="231193" y="425488"/>
                    <a:pt x="216947" y="452371"/>
                    <a:pt x="211015" y="464234"/>
                  </a:cubicBezTo>
                  <a:cubicBezTo>
                    <a:pt x="197752" y="490760"/>
                    <a:pt x="182880" y="548640"/>
                    <a:pt x="182880" y="548640"/>
                  </a:cubicBezTo>
                  <a:cubicBezTo>
                    <a:pt x="178191" y="581465"/>
                    <a:pt x="175315" y="614600"/>
                    <a:pt x="168812" y="647114"/>
                  </a:cubicBezTo>
                  <a:cubicBezTo>
                    <a:pt x="162776" y="677294"/>
                    <a:pt x="154296" y="700840"/>
                    <a:pt x="126609" y="717452"/>
                  </a:cubicBezTo>
                  <a:cubicBezTo>
                    <a:pt x="113893" y="725081"/>
                    <a:pt x="97369" y="724319"/>
                    <a:pt x="84406" y="731520"/>
                  </a:cubicBezTo>
                  <a:cubicBezTo>
                    <a:pt x="54847" y="747942"/>
                    <a:pt x="0" y="787791"/>
                    <a:pt x="0" y="787791"/>
                  </a:cubicBezTo>
                  <a:cubicBezTo>
                    <a:pt x="4689" y="853440"/>
                    <a:pt x="-2891" y="921145"/>
                    <a:pt x="14068" y="984739"/>
                  </a:cubicBezTo>
                  <a:cubicBezTo>
                    <a:pt x="17889" y="999067"/>
                    <a:pt x="42013" y="1002880"/>
                    <a:pt x="56271" y="998806"/>
                  </a:cubicBezTo>
                  <a:cubicBezTo>
                    <a:pt x="78815" y="992365"/>
                    <a:pt x="95962" y="973182"/>
                    <a:pt x="112541" y="956603"/>
                  </a:cubicBezTo>
                  <a:cubicBezTo>
                    <a:pt x="124496" y="944648"/>
                    <a:pt x="130733" y="928074"/>
                    <a:pt x="140677" y="914400"/>
                  </a:cubicBezTo>
                  <a:cubicBezTo>
                    <a:pt x="168258" y="876477"/>
                    <a:pt x="199072" y="840876"/>
                    <a:pt x="225083" y="801859"/>
                  </a:cubicBezTo>
                  <a:cubicBezTo>
                    <a:pt x="260575" y="748620"/>
                    <a:pt x="241263" y="771611"/>
                    <a:pt x="281354" y="731520"/>
                  </a:cubicBezTo>
                  <a:cubicBezTo>
                    <a:pt x="286043" y="717452"/>
                    <a:pt x="310250" y="689317"/>
                    <a:pt x="295421" y="689317"/>
                  </a:cubicBezTo>
                  <a:cubicBezTo>
                    <a:pt x="278514" y="689317"/>
                    <a:pt x="277113" y="717762"/>
                    <a:pt x="267286" y="731520"/>
                  </a:cubicBezTo>
                  <a:cubicBezTo>
                    <a:pt x="216559" y="802539"/>
                    <a:pt x="242424" y="779121"/>
                    <a:pt x="168812" y="815926"/>
                  </a:cubicBezTo>
                  <a:cubicBezTo>
                    <a:pt x="159434" y="825305"/>
                    <a:pt x="153760" y="841881"/>
                    <a:pt x="140677" y="844062"/>
                  </a:cubicBezTo>
                  <a:cubicBezTo>
                    <a:pt x="79317" y="854289"/>
                    <a:pt x="83389" y="826944"/>
                    <a:pt x="70338" y="787791"/>
                  </a:cubicBezTo>
                  <a:cubicBezTo>
                    <a:pt x="79717" y="726831"/>
                    <a:pt x="68940" y="659057"/>
                    <a:pt x="98474" y="604911"/>
                  </a:cubicBezTo>
                  <a:cubicBezTo>
                    <a:pt x="108516" y="586501"/>
                    <a:pt x="139916" y="618217"/>
                    <a:pt x="154745" y="633046"/>
                  </a:cubicBezTo>
                  <a:cubicBezTo>
                    <a:pt x="178655" y="656956"/>
                    <a:pt x="195893" y="687208"/>
                    <a:pt x="211015" y="717452"/>
                  </a:cubicBezTo>
                  <a:cubicBezTo>
                    <a:pt x="229772" y="754966"/>
                    <a:pt x="232388" y="806729"/>
                    <a:pt x="267286" y="829994"/>
                  </a:cubicBezTo>
                  <a:cubicBezTo>
                    <a:pt x="321827" y="866354"/>
                    <a:pt x="293449" y="852782"/>
                    <a:pt x="351692" y="872197"/>
                  </a:cubicBezTo>
                  <a:cubicBezTo>
                    <a:pt x="379827" y="862819"/>
                    <a:pt x="415127" y="865033"/>
                    <a:pt x="436098" y="844062"/>
                  </a:cubicBezTo>
                  <a:cubicBezTo>
                    <a:pt x="457069" y="823091"/>
                    <a:pt x="443263" y="780627"/>
                    <a:pt x="464234" y="759656"/>
                  </a:cubicBezTo>
                  <a:cubicBezTo>
                    <a:pt x="473612" y="750277"/>
                    <a:pt x="485012" y="742556"/>
                    <a:pt x="492369" y="731520"/>
                  </a:cubicBezTo>
                  <a:cubicBezTo>
                    <a:pt x="510920" y="703694"/>
                    <a:pt x="523210" y="646212"/>
                    <a:pt x="562708" y="633046"/>
                  </a:cubicBezTo>
                  <a:cubicBezTo>
                    <a:pt x="602992" y="619618"/>
                    <a:pt x="647114" y="623668"/>
                    <a:pt x="689317" y="618979"/>
                  </a:cubicBezTo>
                  <a:cubicBezTo>
                    <a:pt x="694006" y="633047"/>
                    <a:pt x="708074" y="647114"/>
                    <a:pt x="703385" y="661182"/>
                  </a:cubicBezTo>
                  <a:cubicBezTo>
                    <a:pt x="685628" y="714451"/>
                    <a:pt x="630989" y="706503"/>
                    <a:pt x="590843" y="717452"/>
                  </a:cubicBezTo>
                  <a:cubicBezTo>
                    <a:pt x="562231" y="725255"/>
                    <a:pt x="506437" y="745588"/>
                    <a:pt x="506437" y="745588"/>
                  </a:cubicBezTo>
                  <a:cubicBezTo>
                    <a:pt x="511126" y="726831"/>
                    <a:pt x="512653" y="706985"/>
                    <a:pt x="520505" y="689317"/>
                  </a:cubicBezTo>
                  <a:cubicBezTo>
                    <a:pt x="547540" y="628489"/>
                    <a:pt x="579248" y="601613"/>
                    <a:pt x="618978" y="548640"/>
                  </a:cubicBezTo>
                  <a:cubicBezTo>
                    <a:pt x="663502" y="489275"/>
                    <a:pt x="632280" y="516709"/>
                    <a:pt x="689317" y="450166"/>
                  </a:cubicBezTo>
                  <a:cubicBezTo>
                    <a:pt x="702264" y="435061"/>
                    <a:pt x="714247" y="417833"/>
                    <a:pt x="731520" y="407963"/>
                  </a:cubicBezTo>
                  <a:cubicBezTo>
                    <a:pt x="748307" y="398371"/>
                    <a:pt x="769034" y="398585"/>
                    <a:pt x="787791" y="393896"/>
                  </a:cubicBezTo>
                  <a:cubicBezTo>
                    <a:pt x="797169" y="407964"/>
                    <a:pt x="809266" y="420559"/>
                    <a:pt x="815926" y="436099"/>
                  </a:cubicBezTo>
                  <a:cubicBezTo>
                    <a:pt x="823542" y="453870"/>
                    <a:pt x="824683" y="473779"/>
                    <a:pt x="829994" y="492369"/>
                  </a:cubicBezTo>
                  <a:cubicBezTo>
                    <a:pt x="834068" y="506627"/>
                    <a:pt x="839372" y="520504"/>
                    <a:pt x="844061" y="534572"/>
                  </a:cubicBezTo>
                  <a:cubicBezTo>
                    <a:pt x="867507" y="529883"/>
                    <a:pt x="897493" y="537412"/>
                    <a:pt x="914400" y="520505"/>
                  </a:cubicBezTo>
                  <a:cubicBezTo>
                    <a:pt x="931308" y="503598"/>
                    <a:pt x="939161" y="471552"/>
                    <a:pt x="928468" y="450166"/>
                  </a:cubicBezTo>
                  <a:cubicBezTo>
                    <a:pt x="920907" y="435044"/>
                    <a:pt x="909711" y="478301"/>
                    <a:pt x="900332" y="492369"/>
                  </a:cubicBezTo>
                  <a:cubicBezTo>
                    <a:pt x="895643" y="520505"/>
                    <a:pt x="891859" y="548806"/>
                    <a:pt x="886265" y="576776"/>
                  </a:cubicBezTo>
                  <a:cubicBezTo>
                    <a:pt x="859956" y="708322"/>
                    <a:pt x="895643" y="637735"/>
                    <a:pt x="858129" y="675249"/>
                  </a:cubicBezTo>
                  <a:cubicBezTo>
                    <a:pt x="820615" y="712763"/>
                    <a:pt x="707983" y="708255"/>
                    <a:pt x="661182" y="801859"/>
                  </a:cubicBezTo>
                  <a:cubicBezTo>
                    <a:pt x="665871" y="745588"/>
                    <a:pt x="783102" y="686972"/>
                    <a:pt x="829994" y="633046"/>
                  </a:cubicBezTo>
                  <a:cubicBezTo>
                    <a:pt x="876886" y="579120"/>
                    <a:pt x="923007" y="502712"/>
                    <a:pt x="942535" y="478302"/>
                  </a:cubicBezTo>
                  <a:cubicBezTo>
                    <a:pt x="951914" y="450167"/>
                    <a:pt x="959657" y="421432"/>
                    <a:pt x="970671" y="393896"/>
                  </a:cubicBezTo>
                  <a:cubicBezTo>
                    <a:pt x="1040205" y="220061"/>
                    <a:pt x="967590" y="431271"/>
                    <a:pt x="1012874" y="295422"/>
                  </a:cubicBezTo>
                  <a:cubicBezTo>
                    <a:pt x="1017563" y="262597"/>
                    <a:pt x="1012113" y="226605"/>
                    <a:pt x="1026941" y="196948"/>
                  </a:cubicBezTo>
                  <a:cubicBezTo>
                    <a:pt x="1033572" y="183685"/>
                    <a:pt x="1026941" y="234462"/>
                    <a:pt x="1041009" y="239151"/>
                  </a:cubicBezTo>
                  <a:cubicBezTo>
                    <a:pt x="1053592" y="243345"/>
                    <a:pt x="1059766" y="220394"/>
                    <a:pt x="1069145" y="211016"/>
                  </a:cubicBezTo>
                  <a:cubicBezTo>
                    <a:pt x="1064456" y="168813"/>
                    <a:pt x="1085103" y="114432"/>
                    <a:pt x="1055077" y="84406"/>
                  </a:cubicBezTo>
                  <a:cubicBezTo>
                    <a:pt x="1035743" y="65072"/>
                    <a:pt x="998806" y="103163"/>
                    <a:pt x="984738" y="126609"/>
                  </a:cubicBezTo>
                  <a:cubicBezTo>
                    <a:pt x="967678" y="155042"/>
                    <a:pt x="984137" y="194783"/>
                    <a:pt x="970671" y="225083"/>
                  </a:cubicBezTo>
                  <a:cubicBezTo>
                    <a:pt x="961185" y="246427"/>
                    <a:pt x="904992" y="261044"/>
                    <a:pt x="886265" y="267286"/>
                  </a:cubicBezTo>
                  <a:cubicBezTo>
                    <a:pt x="862819" y="262597"/>
                    <a:pt x="834800" y="267899"/>
                    <a:pt x="815926" y="253219"/>
                  </a:cubicBezTo>
                  <a:cubicBezTo>
                    <a:pt x="789234" y="232459"/>
                    <a:pt x="759655" y="168812"/>
                    <a:pt x="759655" y="168812"/>
                  </a:cubicBezTo>
                  <a:cubicBezTo>
                    <a:pt x="754966" y="154744"/>
                    <a:pt x="736969" y="138675"/>
                    <a:pt x="745588" y="126609"/>
                  </a:cubicBezTo>
                  <a:cubicBezTo>
                    <a:pt x="794871" y="57614"/>
                    <a:pt x="818728" y="83005"/>
                    <a:pt x="872197" y="56271"/>
                  </a:cubicBezTo>
                  <a:cubicBezTo>
                    <a:pt x="887319" y="48710"/>
                    <a:pt x="901198" y="38698"/>
                    <a:pt x="914400" y="28136"/>
                  </a:cubicBezTo>
                  <a:cubicBezTo>
                    <a:pt x="924757" y="19850"/>
                    <a:pt x="942535" y="0"/>
                    <a:pt x="942535" y="0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Freeform 117">
              <a:extLst>
                <a:ext uri="{FF2B5EF4-FFF2-40B4-BE49-F238E27FC236}">
                  <a16:creationId xmlns:a16="http://schemas.microsoft.com/office/drawing/2014/main" id="{CF9B7B6A-2D03-4364-B84C-459DA94E639A}"/>
                </a:ext>
              </a:extLst>
            </p:cNvPr>
            <p:cNvSpPr/>
            <p:nvPr/>
          </p:nvSpPr>
          <p:spPr>
            <a:xfrm>
              <a:off x="4223142" y="1083626"/>
              <a:ext cx="742910" cy="523737"/>
            </a:xfrm>
            <a:custGeom>
              <a:avLst/>
              <a:gdLst>
                <a:gd name="connsiteX0" fmla="*/ 393895 w 1097509"/>
                <a:gd name="connsiteY0" fmla="*/ 126610 h 773723"/>
                <a:gd name="connsiteX1" fmla="*/ 576775 w 1097509"/>
                <a:gd name="connsiteY1" fmla="*/ 126610 h 773723"/>
                <a:gd name="connsiteX2" fmla="*/ 590843 w 1097509"/>
                <a:gd name="connsiteY2" fmla="*/ 168813 h 773723"/>
                <a:gd name="connsiteX3" fmla="*/ 520504 w 1097509"/>
                <a:gd name="connsiteY3" fmla="*/ 351693 h 773723"/>
                <a:gd name="connsiteX4" fmla="*/ 464233 w 1097509"/>
                <a:gd name="connsiteY4" fmla="*/ 365760 h 773723"/>
                <a:gd name="connsiteX5" fmla="*/ 422030 w 1097509"/>
                <a:gd name="connsiteY5" fmla="*/ 351693 h 773723"/>
                <a:gd name="connsiteX6" fmla="*/ 379827 w 1097509"/>
                <a:gd name="connsiteY6" fmla="*/ 267286 h 773723"/>
                <a:gd name="connsiteX7" fmla="*/ 393895 w 1097509"/>
                <a:gd name="connsiteY7" fmla="*/ 196948 h 773723"/>
                <a:gd name="connsiteX8" fmla="*/ 492369 w 1097509"/>
                <a:gd name="connsiteY8" fmla="*/ 154745 h 773723"/>
                <a:gd name="connsiteX9" fmla="*/ 618978 w 1097509"/>
                <a:gd name="connsiteY9" fmla="*/ 182880 h 773723"/>
                <a:gd name="connsiteX10" fmla="*/ 647113 w 1097509"/>
                <a:gd name="connsiteY10" fmla="*/ 225083 h 773723"/>
                <a:gd name="connsiteX11" fmla="*/ 675249 w 1097509"/>
                <a:gd name="connsiteY11" fmla="*/ 309490 h 773723"/>
                <a:gd name="connsiteX12" fmla="*/ 661181 w 1097509"/>
                <a:gd name="connsiteY12" fmla="*/ 393896 h 773723"/>
                <a:gd name="connsiteX13" fmla="*/ 604910 w 1097509"/>
                <a:gd name="connsiteY13" fmla="*/ 379828 h 773723"/>
                <a:gd name="connsiteX14" fmla="*/ 661181 w 1097509"/>
                <a:gd name="connsiteY14" fmla="*/ 225083 h 773723"/>
                <a:gd name="connsiteX15" fmla="*/ 844061 w 1097509"/>
                <a:gd name="connsiteY15" fmla="*/ 225083 h 773723"/>
                <a:gd name="connsiteX16" fmla="*/ 858129 w 1097509"/>
                <a:gd name="connsiteY16" fmla="*/ 182880 h 773723"/>
                <a:gd name="connsiteX17" fmla="*/ 844061 w 1097509"/>
                <a:gd name="connsiteY17" fmla="*/ 42203 h 773723"/>
                <a:gd name="connsiteX18" fmla="*/ 717452 w 1097509"/>
                <a:gd name="connsiteY18" fmla="*/ 98474 h 773723"/>
                <a:gd name="connsiteX19" fmla="*/ 731520 w 1097509"/>
                <a:gd name="connsiteY19" fmla="*/ 182880 h 773723"/>
                <a:gd name="connsiteX20" fmla="*/ 829993 w 1097509"/>
                <a:gd name="connsiteY20" fmla="*/ 168813 h 773723"/>
                <a:gd name="connsiteX21" fmla="*/ 914400 w 1097509"/>
                <a:gd name="connsiteY21" fmla="*/ 140677 h 773723"/>
                <a:gd name="connsiteX22" fmla="*/ 928467 w 1097509"/>
                <a:gd name="connsiteY22" fmla="*/ 337625 h 773723"/>
                <a:gd name="connsiteX23" fmla="*/ 844061 w 1097509"/>
                <a:gd name="connsiteY23" fmla="*/ 379828 h 773723"/>
                <a:gd name="connsiteX24" fmla="*/ 815926 w 1097509"/>
                <a:gd name="connsiteY24" fmla="*/ 281354 h 773723"/>
                <a:gd name="connsiteX25" fmla="*/ 858129 w 1097509"/>
                <a:gd name="connsiteY25" fmla="*/ 267286 h 773723"/>
                <a:gd name="connsiteX26" fmla="*/ 942535 w 1097509"/>
                <a:gd name="connsiteY26" fmla="*/ 253219 h 773723"/>
                <a:gd name="connsiteX27" fmla="*/ 970670 w 1097509"/>
                <a:gd name="connsiteY27" fmla="*/ 225083 h 773723"/>
                <a:gd name="connsiteX28" fmla="*/ 970670 w 1097509"/>
                <a:gd name="connsiteY28" fmla="*/ 0 h 773723"/>
                <a:gd name="connsiteX29" fmla="*/ 900332 w 1097509"/>
                <a:gd name="connsiteY29" fmla="*/ 14068 h 773723"/>
                <a:gd name="connsiteX30" fmla="*/ 886264 w 1097509"/>
                <a:gd name="connsiteY30" fmla="*/ 56271 h 773723"/>
                <a:gd name="connsiteX31" fmla="*/ 900332 w 1097509"/>
                <a:gd name="connsiteY31" fmla="*/ 196948 h 773723"/>
                <a:gd name="connsiteX32" fmla="*/ 942535 w 1097509"/>
                <a:gd name="connsiteY32" fmla="*/ 253219 h 773723"/>
                <a:gd name="connsiteX33" fmla="*/ 1041009 w 1097509"/>
                <a:gd name="connsiteY33" fmla="*/ 323557 h 773723"/>
                <a:gd name="connsiteX34" fmla="*/ 1083212 w 1097509"/>
                <a:gd name="connsiteY34" fmla="*/ 309490 h 773723"/>
                <a:gd name="connsiteX35" fmla="*/ 1083212 w 1097509"/>
                <a:gd name="connsiteY35" fmla="*/ 182880 h 773723"/>
                <a:gd name="connsiteX36" fmla="*/ 1041009 w 1097509"/>
                <a:gd name="connsiteY36" fmla="*/ 168813 h 773723"/>
                <a:gd name="connsiteX37" fmla="*/ 956603 w 1097509"/>
                <a:gd name="connsiteY37" fmla="*/ 154745 h 773723"/>
                <a:gd name="connsiteX38" fmla="*/ 872197 w 1097509"/>
                <a:gd name="connsiteY38" fmla="*/ 168813 h 773723"/>
                <a:gd name="connsiteX39" fmla="*/ 844061 w 1097509"/>
                <a:gd name="connsiteY39" fmla="*/ 196948 h 773723"/>
                <a:gd name="connsiteX40" fmla="*/ 801858 w 1097509"/>
                <a:gd name="connsiteY40" fmla="*/ 309490 h 773723"/>
                <a:gd name="connsiteX41" fmla="*/ 787790 w 1097509"/>
                <a:gd name="connsiteY41" fmla="*/ 351693 h 773723"/>
                <a:gd name="connsiteX42" fmla="*/ 773723 w 1097509"/>
                <a:gd name="connsiteY42" fmla="*/ 478302 h 773723"/>
                <a:gd name="connsiteX43" fmla="*/ 675249 w 1097509"/>
                <a:gd name="connsiteY43" fmla="*/ 548640 h 773723"/>
                <a:gd name="connsiteX44" fmla="*/ 604910 w 1097509"/>
                <a:gd name="connsiteY44" fmla="*/ 393896 h 773723"/>
                <a:gd name="connsiteX45" fmla="*/ 562707 w 1097509"/>
                <a:gd name="connsiteY45" fmla="*/ 422031 h 773723"/>
                <a:gd name="connsiteX46" fmla="*/ 506437 w 1097509"/>
                <a:gd name="connsiteY46" fmla="*/ 436099 h 773723"/>
                <a:gd name="connsiteX47" fmla="*/ 464233 w 1097509"/>
                <a:gd name="connsiteY47" fmla="*/ 450166 h 773723"/>
                <a:gd name="connsiteX48" fmla="*/ 337624 w 1097509"/>
                <a:gd name="connsiteY48" fmla="*/ 436099 h 773723"/>
                <a:gd name="connsiteX49" fmla="*/ 379827 w 1097509"/>
                <a:gd name="connsiteY49" fmla="*/ 225083 h 773723"/>
                <a:gd name="connsiteX50" fmla="*/ 422030 w 1097509"/>
                <a:gd name="connsiteY50" fmla="*/ 196948 h 773723"/>
                <a:gd name="connsiteX51" fmla="*/ 450166 w 1097509"/>
                <a:gd name="connsiteY51" fmla="*/ 168813 h 773723"/>
                <a:gd name="connsiteX52" fmla="*/ 492369 w 1097509"/>
                <a:gd name="connsiteY52" fmla="*/ 182880 h 773723"/>
                <a:gd name="connsiteX53" fmla="*/ 478301 w 1097509"/>
                <a:gd name="connsiteY53" fmla="*/ 239151 h 773723"/>
                <a:gd name="connsiteX54" fmla="*/ 422030 w 1097509"/>
                <a:gd name="connsiteY54" fmla="*/ 323557 h 773723"/>
                <a:gd name="connsiteX55" fmla="*/ 281353 w 1097509"/>
                <a:gd name="connsiteY55" fmla="*/ 309490 h 773723"/>
                <a:gd name="connsiteX56" fmla="*/ 309489 w 1097509"/>
                <a:gd name="connsiteY56" fmla="*/ 225083 h 773723"/>
                <a:gd name="connsiteX57" fmla="*/ 351692 w 1097509"/>
                <a:gd name="connsiteY57" fmla="*/ 140677 h 773723"/>
                <a:gd name="connsiteX58" fmla="*/ 309489 w 1097509"/>
                <a:gd name="connsiteY58" fmla="*/ 112542 h 773723"/>
                <a:gd name="connsiteX59" fmla="*/ 225083 w 1097509"/>
                <a:gd name="connsiteY59" fmla="*/ 182880 h 773723"/>
                <a:gd name="connsiteX60" fmla="*/ 225083 w 1097509"/>
                <a:gd name="connsiteY60" fmla="*/ 323557 h 773723"/>
                <a:gd name="connsiteX61" fmla="*/ 267286 w 1097509"/>
                <a:gd name="connsiteY61" fmla="*/ 337625 h 773723"/>
                <a:gd name="connsiteX62" fmla="*/ 323557 w 1097509"/>
                <a:gd name="connsiteY62" fmla="*/ 365760 h 773723"/>
                <a:gd name="connsiteX63" fmla="*/ 365760 w 1097509"/>
                <a:gd name="connsiteY63" fmla="*/ 351693 h 773723"/>
                <a:gd name="connsiteX64" fmla="*/ 267286 w 1097509"/>
                <a:gd name="connsiteY64" fmla="*/ 309490 h 773723"/>
                <a:gd name="connsiteX65" fmla="*/ 168812 w 1097509"/>
                <a:gd name="connsiteY65" fmla="*/ 323557 h 773723"/>
                <a:gd name="connsiteX66" fmla="*/ 225083 w 1097509"/>
                <a:gd name="connsiteY66" fmla="*/ 576776 h 773723"/>
                <a:gd name="connsiteX67" fmla="*/ 267286 w 1097509"/>
                <a:gd name="connsiteY67" fmla="*/ 604911 h 773723"/>
                <a:gd name="connsiteX68" fmla="*/ 337624 w 1097509"/>
                <a:gd name="connsiteY68" fmla="*/ 590843 h 773723"/>
                <a:gd name="connsiteX69" fmla="*/ 379827 w 1097509"/>
                <a:gd name="connsiteY69" fmla="*/ 618979 h 773723"/>
                <a:gd name="connsiteX70" fmla="*/ 351692 w 1097509"/>
                <a:gd name="connsiteY70" fmla="*/ 675250 h 773723"/>
                <a:gd name="connsiteX71" fmla="*/ 267286 w 1097509"/>
                <a:gd name="connsiteY71" fmla="*/ 717453 h 773723"/>
                <a:gd name="connsiteX72" fmla="*/ 225083 w 1097509"/>
                <a:gd name="connsiteY72" fmla="*/ 745588 h 773723"/>
                <a:gd name="connsiteX73" fmla="*/ 154744 w 1097509"/>
                <a:gd name="connsiteY73" fmla="*/ 773723 h 773723"/>
                <a:gd name="connsiteX74" fmla="*/ 84406 w 1097509"/>
                <a:gd name="connsiteY74" fmla="*/ 759656 h 773723"/>
                <a:gd name="connsiteX75" fmla="*/ 112541 w 1097509"/>
                <a:gd name="connsiteY75" fmla="*/ 618979 h 773723"/>
                <a:gd name="connsiteX76" fmla="*/ 196947 w 1097509"/>
                <a:gd name="connsiteY76" fmla="*/ 562708 h 773723"/>
                <a:gd name="connsiteX77" fmla="*/ 281353 w 1097509"/>
                <a:gd name="connsiteY77" fmla="*/ 506437 h 773723"/>
                <a:gd name="connsiteX78" fmla="*/ 281353 w 1097509"/>
                <a:gd name="connsiteY78" fmla="*/ 309490 h 773723"/>
                <a:gd name="connsiteX79" fmla="*/ 253218 w 1097509"/>
                <a:gd name="connsiteY79" fmla="*/ 281354 h 773723"/>
                <a:gd name="connsiteX80" fmla="*/ 211015 w 1097509"/>
                <a:gd name="connsiteY80" fmla="*/ 267286 h 773723"/>
                <a:gd name="connsiteX81" fmla="*/ 154744 w 1097509"/>
                <a:gd name="connsiteY81" fmla="*/ 309490 h 773723"/>
                <a:gd name="connsiteX82" fmla="*/ 140677 w 1097509"/>
                <a:gd name="connsiteY82" fmla="*/ 365760 h 773723"/>
                <a:gd name="connsiteX83" fmla="*/ 126609 w 1097509"/>
                <a:gd name="connsiteY83" fmla="*/ 464234 h 773723"/>
                <a:gd name="connsiteX84" fmla="*/ 14067 w 1097509"/>
                <a:gd name="connsiteY84" fmla="*/ 422031 h 773723"/>
                <a:gd name="connsiteX85" fmla="*/ 0 w 1097509"/>
                <a:gd name="connsiteY85" fmla="*/ 379828 h 773723"/>
                <a:gd name="connsiteX86" fmla="*/ 14067 w 1097509"/>
                <a:gd name="connsiteY86" fmla="*/ 295422 h 773723"/>
                <a:gd name="connsiteX87" fmla="*/ 126609 w 1097509"/>
                <a:gd name="connsiteY87" fmla="*/ 295422 h 773723"/>
                <a:gd name="connsiteX88" fmla="*/ 154744 w 1097509"/>
                <a:gd name="connsiteY88" fmla="*/ 351693 h 773723"/>
                <a:gd name="connsiteX89" fmla="*/ 182880 w 1097509"/>
                <a:gd name="connsiteY89" fmla="*/ 436099 h 773723"/>
                <a:gd name="connsiteX90" fmla="*/ 168812 w 1097509"/>
                <a:gd name="connsiteY90" fmla="*/ 534573 h 773723"/>
                <a:gd name="connsiteX91" fmla="*/ 70338 w 1097509"/>
                <a:gd name="connsiteY91" fmla="*/ 520505 h 773723"/>
                <a:gd name="connsiteX92" fmla="*/ 112541 w 1097509"/>
                <a:gd name="connsiteY92" fmla="*/ 407963 h 773723"/>
                <a:gd name="connsiteX93" fmla="*/ 267286 w 1097509"/>
                <a:gd name="connsiteY93" fmla="*/ 422031 h 773723"/>
                <a:gd name="connsiteX94" fmla="*/ 309489 w 1097509"/>
                <a:gd name="connsiteY94" fmla="*/ 520505 h 773723"/>
                <a:gd name="connsiteX95" fmla="*/ 365760 w 1097509"/>
                <a:gd name="connsiteY95" fmla="*/ 604911 h 773723"/>
                <a:gd name="connsiteX96" fmla="*/ 436098 w 1097509"/>
                <a:gd name="connsiteY96" fmla="*/ 590843 h 773723"/>
                <a:gd name="connsiteX97" fmla="*/ 464233 w 1097509"/>
                <a:gd name="connsiteY97" fmla="*/ 534573 h 773723"/>
                <a:gd name="connsiteX98" fmla="*/ 478301 w 1097509"/>
                <a:gd name="connsiteY98" fmla="*/ 168813 h 773723"/>
                <a:gd name="connsiteX99" fmla="*/ 520504 w 1097509"/>
                <a:gd name="connsiteY99" fmla="*/ 140677 h 773723"/>
                <a:gd name="connsiteX100" fmla="*/ 548640 w 1097509"/>
                <a:gd name="connsiteY100" fmla="*/ 112542 h 773723"/>
                <a:gd name="connsiteX101" fmla="*/ 633046 w 1097509"/>
                <a:gd name="connsiteY101" fmla="*/ 126610 h 773723"/>
                <a:gd name="connsiteX102" fmla="*/ 647113 w 1097509"/>
                <a:gd name="connsiteY102" fmla="*/ 168813 h 773723"/>
                <a:gd name="connsiteX103" fmla="*/ 647113 w 1097509"/>
                <a:gd name="connsiteY103" fmla="*/ 281354 h 7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97509" h="773723">
                  <a:moveTo>
                    <a:pt x="393895" y="126610"/>
                  </a:moveTo>
                  <a:cubicBezTo>
                    <a:pt x="452616" y="116823"/>
                    <a:pt x="517944" y="97195"/>
                    <a:pt x="576775" y="126610"/>
                  </a:cubicBezTo>
                  <a:cubicBezTo>
                    <a:pt x="590038" y="133242"/>
                    <a:pt x="586154" y="154745"/>
                    <a:pt x="590843" y="168813"/>
                  </a:cubicBezTo>
                  <a:cubicBezTo>
                    <a:pt x="577858" y="311647"/>
                    <a:pt x="621894" y="313672"/>
                    <a:pt x="520504" y="351693"/>
                  </a:cubicBezTo>
                  <a:cubicBezTo>
                    <a:pt x="502401" y="358482"/>
                    <a:pt x="482990" y="361071"/>
                    <a:pt x="464233" y="365760"/>
                  </a:cubicBezTo>
                  <a:cubicBezTo>
                    <a:pt x="450165" y="361071"/>
                    <a:pt x="434745" y="359322"/>
                    <a:pt x="422030" y="351693"/>
                  </a:cubicBezTo>
                  <a:cubicBezTo>
                    <a:pt x="385143" y="329561"/>
                    <a:pt x="389941" y="307743"/>
                    <a:pt x="379827" y="267286"/>
                  </a:cubicBezTo>
                  <a:cubicBezTo>
                    <a:pt x="384516" y="243840"/>
                    <a:pt x="382032" y="217708"/>
                    <a:pt x="393895" y="196948"/>
                  </a:cubicBezTo>
                  <a:cubicBezTo>
                    <a:pt x="410087" y="168613"/>
                    <a:pt x="467838" y="160878"/>
                    <a:pt x="492369" y="154745"/>
                  </a:cubicBezTo>
                  <a:cubicBezTo>
                    <a:pt x="534572" y="164123"/>
                    <a:pt x="579621" y="164990"/>
                    <a:pt x="618978" y="182880"/>
                  </a:cubicBezTo>
                  <a:cubicBezTo>
                    <a:pt x="634370" y="189876"/>
                    <a:pt x="640246" y="209633"/>
                    <a:pt x="647113" y="225083"/>
                  </a:cubicBezTo>
                  <a:cubicBezTo>
                    <a:pt x="659158" y="252184"/>
                    <a:pt x="675249" y="309490"/>
                    <a:pt x="675249" y="309490"/>
                  </a:cubicBezTo>
                  <a:cubicBezTo>
                    <a:pt x="670560" y="337625"/>
                    <a:pt x="681350" y="373727"/>
                    <a:pt x="661181" y="393896"/>
                  </a:cubicBezTo>
                  <a:cubicBezTo>
                    <a:pt x="647509" y="407567"/>
                    <a:pt x="610466" y="398347"/>
                    <a:pt x="604910" y="379828"/>
                  </a:cubicBezTo>
                  <a:cubicBezTo>
                    <a:pt x="571713" y="269171"/>
                    <a:pt x="603210" y="263731"/>
                    <a:pt x="661181" y="225083"/>
                  </a:cubicBezTo>
                  <a:cubicBezTo>
                    <a:pt x="719902" y="234870"/>
                    <a:pt x="785230" y="254498"/>
                    <a:pt x="844061" y="225083"/>
                  </a:cubicBezTo>
                  <a:cubicBezTo>
                    <a:pt x="857324" y="218451"/>
                    <a:pt x="853440" y="196948"/>
                    <a:pt x="858129" y="182880"/>
                  </a:cubicBezTo>
                  <a:cubicBezTo>
                    <a:pt x="853440" y="135988"/>
                    <a:pt x="877384" y="75526"/>
                    <a:pt x="844061" y="42203"/>
                  </a:cubicBezTo>
                  <a:cubicBezTo>
                    <a:pt x="752597" y="-49261"/>
                    <a:pt x="729437" y="62520"/>
                    <a:pt x="717452" y="98474"/>
                  </a:cubicBezTo>
                  <a:cubicBezTo>
                    <a:pt x="722141" y="126609"/>
                    <a:pt x="707332" y="167762"/>
                    <a:pt x="731520" y="182880"/>
                  </a:cubicBezTo>
                  <a:cubicBezTo>
                    <a:pt x="759637" y="200454"/>
                    <a:pt x="797685" y="176269"/>
                    <a:pt x="829993" y="168813"/>
                  </a:cubicBezTo>
                  <a:cubicBezTo>
                    <a:pt x="858891" y="162144"/>
                    <a:pt x="914400" y="140677"/>
                    <a:pt x="914400" y="140677"/>
                  </a:cubicBezTo>
                  <a:cubicBezTo>
                    <a:pt x="962958" y="213514"/>
                    <a:pt x="969516" y="204218"/>
                    <a:pt x="928467" y="337625"/>
                  </a:cubicBezTo>
                  <a:cubicBezTo>
                    <a:pt x="922234" y="357882"/>
                    <a:pt x="859934" y="374537"/>
                    <a:pt x="844061" y="379828"/>
                  </a:cubicBezTo>
                  <a:cubicBezTo>
                    <a:pt x="792303" y="362575"/>
                    <a:pt x="765749" y="369163"/>
                    <a:pt x="815926" y="281354"/>
                  </a:cubicBezTo>
                  <a:cubicBezTo>
                    <a:pt x="823283" y="268479"/>
                    <a:pt x="843653" y="270503"/>
                    <a:pt x="858129" y="267286"/>
                  </a:cubicBezTo>
                  <a:cubicBezTo>
                    <a:pt x="885973" y="261098"/>
                    <a:pt x="914400" y="257908"/>
                    <a:pt x="942535" y="253219"/>
                  </a:cubicBezTo>
                  <a:cubicBezTo>
                    <a:pt x="951913" y="243840"/>
                    <a:pt x="963846" y="236456"/>
                    <a:pt x="970670" y="225083"/>
                  </a:cubicBezTo>
                  <a:cubicBezTo>
                    <a:pt x="1007109" y="164351"/>
                    <a:pt x="973356" y="34913"/>
                    <a:pt x="970670" y="0"/>
                  </a:cubicBezTo>
                  <a:cubicBezTo>
                    <a:pt x="947224" y="4689"/>
                    <a:pt x="920227" y="805"/>
                    <a:pt x="900332" y="14068"/>
                  </a:cubicBezTo>
                  <a:cubicBezTo>
                    <a:pt x="887994" y="22293"/>
                    <a:pt x="886264" y="41442"/>
                    <a:pt x="886264" y="56271"/>
                  </a:cubicBezTo>
                  <a:cubicBezTo>
                    <a:pt x="886264" y="103397"/>
                    <a:pt x="887385" y="151635"/>
                    <a:pt x="900332" y="196948"/>
                  </a:cubicBezTo>
                  <a:cubicBezTo>
                    <a:pt x="906773" y="219492"/>
                    <a:pt x="925956" y="236640"/>
                    <a:pt x="942535" y="253219"/>
                  </a:cubicBezTo>
                  <a:cubicBezTo>
                    <a:pt x="959985" y="270669"/>
                    <a:pt x="1017045" y="307581"/>
                    <a:pt x="1041009" y="323557"/>
                  </a:cubicBezTo>
                  <a:cubicBezTo>
                    <a:pt x="1055077" y="318868"/>
                    <a:pt x="1072727" y="319975"/>
                    <a:pt x="1083212" y="309490"/>
                  </a:cubicBezTo>
                  <a:cubicBezTo>
                    <a:pt x="1109830" y="282872"/>
                    <a:pt x="1092929" y="199884"/>
                    <a:pt x="1083212" y="182880"/>
                  </a:cubicBezTo>
                  <a:cubicBezTo>
                    <a:pt x="1075855" y="170005"/>
                    <a:pt x="1055484" y="172030"/>
                    <a:pt x="1041009" y="168813"/>
                  </a:cubicBezTo>
                  <a:cubicBezTo>
                    <a:pt x="1013165" y="162625"/>
                    <a:pt x="984738" y="159434"/>
                    <a:pt x="956603" y="154745"/>
                  </a:cubicBezTo>
                  <a:cubicBezTo>
                    <a:pt x="928468" y="159434"/>
                    <a:pt x="898904" y="158798"/>
                    <a:pt x="872197" y="168813"/>
                  </a:cubicBezTo>
                  <a:cubicBezTo>
                    <a:pt x="859778" y="173470"/>
                    <a:pt x="851418" y="185912"/>
                    <a:pt x="844061" y="196948"/>
                  </a:cubicBezTo>
                  <a:cubicBezTo>
                    <a:pt x="811282" y="246116"/>
                    <a:pt x="817322" y="255366"/>
                    <a:pt x="801858" y="309490"/>
                  </a:cubicBezTo>
                  <a:cubicBezTo>
                    <a:pt x="797784" y="323748"/>
                    <a:pt x="792479" y="337625"/>
                    <a:pt x="787790" y="351693"/>
                  </a:cubicBezTo>
                  <a:cubicBezTo>
                    <a:pt x="783101" y="393896"/>
                    <a:pt x="788966" y="438670"/>
                    <a:pt x="773723" y="478302"/>
                  </a:cubicBezTo>
                  <a:cubicBezTo>
                    <a:pt x="754089" y="529352"/>
                    <a:pt x="716276" y="534965"/>
                    <a:pt x="675249" y="548640"/>
                  </a:cubicBezTo>
                  <a:cubicBezTo>
                    <a:pt x="543267" y="515646"/>
                    <a:pt x="694005" y="572086"/>
                    <a:pt x="604910" y="393896"/>
                  </a:cubicBezTo>
                  <a:cubicBezTo>
                    <a:pt x="597349" y="378774"/>
                    <a:pt x="578247" y="415371"/>
                    <a:pt x="562707" y="422031"/>
                  </a:cubicBezTo>
                  <a:cubicBezTo>
                    <a:pt x="544936" y="429647"/>
                    <a:pt x="525027" y="430788"/>
                    <a:pt x="506437" y="436099"/>
                  </a:cubicBezTo>
                  <a:cubicBezTo>
                    <a:pt x="492179" y="440173"/>
                    <a:pt x="478301" y="445477"/>
                    <a:pt x="464233" y="450166"/>
                  </a:cubicBezTo>
                  <a:cubicBezTo>
                    <a:pt x="422030" y="445477"/>
                    <a:pt x="358691" y="472967"/>
                    <a:pt x="337624" y="436099"/>
                  </a:cubicBezTo>
                  <a:cubicBezTo>
                    <a:pt x="291259" y="354961"/>
                    <a:pt x="321791" y="271513"/>
                    <a:pt x="379827" y="225083"/>
                  </a:cubicBezTo>
                  <a:cubicBezTo>
                    <a:pt x="393029" y="214521"/>
                    <a:pt x="408828" y="207510"/>
                    <a:pt x="422030" y="196948"/>
                  </a:cubicBezTo>
                  <a:cubicBezTo>
                    <a:pt x="432387" y="188663"/>
                    <a:pt x="440787" y="178191"/>
                    <a:pt x="450166" y="168813"/>
                  </a:cubicBezTo>
                  <a:cubicBezTo>
                    <a:pt x="464234" y="173502"/>
                    <a:pt x="486862" y="169112"/>
                    <a:pt x="492369" y="182880"/>
                  </a:cubicBezTo>
                  <a:cubicBezTo>
                    <a:pt x="499550" y="200831"/>
                    <a:pt x="486948" y="221858"/>
                    <a:pt x="478301" y="239151"/>
                  </a:cubicBezTo>
                  <a:cubicBezTo>
                    <a:pt x="463179" y="269396"/>
                    <a:pt x="422030" y="323557"/>
                    <a:pt x="422030" y="323557"/>
                  </a:cubicBezTo>
                  <a:cubicBezTo>
                    <a:pt x="375138" y="318868"/>
                    <a:pt x="316819" y="340523"/>
                    <a:pt x="281353" y="309490"/>
                  </a:cubicBezTo>
                  <a:cubicBezTo>
                    <a:pt x="259033" y="289960"/>
                    <a:pt x="297444" y="252184"/>
                    <a:pt x="309489" y="225083"/>
                  </a:cubicBezTo>
                  <a:cubicBezTo>
                    <a:pt x="382213" y="61454"/>
                    <a:pt x="300384" y="294596"/>
                    <a:pt x="351692" y="140677"/>
                  </a:cubicBezTo>
                  <a:cubicBezTo>
                    <a:pt x="337624" y="131299"/>
                    <a:pt x="326226" y="114933"/>
                    <a:pt x="309489" y="112542"/>
                  </a:cubicBezTo>
                  <a:cubicBezTo>
                    <a:pt x="246920" y="103604"/>
                    <a:pt x="246630" y="139787"/>
                    <a:pt x="225083" y="182880"/>
                  </a:cubicBezTo>
                  <a:cubicBezTo>
                    <a:pt x="216426" y="226166"/>
                    <a:pt x="196226" y="280271"/>
                    <a:pt x="225083" y="323557"/>
                  </a:cubicBezTo>
                  <a:cubicBezTo>
                    <a:pt x="233308" y="335895"/>
                    <a:pt x="253656" y="331784"/>
                    <a:pt x="267286" y="337625"/>
                  </a:cubicBezTo>
                  <a:cubicBezTo>
                    <a:pt x="286561" y="345886"/>
                    <a:pt x="304800" y="356382"/>
                    <a:pt x="323557" y="365760"/>
                  </a:cubicBezTo>
                  <a:cubicBezTo>
                    <a:pt x="337625" y="361071"/>
                    <a:pt x="365760" y="366522"/>
                    <a:pt x="365760" y="351693"/>
                  </a:cubicBezTo>
                  <a:cubicBezTo>
                    <a:pt x="365760" y="327404"/>
                    <a:pt x="273303" y="310994"/>
                    <a:pt x="267286" y="309490"/>
                  </a:cubicBezTo>
                  <a:cubicBezTo>
                    <a:pt x="234461" y="314179"/>
                    <a:pt x="180454" y="292510"/>
                    <a:pt x="168812" y="323557"/>
                  </a:cubicBezTo>
                  <a:cubicBezTo>
                    <a:pt x="122047" y="448264"/>
                    <a:pt x="150574" y="514686"/>
                    <a:pt x="225083" y="576776"/>
                  </a:cubicBezTo>
                  <a:cubicBezTo>
                    <a:pt x="238071" y="587600"/>
                    <a:pt x="253218" y="595533"/>
                    <a:pt x="267286" y="604911"/>
                  </a:cubicBezTo>
                  <a:cubicBezTo>
                    <a:pt x="290732" y="600222"/>
                    <a:pt x="315647" y="600262"/>
                    <a:pt x="337624" y="590843"/>
                  </a:cubicBezTo>
                  <a:cubicBezTo>
                    <a:pt x="384826" y="570614"/>
                    <a:pt x="354680" y="518387"/>
                    <a:pt x="379827" y="618979"/>
                  </a:cubicBezTo>
                  <a:cubicBezTo>
                    <a:pt x="370449" y="637736"/>
                    <a:pt x="365117" y="659140"/>
                    <a:pt x="351692" y="675250"/>
                  </a:cubicBezTo>
                  <a:cubicBezTo>
                    <a:pt x="322897" y="709805"/>
                    <a:pt x="302948" y="699622"/>
                    <a:pt x="267286" y="717453"/>
                  </a:cubicBezTo>
                  <a:cubicBezTo>
                    <a:pt x="252164" y="725014"/>
                    <a:pt x="240205" y="738027"/>
                    <a:pt x="225083" y="745588"/>
                  </a:cubicBezTo>
                  <a:cubicBezTo>
                    <a:pt x="202496" y="756881"/>
                    <a:pt x="178190" y="764345"/>
                    <a:pt x="154744" y="773723"/>
                  </a:cubicBezTo>
                  <a:cubicBezTo>
                    <a:pt x="131298" y="769034"/>
                    <a:pt x="95099" y="781042"/>
                    <a:pt x="84406" y="759656"/>
                  </a:cubicBezTo>
                  <a:cubicBezTo>
                    <a:pt x="82533" y="755910"/>
                    <a:pt x="96054" y="643710"/>
                    <a:pt x="112541" y="618979"/>
                  </a:cubicBezTo>
                  <a:cubicBezTo>
                    <a:pt x="156616" y="552866"/>
                    <a:pt x="142290" y="593073"/>
                    <a:pt x="196947" y="562708"/>
                  </a:cubicBezTo>
                  <a:cubicBezTo>
                    <a:pt x="226506" y="546286"/>
                    <a:pt x="281353" y="506437"/>
                    <a:pt x="281353" y="506437"/>
                  </a:cubicBezTo>
                  <a:cubicBezTo>
                    <a:pt x="301930" y="424129"/>
                    <a:pt x="309338" y="421431"/>
                    <a:pt x="281353" y="309490"/>
                  </a:cubicBezTo>
                  <a:cubicBezTo>
                    <a:pt x="278136" y="296623"/>
                    <a:pt x="264591" y="288178"/>
                    <a:pt x="253218" y="281354"/>
                  </a:cubicBezTo>
                  <a:cubicBezTo>
                    <a:pt x="240503" y="273725"/>
                    <a:pt x="225083" y="271975"/>
                    <a:pt x="211015" y="267286"/>
                  </a:cubicBezTo>
                  <a:cubicBezTo>
                    <a:pt x="192258" y="281354"/>
                    <a:pt x="168372" y="290411"/>
                    <a:pt x="154744" y="309490"/>
                  </a:cubicBezTo>
                  <a:cubicBezTo>
                    <a:pt x="143506" y="325223"/>
                    <a:pt x="144136" y="346738"/>
                    <a:pt x="140677" y="365760"/>
                  </a:cubicBezTo>
                  <a:cubicBezTo>
                    <a:pt x="134746" y="398383"/>
                    <a:pt x="131298" y="431409"/>
                    <a:pt x="126609" y="464234"/>
                  </a:cubicBezTo>
                  <a:cubicBezTo>
                    <a:pt x="75293" y="455681"/>
                    <a:pt x="40902" y="466756"/>
                    <a:pt x="14067" y="422031"/>
                  </a:cubicBezTo>
                  <a:cubicBezTo>
                    <a:pt x="6438" y="409316"/>
                    <a:pt x="4689" y="393896"/>
                    <a:pt x="0" y="379828"/>
                  </a:cubicBezTo>
                  <a:cubicBezTo>
                    <a:pt x="4689" y="351693"/>
                    <a:pt x="-84" y="320187"/>
                    <a:pt x="14067" y="295422"/>
                  </a:cubicBezTo>
                  <a:cubicBezTo>
                    <a:pt x="31814" y="264365"/>
                    <a:pt x="117740" y="293648"/>
                    <a:pt x="126609" y="295422"/>
                  </a:cubicBezTo>
                  <a:cubicBezTo>
                    <a:pt x="135987" y="314179"/>
                    <a:pt x="146956" y="332222"/>
                    <a:pt x="154744" y="351693"/>
                  </a:cubicBezTo>
                  <a:cubicBezTo>
                    <a:pt x="165758" y="379229"/>
                    <a:pt x="182880" y="436099"/>
                    <a:pt x="182880" y="436099"/>
                  </a:cubicBezTo>
                  <a:cubicBezTo>
                    <a:pt x="178191" y="468924"/>
                    <a:pt x="195338" y="514678"/>
                    <a:pt x="168812" y="534573"/>
                  </a:cubicBezTo>
                  <a:cubicBezTo>
                    <a:pt x="142286" y="554468"/>
                    <a:pt x="91917" y="545680"/>
                    <a:pt x="70338" y="520505"/>
                  </a:cubicBezTo>
                  <a:cubicBezTo>
                    <a:pt x="32843" y="476761"/>
                    <a:pt x="89227" y="431277"/>
                    <a:pt x="112541" y="407963"/>
                  </a:cubicBezTo>
                  <a:cubicBezTo>
                    <a:pt x="164123" y="412652"/>
                    <a:pt x="217782" y="406799"/>
                    <a:pt x="267286" y="422031"/>
                  </a:cubicBezTo>
                  <a:cubicBezTo>
                    <a:pt x="297543" y="431341"/>
                    <a:pt x="301158" y="503843"/>
                    <a:pt x="309489" y="520505"/>
                  </a:cubicBezTo>
                  <a:cubicBezTo>
                    <a:pt x="324611" y="550750"/>
                    <a:pt x="365760" y="604911"/>
                    <a:pt x="365760" y="604911"/>
                  </a:cubicBezTo>
                  <a:cubicBezTo>
                    <a:pt x="389206" y="600222"/>
                    <a:pt x="416641" y="604741"/>
                    <a:pt x="436098" y="590843"/>
                  </a:cubicBezTo>
                  <a:cubicBezTo>
                    <a:pt x="453162" y="578654"/>
                    <a:pt x="462146" y="555440"/>
                    <a:pt x="464233" y="534573"/>
                  </a:cubicBezTo>
                  <a:cubicBezTo>
                    <a:pt x="476373" y="413168"/>
                    <a:pt x="461046" y="289597"/>
                    <a:pt x="478301" y="168813"/>
                  </a:cubicBezTo>
                  <a:cubicBezTo>
                    <a:pt x="480692" y="152076"/>
                    <a:pt x="507302" y="151239"/>
                    <a:pt x="520504" y="140677"/>
                  </a:cubicBezTo>
                  <a:cubicBezTo>
                    <a:pt x="530861" y="132392"/>
                    <a:pt x="539261" y="121920"/>
                    <a:pt x="548640" y="112542"/>
                  </a:cubicBezTo>
                  <a:cubicBezTo>
                    <a:pt x="576775" y="117231"/>
                    <a:pt x="608281" y="112458"/>
                    <a:pt x="633046" y="126610"/>
                  </a:cubicBezTo>
                  <a:cubicBezTo>
                    <a:pt x="645921" y="133967"/>
                    <a:pt x="645771" y="154045"/>
                    <a:pt x="647113" y="168813"/>
                  </a:cubicBezTo>
                  <a:cubicBezTo>
                    <a:pt x="650509" y="206173"/>
                    <a:pt x="647113" y="243840"/>
                    <a:pt x="647113" y="281354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Freeform 118">
              <a:extLst>
                <a:ext uri="{FF2B5EF4-FFF2-40B4-BE49-F238E27FC236}">
                  <a16:creationId xmlns:a16="http://schemas.microsoft.com/office/drawing/2014/main" id="{E7EA11D4-9F8F-4ADA-B2D6-1666CB5AADF7}"/>
                </a:ext>
              </a:extLst>
            </p:cNvPr>
            <p:cNvSpPr/>
            <p:nvPr/>
          </p:nvSpPr>
          <p:spPr>
            <a:xfrm>
              <a:off x="5240388" y="864608"/>
              <a:ext cx="430175" cy="390423"/>
            </a:xfrm>
            <a:custGeom>
              <a:avLst/>
              <a:gdLst>
                <a:gd name="connsiteX0" fmla="*/ 30591 w 635502"/>
                <a:gd name="connsiteY0" fmla="*/ 154745 h 576776"/>
                <a:gd name="connsiteX1" fmla="*/ 16523 w 635502"/>
                <a:gd name="connsiteY1" fmla="*/ 14068 h 576776"/>
                <a:gd name="connsiteX2" fmla="*/ 58726 w 635502"/>
                <a:gd name="connsiteY2" fmla="*/ 0 h 576776"/>
                <a:gd name="connsiteX3" fmla="*/ 100930 w 635502"/>
                <a:gd name="connsiteY3" fmla="*/ 14068 h 576776"/>
                <a:gd name="connsiteX4" fmla="*/ 100930 w 635502"/>
                <a:gd name="connsiteY4" fmla="*/ 154745 h 576776"/>
                <a:gd name="connsiteX5" fmla="*/ 72794 w 635502"/>
                <a:gd name="connsiteY5" fmla="*/ 84407 h 576776"/>
                <a:gd name="connsiteX6" fmla="*/ 129065 w 635502"/>
                <a:gd name="connsiteY6" fmla="*/ 98474 h 576776"/>
                <a:gd name="connsiteX7" fmla="*/ 157200 w 635502"/>
                <a:gd name="connsiteY7" fmla="*/ 126610 h 576776"/>
                <a:gd name="connsiteX8" fmla="*/ 227539 w 635502"/>
                <a:gd name="connsiteY8" fmla="*/ 182880 h 576776"/>
                <a:gd name="connsiteX9" fmla="*/ 227539 w 635502"/>
                <a:gd name="connsiteY9" fmla="*/ 98474 h 576776"/>
                <a:gd name="connsiteX10" fmla="*/ 171268 w 635502"/>
                <a:gd name="connsiteY10" fmla="*/ 42203 h 576776"/>
                <a:gd name="connsiteX11" fmla="*/ 171268 w 635502"/>
                <a:gd name="connsiteY11" fmla="*/ 154745 h 576776"/>
                <a:gd name="connsiteX12" fmla="*/ 255674 w 635502"/>
                <a:gd name="connsiteY12" fmla="*/ 112542 h 576776"/>
                <a:gd name="connsiteX13" fmla="*/ 382283 w 635502"/>
                <a:gd name="connsiteY13" fmla="*/ 126610 h 576776"/>
                <a:gd name="connsiteX14" fmla="*/ 396351 w 635502"/>
                <a:gd name="connsiteY14" fmla="*/ 168813 h 576776"/>
                <a:gd name="connsiteX15" fmla="*/ 382283 w 635502"/>
                <a:gd name="connsiteY15" fmla="*/ 253219 h 576776"/>
                <a:gd name="connsiteX16" fmla="*/ 340080 w 635502"/>
                <a:gd name="connsiteY16" fmla="*/ 225083 h 576776"/>
                <a:gd name="connsiteX17" fmla="*/ 396351 w 635502"/>
                <a:gd name="connsiteY17" fmla="*/ 140677 h 576776"/>
                <a:gd name="connsiteX18" fmla="*/ 466690 w 635502"/>
                <a:gd name="connsiteY18" fmla="*/ 182880 h 576776"/>
                <a:gd name="connsiteX19" fmla="*/ 494825 w 635502"/>
                <a:gd name="connsiteY19" fmla="*/ 267287 h 576776"/>
                <a:gd name="connsiteX20" fmla="*/ 480757 w 635502"/>
                <a:gd name="connsiteY20" fmla="*/ 337625 h 576776"/>
                <a:gd name="connsiteX21" fmla="*/ 396351 w 635502"/>
                <a:gd name="connsiteY21" fmla="*/ 365760 h 576776"/>
                <a:gd name="connsiteX22" fmla="*/ 340080 w 635502"/>
                <a:gd name="connsiteY22" fmla="*/ 295422 h 576776"/>
                <a:gd name="connsiteX23" fmla="*/ 269742 w 635502"/>
                <a:gd name="connsiteY23" fmla="*/ 225083 h 576776"/>
                <a:gd name="connsiteX24" fmla="*/ 129065 w 635502"/>
                <a:gd name="connsiteY24" fmla="*/ 281354 h 576776"/>
                <a:gd name="connsiteX25" fmla="*/ 157200 w 635502"/>
                <a:gd name="connsiteY25" fmla="*/ 309490 h 576776"/>
                <a:gd name="connsiteX26" fmla="*/ 143133 w 635502"/>
                <a:gd name="connsiteY26" fmla="*/ 351693 h 576776"/>
                <a:gd name="connsiteX27" fmla="*/ 114997 w 635502"/>
                <a:gd name="connsiteY27" fmla="*/ 323557 h 576776"/>
                <a:gd name="connsiteX28" fmla="*/ 72794 w 635502"/>
                <a:gd name="connsiteY28" fmla="*/ 295422 h 576776"/>
                <a:gd name="connsiteX29" fmla="*/ 86862 w 635502"/>
                <a:gd name="connsiteY29" fmla="*/ 225083 h 576776"/>
                <a:gd name="connsiteX30" fmla="*/ 199403 w 635502"/>
                <a:gd name="connsiteY30" fmla="*/ 225083 h 576776"/>
                <a:gd name="connsiteX31" fmla="*/ 227539 w 635502"/>
                <a:gd name="connsiteY31" fmla="*/ 253219 h 576776"/>
                <a:gd name="connsiteX32" fmla="*/ 227539 w 635502"/>
                <a:gd name="connsiteY32" fmla="*/ 393896 h 576776"/>
                <a:gd name="connsiteX33" fmla="*/ 241606 w 635502"/>
                <a:gd name="connsiteY33" fmla="*/ 492370 h 576776"/>
                <a:gd name="connsiteX34" fmla="*/ 269742 w 635502"/>
                <a:gd name="connsiteY34" fmla="*/ 464234 h 576776"/>
                <a:gd name="connsiteX35" fmla="*/ 283810 w 635502"/>
                <a:gd name="connsiteY35" fmla="*/ 422031 h 576776"/>
                <a:gd name="connsiteX36" fmla="*/ 269742 w 635502"/>
                <a:gd name="connsiteY36" fmla="*/ 337625 h 576776"/>
                <a:gd name="connsiteX37" fmla="*/ 241606 w 635502"/>
                <a:gd name="connsiteY37" fmla="*/ 365760 h 576776"/>
                <a:gd name="connsiteX38" fmla="*/ 227539 w 635502"/>
                <a:gd name="connsiteY38" fmla="*/ 407963 h 576776"/>
                <a:gd name="connsiteX39" fmla="*/ 269742 w 635502"/>
                <a:gd name="connsiteY39" fmla="*/ 534573 h 576776"/>
                <a:gd name="connsiteX40" fmla="*/ 311945 w 635502"/>
                <a:gd name="connsiteY40" fmla="*/ 520505 h 576776"/>
                <a:gd name="connsiteX41" fmla="*/ 354148 w 635502"/>
                <a:gd name="connsiteY41" fmla="*/ 436099 h 576776"/>
                <a:gd name="connsiteX42" fmla="*/ 438554 w 635502"/>
                <a:gd name="connsiteY42" fmla="*/ 379828 h 576776"/>
                <a:gd name="connsiteX43" fmla="*/ 565163 w 635502"/>
                <a:gd name="connsiteY43" fmla="*/ 436099 h 576776"/>
                <a:gd name="connsiteX44" fmla="*/ 551096 w 635502"/>
                <a:gd name="connsiteY44" fmla="*/ 534573 h 576776"/>
                <a:gd name="connsiteX45" fmla="*/ 466690 w 635502"/>
                <a:gd name="connsiteY45" fmla="*/ 562708 h 576776"/>
                <a:gd name="connsiteX46" fmla="*/ 424486 w 635502"/>
                <a:gd name="connsiteY46" fmla="*/ 548640 h 576776"/>
                <a:gd name="connsiteX47" fmla="*/ 410419 w 635502"/>
                <a:gd name="connsiteY47" fmla="*/ 337625 h 576776"/>
                <a:gd name="connsiteX48" fmla="*/ 508893 w 635502"/>
                <a:gd name="connsiteY48" fmla="*/ 351693 h 576776"/>
                <a:gd name="connsiteX49" fmla="*/ 537028 w 635502"/>
                <a:gd name="connsiteY49" fmla="*/ 393896 h 576776"/>
                <a:gd name="connsiteX50" fmla="*/ 607366 w 635502"/>
                <a:gd name="connsiteY50" fmla="*/ 478302 h 576776"/>
                <a:gd name="connsiteX51" fmla="*/ 593299 w 635502"/>
                <a:gd name="connsiteY51" fmla="*/ 506437 h 576776"/>
                <a:gd name="connsiteX52" fmla="*/ 551096 w 635502"/>
                <a:gd name="connsiteY52" fmla="*/ 492370 h 576776"/>
                <a:gd name="connsiteX53" fmla="*/ 508893 w 635502"/>
                <a:gd name="connsiteY53" fmla="*/ 506437 h 576776"/>
                <a:gd name="connsiteX54" fmla="*/ 452622 w 635502"/>
                <a:gd name="connsiteY54" fmla="*/ 534573 h 576776"/>
                <a:gd name="connsiteX55" fmla="*/ 466690 w 635502"/>
                <a:gd name="connsiteY55" fmla="*/ 450167 h 576776"/>
                <a:gd name="connsiteX56" fmla="*/ 508893 w 635502"/>
                <a:gd name="connsiteY56" fmla="*/ 436099 h 576776"/>
                <a:gd name="connsiteX57" fmla="*/ 621434 w 635502"/>
                <a:gd name="connsiteY57" fmla="*/ 450167 h 576776"/>
                <a:gd name="connsiteX58" fmla="*/ 635502 w 635502"/>
                <a:gd name="connsiteY58" fmla="*/ 492370 h 576776"/>
                <a:gd name="connsiteX59" fmla="*/ 466690 w 635502"/>
                <a:gd name="connsiteY59" fmla="*/ 576776 h 576776"/>
                <a:gd name="connsiteX60" fmla="*/ 354148 w 635502"/>
                <a:gd name="connsiteY60" fmla="*/ 506437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35502" h="576776">
                  <a:moveTo>
                    <a:pt x="30591" y="154745"/>
                  </a:moveTo>
                  <a:cubicBezTo>
                    <a:pt x="11152" y="106148"/>
                    <a:pt x="-19139" y="67562"/>
                    <a:pt x="16523" y="14068"/>
                  </a:cubicBezTo>
                  <a:cubicBezTo>
                    <a:pt x="24748" y="1730"/>
                    <a:pt x="44658" y="4689"/>
                    <a:pt x="58726" y="0"/>
                  </a:cubicBezTo>
                  <a:cubicBezTo>
                    <a:pt x="72794" y="4689"/>
                    <a:pt x="90444" y="3582"/>
                    <a:pt x="100930" y="14068"/>
                  </a:cubicBezTo>
                  <a:cubicBezTo>
                    <a:pt x="131620" y="44758"/>
                    <a:pt x="103369" y="137674"/>
                    <a:pt x="100930" y="154745"/>
                  </a:cubicBezTo>
                  <a:cubicBezTo>
                    <a:pt x="89738" y="151014"/>
                    <a:pt x="-9218" y="133614"/>
                    <a:pt x="72794" y="84407"/>
                  </a:cubicBezTo>
                  <a:cubicBezTo>
                    <a:pt x="89373" y="74460"/>
                    <a:pt x="110308" y="93785"/>
                    <a:pt x="129065" y="98474"/>
                  </a:cubicBezTo>
                  <a:cubicBezTo>
                    <a:pt x="138443" y="107853"/>
                    <a:pt x="146843" y="118324"/>
                    <a:pt x="157200" y="126610"/>
                  </a:cubicBezTo>
                  <a:cubicBezTo>
                    <a:pt x="245943" y="197605"/>
                    <a:pt x="159595" y="114939"/>
                    <a:pt x="227539" y="182880"/>
                  </a:cubicBezTo>
                  <a:cubicBezTo>
                    <a:pt x="239474" y="147072"/>
                    <a:pt x="253116" y="134282"/>
                    <a:pt x="227539" y="98474"/>
                  </a:cubicBezTo>
                  <a:cubicBezTo>
                    <a:pt x="212121" y="76889"/>
                    <a:pt x="171268" y="42203"/>
                    <a:pt x="171268" y="42203"/>
                  </a:cubicBezTo>
                  <a:cubicBezTo>
                    <a:pt x="160167" y="75506"/>
                    <a:pt x="137316" y="120793"/>
                    <a:pt x="171268" y="154745"/>
                  </a:cubicBezTo>
                  <a:cubicBezTo>
                    <a:pt x="182916" y="166393"/>
                    <a:pt x="254258" y="113486"/>
                    <a:pt x="255674" y="112542"/>
                  </a:cubicBezTo>
                  <a:cubicBezTo>
                    <a:pt x="297877" y="117231"/>
                    <a:pt x="342857" y="110840"/>
                    <a:pt x="382283" y="126610"/>
                  </a:cubicBezTo>
                  <a:cubicBezTo>
                    <a:pt x="396051" y="132117"/>
                    <a:pt x="396351" y="153984"/>
                    <a:pt x="396351" y="168813"/>
                  </a:cubicBezTo>
                  <a:cubicBezTo>
                    <a:pt x="396351" y="197336"/>
                    <a:pt x="386972" y="225084"/>
                    <a:pt x="382283" y="253219"/>
                  </a:cubicBezTo>
                  <a:cubicBezTo>
                    <a:pt x="368215" y="243840"/>
                    <a:pt x="345427" y="241123"/>
                    <a:pt x="340080" y="225083"/>
                  </a:cubicBezTo>
                  <a:cubicBezTo>
                    <a:pt x="323564" y="175534"/>
                    <a:pt x="368393" y="159316"/>
                    <a:pt x="396351" y="140677"/>
                  </a:cubicBezTo>
                  <a:cubicBezTo>
                    <a:pt x="425227" y="150303"/>
                    <a:pt x="451242" y="151985"/>
                    <a:pt x="466690" y="182880"/>
                  </a:cubicBezTo>
                  <a:cubicBezTo>
                    <a:pt x="479953" y="209406"/>
                    <a:pt x="494825" y="267287"/>
                    <a:pt x="494825" y="267287"/>
                  </a:cubicBezTo>
                  <a:cubicBezTo>
                    <a:pt x="490136" y="290733"/>
                    <a:pt x="497664" y="320718"/>
                    <a:pt x="480757" y="337625"/>
                  </a:cubicBezTo>
                  <a:cubicBezTo>
                    <a:pt x="459786" y="358596"/>
                    <a:pt x="396351" y="365760"/>
                    <a:pt x="396351" y="365760"/>
                  </a:cubicBezTo>
                  <a:cubicBezTo>
                    <a:pt x="286474" y="292509"/>
                    <a:pt x="408028" y="386020"/>
                    <a:pt x="340080" y="295422"/>
                  </a:cubicBezTo>
                  <a:cubicBezTo>
                    <a:pt x="320185" y="268896"/>
                    <a:pt x="269742" y="225083"/>
                    <a:pt x="269742" y="225083"/>
                  </a:cubicBezTo>
                  <a:cubicBezTo>
                    <a:pt x="180901" y="233160"/>
                    <a:pt x="75522" y="192114"/>
                    <a:pt x="129065" y="281354"/>
                  </a:cubicBezTo>
                  <a:cubicBezTo>
                    <a:pt x="135889" y="292727"/>
                    <a:pt x="147822" y="300111"/>
                    <a:pt x="157200" y="309490"/>
                  </a:cubicBezTo>
                  <a:cubicBezTo>
                    <a:pt x="152511" y="323558"/>
                    <a:pt x="157201" y="347004"/>
                    <a:pt x="143133" y="351693"/>
                  </a:cubicBezTo>
                  <a:cubicBezTo>
                    <a:pt x="130550" y="355887"/>
                    <a:pt x="125354" y="331843"/>
                    <a:pt x="114997" y="323557"/>
                  </a:cubicBezTo>
                  <a:cubicBezTo>
                    <a:pt x="101795" y="312995"/>
                    <a:pt x="86862" y="304800"/>
                    <a:pt x="72794" y="295422"/>
                  </a:cubicBezTo>
                  <a:cubicBezTo>
                    <a:pt x="77483" y="271976"/>
                    <a:pt x="73599" y="244978"/>
                    <a:pt x="86862" y="225083"/>
                  </a:cubicBezTo>
                  <a:cubicBezTo>
                    <a:pt x="107218" y="194549"/>
                    <a:pt x="186328" y="222468"/>
                    <a:pt x="199403" y="225083"/>
                  </a:cubicBezTo>
                  <a:cubicBezTo>
                    <a:pt x="208782" y="234462"/>
                    <a:pt x="220715" y="241846"/>
                    <a:pt x="227539" y="253219"/>
                  </a:cubicBezTo>
                  <a:cubicBezTo>
                    <a:pt x="255868" y="300435"/>
                    <a:pt x="235256" y="339872"/>
                    <a:pt x="227539" y="393896"/>
                  </a:cubicBezTo>
                  <a:cubicBezTo>
                    <a:pt x="232228" y="426721"/>
                    <a:pt x="224546" y="463937"/>
                    <a:pt x="241606" y="492370"/>
                  </a:cubicBezTo>
                  <a:cubicBezTo>
                    <a:pt x="248430" y="503743"/>
                    <a:pt x="262918" y="475607"/>
                    <a:pt x="269742" y="464234"/>
                  </a:cubicBezTo>
                  <a:cubicBezTo>
                    <a:pt x="277371" y="451519"/>
                    <a:pt x="279121" y="436099"/>
                    <a:pt x="283810" y="422031"/>
                  </a:cubicBezTo>
                  <a:cubicBezTo>
                    <a:pt x="279121" y="393896"/>
                    <a:pt x="286856" y="360444"/>
                    <a:pt x="269742" y="337625"/>
                  </a:cubicBezTo>
                  <a:cubicBezTo>
                    <a:pt x="261784" y="327015"/>
                    <a:pt x="248430" y="354387"/>
                    <a:pt x="241606" y="365760"/>
                  </a:cubicBezTo>
                  <a:cubicBezTo>
                    <a:pt x="233977" y="378475"/>
                    <a:pt x="232228" y="393895"/>
                    <a:pt x="227539" y="407963"/>
                  </a:cubicBezTo>
                  <a:cubicBezTo>
                    <a:pt x="229819" y="421647"/>
                    <a:pt x="234418" y="520444"/>
                    <a:pt x="269742" y="534573"/>
                  </a:cubicBezTo>
                  <a:cubicBezTo>
                    <a:pt x="283510" y="540080"/>
                    <a:pt x="297877" y="525194"/>
                    <a:pt x="311945" y="520505"/>
                  </a:cubicBezTo>
                  <a:cubicBezTo>
                    <a:pt x="321980" y="490402"/>
                    <a:pt x="328482" y="458557"/>
                    <a:pt x="354148" y="436099"/>
                  </a:cubicBezTo>
                  <a:cubicBezTo>
                    <a:pt x="379596" y="413832"/>
                    <a:pt x="438554" y="379828"/>
                    <a:pt x="438554" y="379828"/>
                  </a:cubicBezTo>
                  <a:cubicBezTo>
                    <a:pt x="499467" y="387442"/>
                    <a:pt x="565163" y="361283"/>
                    <a:pt x="565163" y="436099"/>
                  </a:cubicBezTo>
                  <a:cubicBezTo>
                    <a:pt x="565163" y="469257"/>
                    <a:pt x="571453" y="508400"/>
                    <a:pt x="551096" y="534573"/>
                  </a:cubicBezTo>
                  <a:cubicBezTo>
                    <a:pt x="532888" y="557983"/>
                    <a:pt x="466690" y="562708"/>
                    <a:pt x="466690" y="562708"/>
                  </a:cubicBezTo>
                  <a:cubicBezTo>
                    <a:pt x="452622" y="558019"/>
                    <a:pt x="436065" y="557904"/>
                    <a:pt x="424486" y="548640"/>
                  </a:cubicBezTo>
                  <a:cubicBezTo>
                    <a:pt x="361778" y="498474"/>
                    <a:pt x="405807" y="392971"/>
                    <a:pt x="410419" y="337625"/>
                  </a:cubicBezTo>
                  <a:cubicBezTo>
                    <a:pt x="443244" y="342314"/>
                    <a:pt x="478593" y="338226"/>
                    <a:pt x="508893" y="351693"/>
                  </a:cubicBezTo>
                  <a:cubicBezTo>
                    <a:pt x="524343" y="358560"/>
                    <a:pt x="526204" y="380908"/>
                    <a:pt x="537028" y="393896"/>
                  </a:cubicBezTo>
                  <a:cubicBezTo>
                    <a:pt x="627291" y="502212"/>
                    <a:pt x="537512" y="373520"/>
                    <a:pt x="607366" y="478302"/>
                  </a:cubicBezTo>
                  <a:cubicBezTo>
                    <a:pt x="631821" y="576121"/>
                    <a:pt x="630186" y="528569"/>
                    <a:pt x="593299" y="506437"/>
                  </a:cubicBezTo>
                  <a:cubicBezTo>
                    <a:pt x="580584" y="498808"/>
                    <a:pt x="565164" y="497059"/>
                    <a:pt x="551096" y="492370"/>
                  </a:cubicBezTo>
                  <a:cubicBezTo>
                    <a:pt x="537028" y="497059"/>
                    <a:pt x="519378" y="495952"/>
                    <a:pt x="508893" y="506437"/>
                  </a:cubicBezTo>
                  <a:cubicBezTo>
                    <a:pt x="462000" y="553329"/>
                    <a:pt x="537028" y="562707"/>
                    <a:pt x="452622" y="534573"/>
                  </a:cubicBezTo>
                  <a:cubicBezTo>
                    <a:pt x="457311" y="506438"/>
                    <a:pt x="452538" y="474932"/>
                    <a:pt x="466690" y="450167"/>
                  </a:cubicBezTo>
                  <a:cubicBezTo>
                    <a:pt x="474047" y="437292"/>
                    <a:pt x="494064" y="436099"/>
                    <a:pt x="508893" y="436099"/>
                  </a:cubicBezTo>
                  <a:cubicBezTo>
                    <a:pt x="546699" y="436099"/>
                    <a:pt x="583920" y="445478"/>
                    <a:pt x="621434" y="450167"/>
                  </a:cubicBezTo>
                  <a:cubicBezTo>
                    <a:pt x="626123" y="464235"/>
                    <a:pt x="635502" y="477541"/>
                    <a:pt x="635502" y="492370"/>
                  </a:cubicBezTo>
                  <a:cubicBezTo>
                    <a:pt x="635502" y="611294"/>
                    <a:pt x="592768" y="565314"/>
                    <a:pt x="466690" y="576776"/>
                  </a:cubicBezTo>
                  <a:cubicBezTo>
                    <a:pt x="335536" y="560381"/>
                    <a:pt x="354148" y="600514"/>
                    <a:pt x="354148" y="506437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B2AB418-75E8-4BB1-B6DA-85FDF54D97CA}"/>
              </a:ext>
            </a:extLst>
          </p:cNvPr>
          <p:cNvGrpSpPr/>
          <p:nvPr/>
        </p:nvGrpSpPr>
        <p:grpSpPr>
          <a:xfrm rot="232632">
            <a:off x="5721308" y="3159777"/>
            <a:ext cx="191195" cy="62558"/>
            <a:chOff x="4073355" y="2396239"/>
            <a:chExt cx="440017" cy="143971"/>
          </a:xfrm>
          <a:solidFill>
            <a:schemeClr val="bg1">
              <a:lumMod val="95000"/>
            </a:schemeClr>
          </a:solidFill>
        </p:grpSpPr>
        <p:sp>
          <p:nvSpPr>
            <p:cNvPr id="471" name="Freeform 33">
              <a:extLst>
                <a:ext uri="{FF2B5EF4-FFF2-40B4-BE49-F238E27FC236}">
                  <a16:creationId xmlns:a16="http://schemas.microsoft.com/office/drawing/2014/main" id="{2209CAA0-0BB0-4E0F-9EA4-4D71E363259D}"/>
                </a:ext>
              </a:extLst>
            </p:cNvPr>
            <p:cNvSpPr/>
            <p:nvPr/>
          </p:nvSpPr>
          <p:spPr>
            <a:xfrm>
              <a:off x="4179218" y="2396239"/>
              <a:ext cx="218096" cy="143971"/>
            </a:xfrm>
            <a:custGeom>
              <a:avLst/>
              <a:gdLst>
                <a:gd name="connsiteX0" fmla="*/ 995 w 151036"/>
                <a:gd name="connsiteY0" fmla="*/ 4707 h 117919"/>
                <a:gd name="connsiteX1" fmla="*/ 43858 w 151036"/>
                <a:gd name="connsiteY1" fmla="*/ 52332 h 117919"/>
                <a:gd name="connsiteX2" fmla="*/ 995 w 151036"/>
                <a:gd name="connsiteY2" fmla="*/ 90432 h 117919"/>
                <a:gd name="connsiteX3" fmla="*/ 60526 w 151036"/>
                <a:gd name="connsiteY3" fmla="*/ 116626 h 117919"/>
                <a:gd name="connsiteX4" fmla="*/ 141489 w 151036"/>
                <a:gd name="connsiteY4" fmla="*/ 109482 h 117919"/>
                <a:gd name="connsiteX5" fmla="*/ 103389 w 151036"/>
                <a:gd name="connsiteY5" fmla="*/ 71382 h 117919"/>
                <a:gd name="connsiteX6" fmla="*/ 151014 w 151036"/>
                <a:gd name="connsiteY6" fmla="*/ 35664 h 117919"/>
                <a:gd name="connsiteX7" fmla="*/ 96245 w 151036"/>
                <a:gd name="connsiteY7" fmla="*/ 4707 h 117919"/>
                <a:gd name="connsiteX8" fmla="*/ 995 w 151036"/>
                <a:gd name="connsiteY8" fmla="*/ 4707 h 117919"/>
                <a:gd name="connsiteX0" fmla="*/ 4161 w 154202"/>
                <a:gd name="connsiteY0" fmla="*/ 19223 h 132435"/>
                <a:gd name="connsiteX1" fmla="*/ 47024 w 154202"/>
                <a:gd name="connsiteY1" fmla="*/ 66848 h 132435"/>
                <a:gd name="connsiteX2" fmla="*/ 4161 w 154202"/>
                <a:gd name="connsiteY2" fmla="*/ 104948 h 132435"/>
                <a:gd name="connsiteX3" fmla="*/ 63692 w 154202"/>
                <a:gd name="connsiteY3" fmla="*/ 131142 h 132435"/>
                <a:gd name="connsiteX4" fmla="*/ 144655 w 154202"/>
                <a:gd name="connsiteY4" fmla="*/ 123998 h 132435"/>
                <a:gd name="connsiteX5" fmla="*/ 106555 w 154202"/>
                <a:gd name="connsiteY5" fmla="*/ 85898 h 132435"/>
                <a:gd name="connsiteX6" fmla="*/ 154180 w 154202"/>
                <a:gd name="connsiteY6" fmla="*/ 50180 h 132435"/>
                <a:gd name="connsiteX7" fmla="*/ 17024 w 154202"/>
                <a:gd name="connsiteY7" fmla="*/ 939 h 132435"/>
                <a:gd name="connsiteX8" fmla="*/ 4161 w 154202"/>
                <a:gd name="connsiteY8" fmla="*/ 19223 h 132435"/>
                <a:gd name="connsiteX0" fmla="*/ 4362 w 157720"/>
                <a:gd name="connsiteY0" fmla="*/ 18294 h 131506"/>
                <a:gd name="connsiteX1" fmla="*/ 47225 w 157720"/>
                <a:gd name="connsiteY1" fmla="*/ 65919 h 131506"/>
                <a:gd name="connsiteX2" fmla="*/ 4362 w 157720"/>
                <a:gd name="connsiteY2" fmla="*/ 104019 h 131506"/>
                <a:gd name="connsiteX3" fmla="*/ 63893 w 157720"/>
                <a:gd name="connsiteY3" fmla="*/ 130213 h 131506"/>
                <a:gd name="connsiteX4" fmla="*/ 144856 w 157720"/>
                <a:gd name="connsiteY4" fmla="*/ 123069 h 131506"/>
                <a:gd name="connsiteX5" fmla="*/ 106756 w 157720"/>
                <a:gd name="connsiteY5" fmla="*/ 84969 h 131506"/>
                <a:gd name="connsiteX6" fmla="*/ 154381 w 157720"/>
                <a:gd name="connsiteY6" fmla="*/ 49251 h 131506"/>
                <a:gd name="connsiteX7" fmla="*/ 143961 w 157720"/>
                <a:gd name="connsiteY7" fmla="*/ 20204 h 131506"/>
                <a:gd name="connsiteX8" fmla="*/ 17225 w 157720"/>
                <a:gd name="connsiteY8" fmla="*/ 10 h 131506"/>
                <a:gd name="connsiteX9" fmla="*/ 4362 w 157720"/>
                <a:gd name="connsiteY9" fmla="*/ 18294 h 131506"/>
                <a:gd name="connsiteX0" fmla="*/ 12662 w 166020"/>
                <a:gd name="connsiteY0" fmla="*/ 18294 h 126426"/>
                <a:gd name="connsiteX1" fmla="*/ 55525 w 166020"/>
                <a:gd name="connsiteY1" fmla="*/ 65919 h 126426"/>
                <a:gd name="connsiteX2" fmla="*/ 12662 w 166020"/>
                <a:gd name="connsiteY2" fmla="*/ 104019 h 126426"/>
                <a:gd name="connsiteX3" fmla="*/ 11993 w 166020"/>
                <a:gd name="connsiteY3" fmla="*/ 122359 h 126426"/>
                <a:gd name="connsiteX4" fmla="*/ 153156 w 166020"/>
                <a:gd name="connsiteY4" fmla="*/ 123069 h 126426"/>
                <a:gd name="connsiteX5" fmla="*/ 115056 w 166020"/>
                <a:gd name="connsiteY5" fmla="*/ 84969 h 126426"/>
                <a:gd name="connsiteX6" fmla="*/ 162681 w 166020"/>
                <a:gd name="connsiteY6" fmla="*/ 49251 h 126426"/>
                <a:gd name="connsiteX7" fmla="*/ 152261 w 166020"/>
                <a:gd name="connsiteY7" fmla="*/ 20204 h 126426"/>
                <a:gd name="connsiteX8" fmla="*/ 25525 w 166020"/>
                <a:gd name="connsiteY8" fmla="*/ 10 h 126426"/>
                <a:gd name="connsiteX9" fmla="*/ 12662 w 166020"/>
                <a:gd name="connsiteY9" fmla="*/ 18294 h 12642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257 w 164615"/>
                <a:gd name="connsiteY0" fmla="*/ 18294 h 136015"/>
                <a:gd name="connsiteX1" fmla="*/ 54120 w 164615"/>
                <a:gd name="connsiteY1" fmla="*/ 65919 h 136015"/>
                <a:gd name="connsiteX2" fmla="*/ 11257 w 164615"/>
                <a:gd name="connsiteY2" fmla="*/ 104019 h 136015"/>
                <a:gd name="connsiteX3" fmla="*/ 10588 w 164615"/>
                <a:gd name="connsiteY3" fmla="*/ 122359 h 136015"/>
                <a:gd name="connsiteX4" fmla="*/ 132452 w 164615"/>
                <a:gd name="connsiteY4" fmla="*/ 136013 h 136015"/>
                <a:gd name="connsiteX5" fmla="*/ 151751 w 164615"/>
                <a:gd name="connsiteY5" fmla="*/ 123069 h 136015"/>
                <a:gd name="connsiteX6" fmla="*/ 113651 w 164615"/>
                <a:gd name="connsiteY6" fmla="*/ 84969 h 136015"/>
                <a:gd name="connsiteX7" fmla="*/ 161276 w 164615"/>
                <a:gd name="connsiteY7" fmla="*/ 49251 h 136015"/>
                <a:gd name="connsiteX8" fmla="*/ 150856 w 164615"/>
                <a:gd name="connsiteY8" fmla="*/ 20204 h 136015"/>
                <a:gd name="connsiteX9" fmla="*/ 24120 w 164615"/>
                <a:gd name="connsiteY9" fmla="*/ 10 h 136015"/>
                <a:gd name="connsiteX10" fmla="*/ 11257 w 164615"/>
                <a:gd name="connsiteY10" fmla="*/ 18294 h 136015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14550 w 165514"/>
                <a:gd name="connsiteY6" fmla="*/ 84969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43040 w 165514"/>
                <a:gd name="connsiteY6" fmla="*/ 85090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80539"/>
                <a:gd name="connsiteY0" fmla="*/ 18294 h 142337"/>
                <a:gd name="connsiteX1" fmla="*/ 55019 w 180539"/>
                <a:gd name="connsiteY1" fmla="*/ 65919 h 142337"/>
                <a:gd name="connsiteX2" fmla="*/ 12156 w 180539"/>
                <a:gd name="connsiteY2" fmla="*/ 104019 h 142337"/>
                <a:gd name="connsiteX3" fmla="*/ 11487 w 180539"/>
                <a:gd name="connsiteY3" fmla="*/ 122359 h 142337"/>
                <a:gd name="connsiteX4" fmla="*/ 145713 w 180539"/>
                <a:gd name="connsiteY4" fmla="*/ 142336 h 142337"/>
                <a:gd name="connsiteX5" fmla="*/ 152650 w 180539"/>
                <a:gd name="connsiteY5" fmla="*/ 123069 h 142337"/>
                <a:gd name="connsiteX6" fmla="*/ 143040 w 180539"/>
                <a:gd name="connsiteY6" fmla="*/ 85090 h 142337"/>
                <a:gd name="connsiteX7" fmla="*/ 180539 w 180539"/>
                <a:gd name="connsiteY7" fmla="*/ 50179 h 142337"/>
                <a:gd name="connsiteX8" fmla="*/ 151755 w 180539"/>
                <a:gd name="connsiteY8" fmla="*/ 20204 h 142337"/>
                <a:gd name="connsiteX9" fmla="*/ 25019 w 180539"/>
                <a:gd name="connsiteY9" fmla="*/ 10 h 142337"/>
                <a:gd name="connsiteX10" fmla="*/ 12156 w 180539"/>
                <a:gd name="connsiteY10" fmla="*/ 18294 h 142337"/>
                <a:gd name="connsiteX0" fmla="*/ 12156 w 173916"/>
                <a:gd name="connsiteY0" fmla="*/ 18294 h 142337"/>
                <a:gd name="connsiteX1" fmla="*/ 55019 w 173916"/>
                <a:gd name="connsiteY1" fmla="*/ 65919 h 142337"/>
                <a:gd name="connsiteX2" fmla="*/ 12156 w 173916"/>
                <a:gd name="connsiteY2" fmla="*/ 104019 h 142337"/>
                <a:gd name="connsiteX3" fmla="*/ 11487 w 173916"/>
                <a:gd name="connsiteY3" fmla="*/ 122359 h 142337"/>
                <a:gd name="connsiteX4" fmla="*/ 145713 w 173916"/>
                <a:gd name="connsiteY4" fmla="*/ 142336 h 142337"/>
                <a:gd name="connsiteX5" fmla="*/ 152650 w 173916"/>
                <a:gd name="connsiteY5" fmla="*/ 123069 h 142337"/>
                <a:gd name="connsiteX6" fmla="*/ 143040 w 173916"/>
                <a:gd name="connsiteY6" fmla="*/ 85090 h 142337"/>
                <a:gd name="connsiteX7" fmla="*/ 173916 w 173916"/>
                <a:gd name="connsiteY7" fmla="*/ 41159 h 142337"/>
                <a:gd name="connsiteX8" fmla="*/ 151755 w 173916"/>
                <a:gd name="connsiteY8" fmla="*/ 20204 h 142337"/>
                <a:gd name="connsiteX9" fmla="*/ 25019 w 173916"/>
                <a:gd name="connsiteY9" fmla="*/ 10 h 142337"/>
                <a:gd name="connsiteX10" fmla="*/ 12156 w 173916"/>
                <a:gd name="connsiteY10" fmla="*/ 18294 h 142337"/>
                <a:gd name="connsiteX0" fmla="*/ 12156 w 179951"/>
                <a:gd name="connsiteY0" fmla="*/ 18294 h 143593"/>
                <a:gd name="connsiteX1" fmla="*/ 55019 w 179951"/>
                <a:gd name="connsiteY1" fmla="*/ 65919 h 143593"/>
                <a:gd name="connsiteX2" fmla="*/ 12156 w 179951"/>
                <a:gd name="connsiteY2" fmla="*/ 104019 h 143593"/>
                <a:gd name="connsiteX3" fmla="*/ 11487 w 179951"/>
                <a:gd name="connsiteY3" fmla="*/ 122359 h 143593"/>
                <a:gd name="connsiteX4" fmla="*/ 145713 w 179951"/>
                <a:gd name="connsiteY4" fmla="*/ 142336 h 143593"/>
                <a:gd name="connsiteX5" fmla="*/ 179939 w 179951"/>
                <a:gd name="connsiteY5" fmla="*/ 137607 h 143593"/>
                <a:gd name="connsiteX6" fmla="*/ 143040 w 179951"/>
                <a:gd name="connsiteY6" fmla="*/ 85090 h 143593"/>
                <a:gd name="connsiteX7" fmla="*/ 173916 w 179951"/>
                <a:gd name="connsiteY7" fmla="*/ 41159 h 143593"/>
                <a:gd name="connsiteX8" fmla="*/ 151755 w 179951"/>
                <a:gd name="connsiteY8" fmla="*/ 20204 h 143593"/>
                <a:gd name="connsiteX9" fmla="*/ 25019 w 179951"/>
                <a:gd name="connsiteY9" fmla="*/ 10 h 143593"/>
                <a:gd name="connsiteX10" fmla="*/ 12156 w 179951"/>
                <a:gd name="connsiteY10" fmla="*/ 18294 h 143593"/>
                <a:gd name="connsiteX0" fmla="*/ 8175 w 177095"/>
                <a:gd name="connsiteY0" fmla="*/ 18294 h 141383"/>
                <a:gd name="connsiteX1" fmla="*/ 51038 w 177095"/>
                <a:gd name="connsiteY1" fmla="*/ 65919 h 141383"/>
                <a:gd name="connsiteX2" fmla="*/ 8175 w 177095"/>
                <a:gd name="connsiteY2" fmla="*/ 104019 h 141383"/>
                <a:gd name="connsiteX3" fmla="*/ 7506 w 177095"/>
                <a:gd name="connsiteY3" fmla="*/ 122359 h 141383"/>
                <a:gd name="connsiteX4" fmla="*/ 86506 w 177095"/>
                <a:gd name="connsiteY4" fmla="*/ 137180 h 141383"/>
                <a:gd name="connsiteX5" fmla="*/ 175958 w 177095"/>
                <a:gd name="connsiteY5" fmla="*/ 137607 h 141383"/>
                <a:gd name="connsiteX6" fmla="*/ 139059 w 177095"/>
                <a:gd name="connsiteY6" fmla="*/ 85090 h 141383"/>
                <a:gd name="connsiteX7" fmla="*/ 169935 w 177095"/>
                <a:gd name="connsiteY7" fmla="*/ 41159 h 141383"/>
                <a:gd name="connsiteX8" fmla="*/ 147774 w 177095"/>
                <a:gd name="connsiteY8" fmla="*/ 20204 h 141383"/>
                <a:gd name="connsiteX9" fmla="*/ 21038 w 177095"/>
                <a:gd name="connsiteY9" fmla="*/ 10 h 141383"/>
                <a:gd name="connsiteX10" fmla="*/ 8175 w 177095"/>
                <a:gd name="connsiteY10" fmla="*/ 18294 h 141383"/>
                <a:gd name="connsiteX0" fmla="*/ 4363 w 173283"/>
                <a:gd name="connsiteY0" fmla="*/ 18294 h 141383"/>
                <a:gd name="connsiteX1" fmla="*/ 47226 w 173283"/>
                <a:gd name="connsiteY1" fmla="*/ 65919 h 141383"/>
                <a:gd name="connsiteX2" fmla="*/ 4363 w 173283"/>
                <a:gd name="connsiteY2" fmla="*/ 104019 h 141383"/>
                <a:gd name="connsiteX3" fmla="*/ 30433 w 173283"/>
                <a:gd name="connsiteY3" fmla="*/ 127394 h 141383"/>
                <a:gd name="connsiteX4" fmla="*/ 82694 w 173283"/>
                <a:gd name="connsiteY4" fmla="*/ 137180 h 141383"/>
                <a:gd name="connsiteX5" fmla="*/ 172146 w 173283"/>
                <a:gd name="connsiteY5" fmla="*/ 137607 h 141383"/>
                <a:gd name="connsiteX6" fmla="*/ 135247 w 173283"/>
                <a:gd name="connsiteY6" fmla="*/ 85090 h 141383"/>
                <a:gd name="connsiteX7" fmla="*/ 166123 w 173283"/>
                <a:gd name="connsiteY7" fmla="*/ 41159 h 141383"/>
                <a:gd name="connsiteX8" fmla="*/ 143962 w 173283"/>
                <a:gd name="connsiteY8" fmla="*/ 20204 h 141383"/>
                <a:gd name="connsiteX9" fmla="*/ 17226 w 173283"/>
                <a:gd name="connsiteY9" fmla="*/ 10 h 141383"/>
                <a:gd name="connsiteX10" fmla="*/ 4363 w 173283"/>
                <a:gd name="connsiteY10" fmla="*/ 18294 h 141383"/>
                <a:gd name="connsiteX0" fmla="*/ 5650 w 174570"/>
                <a:gd name="connsiteY0" fmla="*/ 18294 h 141383"/>
                <a:gd name="connsiteX1" fmla="*/ 48513 w 174570"/>
                <a:gd name="connsiteY1" fmla="*/ 65919 h 141383"/>
                <a:gd name="connsiteX2" fmla="*/ 261 w 174570"/>
                <a:gd name="connsiteY2" fmla="*/ 116382 h 141383"/>
                <a:gd name="connsiteX3" fmla="*/ 31720 w 174570"/>
                <a:gd name="connsiteY3" fmla="*/ 127394 h 141383"/>
                <a:gd name="connsiteX4" fmla="*/ 83981 w 174570"/>
                <a:gd name="connsiteY4" fmla="*/ 137180 h 141383"/>
                <a:gd name="connsiteX5" fmla="*/ 173433 w 174570"/>
                <a:gd name="connsiteY5" fmla="*/ 137607 h 141383"/>
                <a:gd name="connsiteX6" fmla="*/ 136534 w 174570"/>
                <a:gd name="connsiteY6" fmla="*/ 85090 h 141383"/>
                <a:gd name="connsiteX7" fmla="*/ 167410 w 174570"/>
                <a:gd name="connsiteY7" fmla="*/ 41159 h 141383"/>
                <a:gd name="connsiteX8" fmla="*/ 145249 w 174570"/>
                <a:gd name="connsiteY8" fmla="*/ 20204 h 141383"/>
                <a:gd name="connsiteX9" fmla="*/ 18513 w 174570"/>
                <a:gd name="connsiteY9" fmla="*/ 10 h 141383"/>
                <a:gd name="connsiteX10" fmla="*/ 5650 w 174570"/>
                <a:gd name="connsiteY10" fmla="*/ 18294 h 141383"/>
                <a:gd name="connsiteX0" fmla="*/ 5611 w 174531"/>
                <a:gd name="connsiteY0" fmla="*/ 18295 h 141384"/>
                <a:gd name="connsiteX1" fmla="*/ 46998 w 174531"/>
                <a:gd name="connsiteY1" fmla="*/ 75584 h 141384"/>
                <a:gd name="connsiteX2" fmla="*/ 222 w 174531"/>
                <a:gd name="connsiteY2" fmla="*/ 116383 h 141384"/>
                <a:gd name="connsiteX3" fmla="*/ 31681 w 174531"/>
                <a:gd name="connsiteY3" fmla="*/ 127395 h 141384"/>
                <a:gd name="connsiteX4" fmla="*/ 83942 w 174531"/>
                <a:gd name="connsiteY4" fmla="*/ 137181 h 141384"/>
                <a:gd name="connsiteX5" fmla="*/ 173394 w 174531"/>
                <a:gd name="connsiteY5" fmla="*/ 137608 h 141384"/>
                <a:gd name="connsiteX6" fmla="*/ 136495 w 174531"/>
                <a:gd name="connsiteY6" fmla="*/ 85091 h 141384"/>
                <a:gd name="connsiteX7" fmla="*/ 167371 w 174531"/>
                <a:gd name="connsiteY7" fmla="*/ 41160 h 141384"/>
                <a:gd name="connsiteX8" fmla="*/ 145210 w 174531"/>
                <a:gd name="connsiteY8" fmla="*/ 20205 h 141384"/>
                <a:gd name="connsiteX9" fmla="*/ 18474 w 174531"/>
                <a:gd name="connsiteY9" fmla="*/ 11 h 141384"/>
                <a:gd name="connsiteX10" fmla="*/ 5611 w 174531"/>
                <a:gd name="connsiteY10" fmla="*/ 18295 h 141384"/>
                <a:gd name="connsiteX0" fmla="*/ 5627 w 174547"/>
                <a:gd name="connsiteY0" fmla="*/ 18292 h 141381"/>
                <a:gd name="connsiteX1" fmla="*/ 47667 w 174547"/>
                <a:gd name="connsiteY1" fmla="*/ 51661 h 141381"/>
                <a:gd name="connsiteX2" fmla="*/ 238 w 174547"/>
                <a:gd name="connsiteY2" fmla="*/ 116380 h 141381"/>
                <a:gd name="connsiteX3" fmla="*/ 31697 w 174547"/>
                <a:gd name="connsiteY3" fmla="*/ 127392 h 141381"/>
                <a:gd name="connsiteX4" fmla="*/ 83958 w 174547"/>
                <a:gd name="connsiteY4" fmla="*/ 137178 h 141381"/>
                <a:gd name="connsiteX5" fmla="*/ 173410 w 174547"/>
                <a:gd name="connsiteY5" fmla="*/ 137605 h 141381"/>
                <a:gd name="connsiteX6" fmla="*/ 136511 w 174547"/>
                <a:gd name="connsiteY6" fmla="*/ 85088 h 141381"/>
                <a:gd name="connsiteX7" fmla="*/ 167387 w 174547"/>
                <a:gd name="connsiteY7" fmla="*/ 41157 h 141381"/>
                <a:gd name="connsiteX8" fmla="*/ 145226 w 174547"/>
                <a:gd name="connsiteY8" fmla="*/ 20202 h 141381"/>
                <a:gd name="connsiteX9" fmla="*/ 18490 w 174547"/>
                <a:gd name="connsiteY9" fmla="*/ 8 h 141381"/>
                <a:gd name="connsiteX10" fmla="*/ 5627 w 174547"/>
                <a:gd name="connsiteY10" fmla="*/ 18292 h 141381"/>
                <a:gd name="connsiteX0" fmla="*/ 5747 w 173546"/>
                <a:gd name="connsiteY0" fmla="*/ 18292 h 143967"/>
                <a:gd name="connsiteX1" fmla="*/ 47787 w 173546"/>
                <a:gd name="connsiteY1" fmla="*/ 51661 h 143967"/>
                <a:gd name="connsiteX2" fmla="*/ 358 w 173546"/>
                <a:gd name="connsiteY2" fmla="*/ 116380 h 143967"/>
                <a:gd name="connsiteX3" fmla="*/ 31817 w 173546"/>
                <a:gd name="connsiteY3" fmla="*/ 127392 h 143967"/>
                <a:gd name="connsiteX4" fmla="*/ 131207 w 173546"/>
                <a:gd name="connsiteY4" fmla="*/ 142977 h 143967"/>
                <a:gd name="connsiteX5" fmla="*/ 173530 w 173546"/>
                <a:gd name="connsiteY5" fmla="*/ 137605 h 143967"/>
                <a:gd name="connsiteX6" fmla="*/ 136631 w 173546"/>
                <a:gd name="connsiteY6" fmla="*/ 85088 h 143967"/>
                <a:gd name="connsiteX7" fmla="*/ 167507 w 173546"/>
                <a:gd name="connsiteY7" fmla="*/ 41157 h 143967"/>
                <a:gd name="connsiteX8" fmla="*/ 145346 w 173546"/>
                <a:gd name="connsiteY8" fmla="*/ 20202 h 143967"/>
                <a:gd name="connsiteX9" fmla="*/ 18610 w 173546"/>
                <a:gd name="connsiteY9" fmla="*/ 8 h 143967"/>
                <a:gd name="connsiteX10" fmla="*/ 5747 w 173546"/>
                <a:gd name="connsiteY10" fmla="*/ 18292 h 143967"/>
                <a:gd name="connsiteX0" fmla="*/ 5747 w 177830"/>
                <a:gd name="connsiteY0" fmla="*/ 18296 h 143971"/>
                <a:gd name="connsiteX1" fmla="*/ 47787 w 177830"/>
                <a:gd name="connsiteY1" fmla="*/ 51665 h 143971"/>
                <a:gd name="connsiteX2" fmla="*/ 358 w 177830"/>
                <a:gd name="connsiteY2" fmla="*/ 116384 h 143971"/>
                <a:gd name="connsiteX3" fmla="*/ 31817 w 177830"/>
                <a:gd name="connsiteY3" fmla="*/ 127396 h 143971"/>
                <a:gd name="connsiteX4" fmla="*/ 131207 w 177830"/>
                <a:gd name="connsiteY4" fmla="*/ 142981 h 143971"/>
                <a:gd name="connsiteX5" fmla="*/ 173530 w 177830"/>
                <a:gd name="connsiteY5" fmla="*/ 137609 h 143971"/>
                <a:gd name="connsiteX6" fmla="*/ 136631 w 177830"/>
                <a:gd name="connsiteY6" fmla="*/ 85092 h 143971"/>
                <a:gd name="connsiteX7" fmla="*/ 167507 w 177830"/>
                <a:gd name="connsiteY7" fmla="*/ 41161 h 143971"/>
                <a:gd name="connsiteX8" fmla="*/ 167760 w 177830"/>
                <a:gd name="connsiteY8" fmla="*/ 20810 h 143971"/>
                <a:gd name="connsiteX9" fmla="*/ 18610 w 177830"/>
                <a:gd name="connsiteY9" fmla="*/ 12 h 143971"/>
                <a:gd name="connsiteX10" fmla="*/ 5747 w 177830"/>
                <a:gd name="connsiteY10" fmla="*/ 18296 h 143971"/>
                <a:gd name="connsiteX0" fmla="*/ 5747 w 185910"/>
                <a:gd name="connsiteY0" fmla="*/ 18296 h 143971"/>
                <a:gd name="connsiteX1" fmla="*/ 47787 w 185910"/>
                <a:gd name="connsiteY1" fmla="*/ 51665 h 143971"/>
                <a:gd name="connsiteX2" fmla="*/ 358 w 185910"/>
                <a:gd name="connsiteY2" fmla="*/ 116384 h 143971"/>
                <a:gd name="connsiteX3" fmla="*/ 31817 w 185910"/>
                <a:gd name="connsiteY3" fmla="*/ 127396 h 143971"/>
                <a:gd name="connsiteX4" fmla="*/ 131207 w 185910"/>
                <a:gd name="connsiteY4" fmla="*/ 142981 h 143971"/>
                <a:gd name="connsiteX5" fmla="*/ 173530 w 185910"/>
                <a:gd name="connsiteY5" fmla="*/ 137609 h 143971"/>
                <a:gd name="connsiteX6" fmla="*/ 136631 w 185910"/>
                <a:gd name="connsiteY6" fmla="*/ 85092 h 143971"/>
                <a:gd name="connsiteX7" fmla="*/ 185459 w 185910"/>
                <a:gd name="connsiteY7" fmla="*/ 34959 h 143971"/>
                <a:gd name="connsiteX8" fmla="*/ 167760 w 185910"/>
                <a:gd name="connsiteY8" fmla="*/ 20810 h 143971"/>
                <a:gd name="connsiteX9" fmla="*/ 18610 w 185910"/>
                <a:gd name="connsiteY9" fmla="*/ 12 h 143971"/>
                <a:gd name="connsiteX10" fmla="*/ 5747 w 185910"/>
                <a:gd name="connsiteY10" fmla="*/ 18296 h 14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910" h="143971">
                  <a:moveTo>
                    <a:pt x="5747" y="18296"/>
                  </a:moveTo>
                  <a:cubicBezTo>
                    <a:pt x="10610" y="26905"/>
                    <a:pt x="48685" y="35317"/>
                    <a:pt x="47787" y="51665"/>
                  </a:cubicBezTo>
                  <a:cubicBezTo>
                    <a:pt x="46889" y="68013"/>
                    <a:pt x="3020" y="103762"/>
                    <a:pt x="358" y="116384"/>
                  </a:cubicBezTo>
                  <a:cubicBezTo>
                    <a:pt x="-2304" y="129006"/>
                    <a:pt x="10009" y="122963"/>
                    <a:pt x="31817" y="127396"/>
                  </a:cubicBezTo>
                  <a:cubicBezTo>
                    <a:pt x="53625" y="131829"/>
                    <a:pt x="104821" y="135897"/>
                    <a:pt x="131207" y="142981"/>
                  </a:cubicBezTo>
                  <a:cubicBezTo>
                    <a:pt x="154734" y="143099"/>
                    <a:pt x="172626" y="147257"/>
                    <a:pt x="173530" y="137609"/>
                  </a:cubicBezTo>
                  <a:cubicBezTo>
                    <a:pt x="174434" y="127961"/>
                    <a:pt x="134643" y="102200"/>
                    <a:pt x="136631" y="85092"/>
                  </a:cubicBezTo>
                  <a:cubicBezTo>
                    <a:pt x="138619" y="67984"/>
                    <a:pt x="185567" y="44928"/>
                    <a:pt x="185459" y="34959"/>
                  </a:cubicBezTo>
                  <a:cubicBezTo>
                    <a:pt x="185351" y="24990"/>
                    <a:pt x="190619" y="29017"/>
                    <a:pt x="167760" y="20810"/>
                  </a:cubicBezTo>
                  <a:cubicBezTo>
                    <a:pt x="144901" y="12603"/>
                    <a:pt x="45612" y="431"/>
                    <a:pt x="18610" y="12"/>
                  </a:cubicBezTo>
                  <a:cubicBezTo>
                    <a:pt x="-8392" y="-407"/>
                    <a:pt x="884" y="9687"/>
                    <a:pt x="5747" y="1829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47AB4EA9-5E2B-4578-902E-09F40B55B541}"/>
                </a:ext>
              </a:extLst>
            </p:cNvPr>
            <p:cNvGrpSpPr/>
            <p:nvPr/>
          </p:nvGrpSpPr>
          <p:grpSpPr>
            <a:xfrm>
              <a:off x="4073355" y="2399513"/>
              <a:ext cx="440017" cy="135387"/>
              <a:chOff x="4163594" y="2688104"/>
              <a:chExt cx="440017" cy="135387"/>
            </a:xfrm>
            <a:grpFill/>
          </p:grpSpPr>
          <p:sp>
            <p:nvSpPr>
              <p:cNvPr id="473" name="Freeform 35">
                <a:extLst>
                  <a:ext uri="{FF2B5EF4-FFF2-40B4-BE49-F238E27FC236}">
                    <a16:creationId xmlns:a16="http://schemas.microsoft.com/office/drawing/2014/main" id="{CABA470B-F4D3-4EAF-BF0D-D823F46BA957}"/>
                  </a:ext>
                </a:extLst>
              </p:cNvPr>
              <p:cNvSpPr/>
              <p:nvPr/>
            </p:nvSpPr>
            <p:spPr>
              <a:xfrm>
                <a:off x="4163594" y="2688104"/>
                <a:ext cx="159096" cy="102650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62949"/>
                  <a:gd name="connsiteY0" fmla="*/ 0 h 91071"/>
                  <a:gd name="connsiteX1" fmla="*/ 62658 w 62949"/>
                  <a:gd name="connsiteY1" fmla="*/ 55352 h 91071"/>
                  <a:gd name="connsiteX2" fmla="*/ 19795 w 62949"/>
                  <a:gd name="connsiteY2" fmla="*/ 91071 h 91071"/>
                  <a:gd name="connsiteX0" fmla="*/ 8392 w 71081"/>
                  <a:gd name="connsiteY0" fmla="*/ 0 h 97756"/>
                  <a:gd name="connsiteX1" fmla="*/ 71050 w 71081"/>
                  <a:gd name="connsiteY1" fmla="*/ 55352 h 97756"/>
                  <a:gd name="connsiteX2" fmla="*/ 0 w 71081"/>
                  <a:gd name="connsiteY2" fmla="*/ 97756 h 97756"/>
                  <a:gd name="connsiteX0" fmla="*/ 6821 w 71070"/>
                  <a:gd name="connsiteY0" fmla="*/ 0 h 85716"/>
                  <a:gd name="connsiteX1" fmla="*/ 71050 w 71070"/>
                  <a:gd name="connsiteY1" fmla="*/ 43312 h 85716"/>
                  <a:gd name="connsiteX2" fmla="*/ 0 w 71070"/>
                  <a:gd name="connsiteY2" fmla="*/ 85716 h 85716"/>
                  <a:gd name="connsiteX0" fmla="*/ 0 w 138427"/>
                  <a:gd name="connsiteY0" fmla="*/ 0 h 104644"/>
                  <a:gd name="connsiteX1" fmla="*/ 137114 w 138427"/>
                  <a:gd name="connsiteY1" fmla="*/ 62240 h 104644"/>
                  <a:gd name="connsiteX2" fmla="*/ 66064 w 138427"/>
                  <a:gd name="connsiteY2" fmla="*/ 104644 h 104644"/>
                  <a:gd name="connsiteX0" fmla="*/ 0 w 139231"/>
                  <a:gd name="connsiteY0" fmla="*/ 0 h 104644"/>
                  <a:gd name="connsiteX1" fmla="*/ 109590 w 139231"/>
                  <a:gd name="connsiteY1" fmla="*/ 18659 h 104644"/>
                  <a:gd name="connsiteX2" fmla="*/ 137114 w 139231"/>
                  <a:gd name="connsiteY2" fmla="*/ 62240 h 104644"/>
                  <a:gd name="connsiteX3" fmla="*/ 66064 w 139231"/>
                  <a:gd name="connsiteY3" fmla="*/ 104644 h 104644"/>
                  <a:gd name="connsiteX0" fmla="*/ 9357 w 153753"/>
                  <a:gd name="connsiteY0" fmla="*/ 0 h 83503"/>
                  <a:gd name="connsiteX1" fmla="*/ 118947 w 153753"/>
                  <a:gd name="connsiteY1" fmla="*/ 18659 h 83503"/>
                  <a:gd name="connsiteX2" fmla="*/ 146471 w 153753"/>
                  <a:gd name="connsiteY2" fmla="*/ 62240 h 83503"/>
                  <a:gd name="connsiteX3" fmla="*/ 0 w 153753"/>
                  <a:gd name="connsiteY3" fmla="*/ 83503 h 83503"/>
                  <a:gd name="connsiteX0" fmla="*/ 9357 w 146517"/>
                  <a:gd name="connsiteY0" fmla="*/ 0 h 105155"/>
                  <a:gd name="connsiteX1" fmla="*/ 118947 w 146517"/>
                  <a:gd name="connsiteY1" fmla="*/ 18659 h 105155"/>
                  <a:gd name="connsiteX2" fmla="*/ 146471 w 146517"/>
                  <a:gd name="connsiteY2" fmla="*/ 62240 h 105155"/>
                  <a:gd name="connsiteX3" fmla="*/ 115240 w 146517"/>
                  <a:gd name="connsiteY3" fmla="*/ 104832 h 105155"/>
                  <a:gd name="connsiteX4" fmla="*/ 0 w 146517"/>
                  <a:gd name="connsiteY4" fmla="*/ 83503 h 105155"/>
                  <a:gd name="connsiteX0" fmla="*/ 9357 w 146844"/>
                  <a:gd name="connsiteY0" fmla="*/ 0 h 97501"/>
                  <a:gd name="connsiteX1" fmla="*/ 118947 w 146844"/>
                  <a:gd name="connsiteY1" fmla="*/ 18659 h 97501"/>
                  <a:gd name="connsiteX2" fmla="*/ 146471 w 146844"/>
                  <a:gd name="connsiteY2" fmla="*/ 62240 h 97501"/>
                  <a:gd name="connsiteX3" fmla="*/ 124260 w 146844"/>
                  <a:gd name="connsiteY3" fmla="*/ 97061 h 97501"/>
                  <a:gd name="connsiteX4" fmla="*/ 0 w 146844"/>
                  <a:gd name="connsiteY4" fmla="*/ 83503 h 97501"/>
                  <a:gd name="connsiteX0" fmla="*/ 9357 w 146756"/>
                  <a:gd name="connsiteY0" fmla="*/ 0 h 105633"/>
                  <a:gd name="connsiteX1" fmla="*/ 118947 w 146756"/>
                  <a:gd name="connsiteY1" fmla="*/ 18659 h 105633"/>
                  <a:gd name="connsiteX2" fmla="*/ 146471 w 146756"/>
                  <a:gd name="connsiteY2" fmla="*/ 62240 h 105633"/>
                  <a:gd name="connsiteX3" fmla="*/ 108112 w 146756"/>
                  <a:gd name="connsiteY3" fmla="*/ 105316 h 105633"/>
                  <a:gd name="connsiteX4" fmla="*/ 0 w 146756"/>
                  <a:gd name="connsiteY4" fmla="*/ 83503 h 105633"/>
                  <a:gd name="connsiteX0" fmla="*/ 9357 w 146818"/>
                  <a:gd name="connsiteY0" fmla="*/ 0 h 105633"/>
                  <a:gd name="connsiteX1" fmla="*/ 119752 w 146818"/>
                  <a:gd name="connsiteY1" fmla="*/ 30538 h 105633"/>
                  <a:gd name="connsiteX2" fmla="*/ 146471 w 146818"/>
                  <a:gd name="connsiteY2" fmla="*/ 62240 h 105633"/>
                  <a:gd name="connsiteX3" fmla="*/ 108112 w 146818"/>
                  <a:gd name="connsiteY3" fmla="*/ 105316 h 105633"/>
                  <a:gd name="connsiteX4" fmla="*/ 0 w 146818"/>
                  <a:gd name="connsiteY4" fmla="*/ 83503 h 105633"/>
                  <a:gd name="connsiteX0" fmla="*/ 9357 w 149398"/>
                  <a:gd name="connsiteY0" fmla="*/ 0 h 105633"/>
                  <a:gd name="connsiteX1" fmla="*/ 131308 w 149398"/>
                  <a:gd name="connsiteY1" fmla="*/ 24981 h 105633"/>
                  <a:gd name="connsiteX2" fmla="*/ 146471 w 149398"/>
                  <a:gd name="connsiteY2" fmla="*/ 62240 h 105633"/>
                  <a:gd name="connsiteX3" fmla="*/ 108112 w 149398"/>
                  <a:gd name="connsiteY3" fmla="*/ 105316 h 105633"/>
                  <a:gd name="connsiteX4" fmla="*/ 0 w 149398"/>
                  <a:gd name="connsiteY4" fmla="*/ 83503 h 105633"/>
                  <a:gd name="connsiteX0" fmla="*/ 9357 w 148717"/>
                  <a:gd name="connsiteY0" fmla="*/ 0 h 102650"/>
                  <a:gd name="connsiteX1" fmla="*/ 131308 w 148717"/>
                  <a:gd name="connsiteY1" fmla="*/ 24981 h 102650"/>
                  <a:gd name="connsiteX2" fmla="*/ 146471 w 148717"/>
                  <a:gd name="connsiteY2" fmla="*/ 62240 h 102650"/>
                  <a:gd name="connsiteX3" fmla="*/ 117454 w 148717"/>
                  <a:gd name="connsiteY3" fmla="*/ 102297 h 102650"/>
                  <a:gd name="connsiteX4" fmla="*/ 0 w 148717"/>
                  <a:gd name="connsiteY4" fmla="*/ 83503 h 102650"/>
                  <a:gd name="connsiteX0" fmla="*/ 9357 w 159096"/>
                  <a:gd name="connsiteY0" fmla="*/ 0 h 102650"/>
                  <a:gd name="connsiteX1" fmla="*/ 131308 w 159096"/>
                  <a:gd name="connsiteY1" fmla="*/ 24981 h 102650"/>
                  <a:gd name="connsiteX2" fmla="*/ 158672 w 159096"/>
                  <a:gd name="connsiteY2" fmla="*/ 66187 h 102650"/>
                  <a:gd name="connsiteX3" fmla="*/ 117454 w 159096"/>
                  <a:gd name="connsiteY3" fmla="*/ 102297 h 102650"/>
                  <a:gd name="connsiteX4" fmla="*/ 0 w 159096"/>
                  <a:gd name="connsiteY4" fmla="*/ 83503 h 10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96" h="102650">
                    <a:moveTo>
                      <a:pt x="9357" y="0"/>
                    </a:moveTo>
                    <a:cubicBezTo>
                      <a:pt x="21052" y="5942"/>
                      <a:pt x="108456" y="14608"/>
                      <a:pt x="131308" y="24981"/>
                    </a:cubicBezTo>
                    <a:cubicBezTo>
                      <a:pt x="154160" y="35354"/>
                      <a:pt x="160981" y="53301"/>
                      <a:pt x="158672" y="66187"/>
                    </a:cubicBezTo>
                    <a:cubicBezTo>
                      <a:pt x="156363" y="79073"/>
                      <a:pt x="141866" y="98753"/>
                      <a:pt x="117454" y="102297"/>
                    </a:cubicBezTo>
                    <a:cubicBezTo>
                      <a:pt x="93042" y="105841"/>
                      <a:pt x="12469" y="81548"/>
                      <a:pt x="0" y="83503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Freeform 36">
                <a:extLst>
                  <a:ext uri="{FF2B5EF4-FFF2-40B4-BE49-F238E27FC236}">
                    <a16:creationId xmlns:a16="http://schemas.microsoft.com/office/drawing/2014/main" id="{B7E4FE41-6CD6-4F36-AC8C-784097676E85}"/>
                  </a:ext>
                </a:extLst>
              </p:cNvPr>
              <p:cNvSpPr/>
              <p:nvPr/>
            </p:nvSpPr>
            <p:spPr>
              <a:xfrm rot="579247" flipH="1">
                <a:off x="4432770" y="2721882"/>
                <a:ext cx="170841" cy="101609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55351"/>
                  <a:gd name="connsiteY0" fmla="*/ 0 h 90150"/>
                  <a:gd name="connsiteX1" fmla="*/ 55228 w 55351"/>
                  <a:gd name="connsiteY1" fmla="*/ 54431 h 90150"/>
                  <a:gd name="connsiteX2" fmla="*/ 12365 w 55351"/>
                  <a:gd name="connsiteY2" fmla="*/ 90150 h 90150"/>
                  <a:gd name="connsiteX0" fmla="*/ 13249 w 68566"/>
                  <a:gd name="connsiteY0" fmla="*/ 0 h 91458"/>
                  <a:gd name="connsiteX1" fmla="*/ 68477 w 68566"/>
                  <a:gd name="connsiteY1" fmla="*/ 54431 h 91458"/>
                  <a:gd name="connsiteX2" fmla="*/ 0 w 68566"/>
                  <a:gd name="connsiteY2" fmla="*/ 91458 h 91458"/>
                  <a:gd name="connsiteX0" fmla="*/ 65842 w 122688"/>
                  <a:gd name="connsiteY0" fmla="*/ 0 h 75992"/>
                  <a:gd name="connsiteX1" fmla="*/ 121070 w 122688"/>
                  <a:gd name="connsiteY1" fmla="*/ 54431 h 75992"/>
                  <a:gd name="connsiteX2" fmla="*/ 0 w 122688"/>
                  <a:gd name="connsiteY2" fmla="*/ 75992 h 75992"/>
                  <a:gd name="connsiteX0" fmla="*/ 65842 w 121087"/>
                  <a:gd name="connsiteY0" fmla="*/ 0 h 87043"/>
                  <a:gd name="connsiteX1" fmla="*/ 121070 w 121087"/>
                  <a:gd name="connsiteY1" fmla="*/ 54431 h 87043"/>
                  <a:gd name="connsiteX2" fmla="*/ 71047 w 121087"/>
                  <a:gd name="connsiteY2" fmla="*/ 86533 h 87043"/>
                  <a:gd name="connsiteX3" fmla="*/ 0 w 121087"/>
                  <a:gd name="connsiteY3" fmla="*/ 75992 h 87043"/>
                  <a:gd name="connsiteX0" fmla="*/ 0 w 141594"/>
                  <a:gd name="connsiteY0" fmla="*/ 0 h 108019"/>
                  <a:gd name="connsiteX1" fmla="*/ 138652 w 141594"/>
                  <a:gd name="connsiteY1" fmla="*/ 75407 h 108019"/>
                  <a:gd name="connsiteX2" fmla="*/ 88629 w 141594"/>
                  <a:gd name="connsiteY2" fmla="*/ 107509 h 108019"/>
                  <a:gd name="connsiteX3" fmla="*/ 17582 w 141594"/>
                  <a:gd name="connsiteY3" fmla="*/ 96968 h 108019"/>
                  <a:gd name="connsiteX0" fmla="*/ 0 w 139218"/>
                  <a:gd name="connsiteY0" fmla="*/ 0 h 108019"/>
                  <a:gd name="connsiteX1" fmla="*/ 108063 w 139218"/>
                  <a:gd name="connsiteY1" fmla="*/ 28591 h 108019"/>
                  <a:gd name="connsiteX2" fmla="*/ 138652 w 139218"/>
                  <a:gd name="connsiteY2" fmla="*/ 75407 h 108019"/>
                  <a:gd name="connsiteX3" fmla="*/ 88629 w 139218"/>
                  <a:gd name="connsiteY3" fmla="*/ 107509 h 108019"/>
                  <a:gd name="connsiteX4" fmla="*/ 17582 w 139218"/>
                  <a:gd name="connsiteY4" fmla="*/ 96968 h 108019"/>
                  <a:gd name="connsiteX0" fmla="*/ 0 w 149060"/>
                  <a:gd name="connsiteY0" fmla="*/ 0 h 101318"/>
                  <a:gd name="connsiteX1" fmla="*/ 117905 w 149060"/>
                  <a:gd name="connsiteY1" fmla="*/ 21890 h 101318"/>
                  <a:gd name="connsiteX2" fmla="*/ 148494 w 149060"/>
                  <a:gd name="connsiteY2" fmla="*/ 68706 h 101318"/>
                  <a:gd name="connsiteX3" fmla="*/ 98471 w 149060"/>
                  <a:gd name="connsiteY3" fmla="*/ 100808 h 101318"/>
                  <a:gd name="connsiteX4" fmla="*/ 27424 w 149060"/>
                  <a:gd name="connsiteY4" fmla="*/ 90267 h 101318"/>
                  <a:gd name="connsiteX0" fmla="*/ 0 w 155361"/>
                  <a:gd name="connsiteY0" fmla="*/ 0 h 95487"/>
                  <a:gd name="connsiteX1" fmla="*/ 124206 w 155361"/>
                  <a:gd name="connsiteY1" fmla="*/ 16059 h 95487"/>
                  <a:gd name="connsiteX2" fmla="*/ 154795 w 155361"/>
                  <a:gd name="connsiteY2" fmla="*/ 62875 h 95487"/>
                  <a:gd name="connsiteX3" fmla="*/ 104772 w 155361"/>
                  <a:gd name="connsiteY3" fmla="*/ 94977 h 95487"/>
                  <a:gd name="connsiteX4" fmla="*/ 33725 w 155361"/>
                  <a:gd name="connsiteY4" fmla="*/ 84436 h 95487"/>
                  <a:gd name="connsiteX0" fmla="*/ 4432 w 159793"/>
                  <a:gd name="connsiteY0" fmla="*/ 0 h 95393"/>
                  <a:gd name="connsiteX1" fmla="*/ 128638 w 159793"/>
                  <a:gd name="connsiteY1" fmla="*/ 16059 h 95393"/>
                  <a:gd name="connsiteX2" fmla="*/ 159227 w 159793"/>
                  <a:gd name="connsiteY2" fmla="*/ 62875 h 95393"/>
                  <a:gd name="connsiteX3" fmla="*/ 109204 w 159793"/>
                  <a:gd name="connsiteY3" fmla="*/ 94977 h 95393"/>
                  <a:gd name="connsiteX4" fmla="*/ 0 w 159793"/>
                  <a:gd name="connsiteY4" fmla="*/ 80153 h 95393"/>
                  <a:gd name="connsiteX0" fmla="*/ 4432 w 159585"/>
                  <a:gd name="connsiteY0" fmla="*/ 0 h 95393"/>
                  <a:gd name="connsiteX1" fmla="*/ 125679 w 159585"/>
                  <a:gd name="connsiteY1" fmla="*/ 7999 h 95393"/>
                  <a:gd name="connsiteX2" fmla="*/ 159227 w 159585"/>
                  <a:gd name="connsiteY2" fmla="*/ 62875 h 95393"/>
                  <a:gd name="connsiteX3" fmla="*/ 109204 w 159585"/>
                  <a:gd name="connsiteY3" fmla="*/ 94977 h 95393"/>
                  <a:gd name="connsiteX4" fmla="*/ 0 w 159585"/>
                  <a:gd name="connsiteY4" fmla="*/ 80153 h 95393"/>
                  <a:gd name="connsiteX0" fmla="*/ 0 w 170245"/>
                  <a:gd name="connsiteY0" fmla="*/ 0 h 103924"/>
                  <a:gd name="connsiteX1" fmla="*/ 136339 w 170245"/>
                  <a:gd name="connsiteY1" fmla="*/ 16530 h 103924"/>
                  <a:gd name="connsiteX2" fmla="*/ 169887 w 170245"/>
                  <a:gd name="connsiteY2" fmla="*/ 71406 h 103924"/>
                  <a:gd name="connsiteX3" fmla="*/ 119864 w 170245"/>
                  <a:gd name="connsiteY3" fmla="*/ 103508 h 103924"/>
                  <a:gd name="connsiteX4" fmla="*/ 10660 w 170245"/>
                  <a:gd name="connsiteY4" fmla="*/ 88684 h 103924"/>
                  <a:gd name="connsiteX0" fmla="*/ 0 w 170284"/>
                  <a:gd name="connsiteY0" fmla="*/ 0 h 103924"/>
                  <a:gd name="connsiteX1" fmla="*/ 136983 w 170284"/>
                  <a:gd name="connsiteY1" fmla="*/ 24033 h 103924"/>
                  <a:gd name="connsiteX2" fmla="*/ 169887 w 170284"/>
                  <a:gd name="connsiteY2" fmla="*/ 71406 h 103924"/>
                  <a:gd name="connsiteX3" fmla="*/ 119864 w 170284"/>
                  <a:gd name="connsiteY3" fmla="*/ 103508 h 103924"/>
                  <a:gd name="connsiteX4" fmla="*/ 10660 w 170284"/>
                  <a:gd name="connsiteY4" fmla="*/ 88684 h 103924"/>
                  <a:gd name="connsiteX0" fmla="*/ 0 w 170841"/>
                  <a:gd name="connsiteY0" fmla="*/ 0 h 101609"/>
                  <a:gd name="connsiteX1" fmla="*/ 137540 w 170841"/>
                  <a:gd name="connsiteY1" fmla="*/ 21718 h 101609"/>
                  <a:gd name="connsiteX2" fmla="*/ 170444 w 170841"/>
                  <a:gd name="connsiteY2" fmla="*/ 69091 h 101609"/>
                  <a:gd name="connsiteX3" fmla="*/ 120421 w 170841"/>
                  <a:gd name="connsiteY3" fmla="*/ 101193 h 101609"/>
                  <a:gd name="connsiteX4" fmla="*/ 11217 w 170841"/>
                  <a:gd name="connsiteY4" fmla="*/ 86369 h 10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41" h="101609">
                    <a:moveTo>
                      <a:pt x="0" y="0"/>
                    </a:moveTo>
                    <a:cubicBezTo>
                      <a:pt x="11598" y="6347"/>
                      <a:pt x="114432" y="9150"/>
                      <a:pt x="137540" y="21718"/>
                    </a:cubicBezTo>
                    <a:cubicBezTo>
                      <a:pt x="160648" y="34286"/>
                      <a:pt x="173297" y="55845"/>
                      <a:pt x="170444" y="69091"/>
                    </a:cubicBezTo>
                    <a:cubicBezTo>
                      <a:pt x="167591" y="82337"/>
                      <a:pt x="140599" y="97599"/>
                      <a:pt x="120421" y="101193"/>
                    </a:cubicBezTo>
                    <a:cubicBezTo>
                      <a:pt x="100243" y="104787"/>
                      <a:pt x="21585" y="83847"/>
                      <a:pt x="11217" y="86369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AD29876-4085-4B3C-A4CC-0A483B97BC58}"/>
              </a:ext>
            </a:extLst>
          </p:cNvPr>
          <p:cNvGrpSpPr/>
          <p:nvPr/>
        </p:nvGrpSpPr>
        <p:grpSpPr>
          <a:xfrm rot="19384336">
            <a:off x="6415305" y="3055377"/>
            <a:ext cx="192713" cy="66235"/>
            <a:chOff x="4069860" y="2392832"/>
            <a:chExt cx="443512" cy="152434"/>
          </a:xfrm>
          <a:solidFill>
            <a:schemeClr val="bg1">
              <a:lumMod val="95000"/>
            </a:schemeClr>
          </a:solidFill>
        </p:grpSpPr>
        <p:sp>
          <p:nvSpPr>
            <p:cNvPr id="467" name="Freeform 38">
              <a:extLst>
                <a:ext uri="{FF2B5EF4-FFF2-40B4-BE49-F238E27FC236}">
                  <a16:creationId xmlns:a16="http://schemas.microsoft.com/office/drawing/2014/main" id="{F1929F5D-FED0-4291-967B-D347EBFB7B63}"/>
                </a:ext>
              </a:extLst>
            </p:cNvPr>
            <p:cNvSpPr/>
            <p:nvPr/>
          </p:nvSpPr>
          <p:spPr>
            <a:xfrm>
              <a:off x="4179440" y="2396239"/>
              <a:ext cx="217873" cy="149027"/>
            </a:xfrm>
            <a:custGeom>
              <a:avLst/>
              <a:gdLst>
                <a:gd name="connsiteX0" fmla="*/ 995 w 151036"/>
                <a:gd name="connsiteY0" fmla="*/ 4707 h 117919"/>
                <a:gd name="connsiteX1" fmla="*/ 43858 w 151036"/>
                <a:gd name="connsiteY1" fmla="*/ 52332 h 117919"/>
                <a:gd name="connsiteX2" fmla="*/ 995 w 151036"/>
                <a:gd name="connsiteY2" fmla="*/ 90432 h 117919"/>
                <a:gd name="connsiteX3" fmla="*/ 60526 w 151036"/>
                <a:gd name="connsiteY3" fmla="*/ 116626 h 117919"/>
                <a:gd name="connsiteX4" fmla="*/ 141489 w 151036"/>
                <a:gd name="connsiteY4" fmla="*/ 109482 h 117919"/>
                <a:gd name="connsiteX5" fmla="*/ 103389 w 151036"/>
                <a:gd name="connsiteY5" fmla="*/ 71382 h 117919"/>
                <a:gd name="connsiteX6" fmla="*/ 151014 w 151036"/>
                <a:gd name="connsiteY6" fmla="*/ 35664 h 117919"/>
                <a:gd name="connsiteX7" fmla="*/ 96245 w 151036"/>
                <a:gd name="connsiteY7" fmla="*/ 4707 h 117919"/>
                <a:gd name="connsiteX8" fmla="*/ 995 w 151036"/>
                <a:gd name="connsiteY8" fmla="*/ 4707 h 117919"/>
                <a:gd name="connsiteX0" fmla="*/ 4161 w 154202"/>
                <a:gd name="connsiteY0" fmla="*/ 19223 h 132435"/>
                <a:gd name="connsiteX1" fmla="*/ 47024 w 154202"/>
                <a:gd name="connsiteY1" fmla="*/ 66848 h 132435"/>
                <a:gd name="connsiteX2" fmla="*/ 4161 w 154202"/>
                <a:gd name="connsiteY2" fmla="*/ 104948 h 132435"/>
                <a:gd name="connsiteX3" fmla="*/ 63692 w 154202"/>
                <a:gd name="connsiteY3" fmla="*/ 131142 h 132435"/>
                <a:gd name="connsiteX4" fmla="*/ 144655 w 154202"/>
                <a:gd name="connsiteY4" fmla="*/ 123998 h 132435"/>
                <a:gd name="connsiteX5" fmla="*/ 106555 w 154202"/>
                <a:gd name="connsiteY5" fmla="*/ 85898 h 132435"/>
                <a:gd name="connsiteX6" fmla="*/ 154180 w 154202"/>
                <a:gd name="connsiteY6" fmla="*/ 50180 h 132435"/>
                <a:gd name="connsiteX7" fmla="*/ 17024 w 154202"/>
                <a:gd name="connsiteY7" fmla="*/ 939 h 132435"/>
                <a:gd name="connsiteX8" fmla="*/ 4161 w 154202"/>
                <a:gd name="connsiteY8" fmla="*/ 19223 h 132435"/>
                <a:gd name="connsiteX0" fmla="*/ 4362 w 157720"/>
                <a:gd name="connsiteY0" fmla="*/ 18294 h 131506"/>
                <a:gd name="connsiteX1" fmla="*/ 47225 w 157720"/>
                <a:gd name="connsiteY1" fmla="*/ 65919 h 131506"/>
                <a:gd name="connsiteX2" fmla="*/ 4362 w 157720"/>
                <a:gd name="connsiteY2" fmla="*/ 104019 h 131506"/>
                <a:gd name="connsiteX3" fmla="*/ 63893 w 157720"/>
                <a:gd name="connsiteY3" fmla="*/ 130213 h 131506"/>
                <a:gd name="connsiteX4" fmla="*/ 144856 w 157720"/>
                <a:gd name="connsiteY4" fmla="*/ 123069 h 131506"/>
                <a:gd name="connsiteX5" fmla="*/ 106756 w 157720"/>
                <a:gd name="connsiteY5" fmla="*/ 84969 h 131506"/>
                <a:gd name="connsiteX6" fmla="*/ 154381 w 157720"/>
                <a:gd name="connsiteY6" fmla="*/ 49251 h 131506"/>
                <a:gd name="connsiteX7" fmla="*/ 143961 w 157720"/>
                <a:gd name="connsiteY7" fmla="*/ 20204 h 131506"/>
                <a:gd name="connsiteX8" fmla="*/ 17225 w 157720"/>
                <a:gd name="connsiteY8" fmla="*/ 10 h 131506"/>
                <a:gd name="connsiteX9" fmla="*/ 4362 w 157720"/>
                <a:gd name="connsiteY9" fmla="*/ 18294 h 131506"/>
                <a:gd name="connsiteX0" fmla="*/ 12662 w 166020"/>
                <a:gd name="connsiteY0" fmla="*/ 18294 h 126426"/>
                <a:gd name="connsiteX1" fmla="*/ 55525 w 166020"/>
                <a:gd name="connsiteY1" fmla="*/ 65919 h 126426"/>
                <a:gd name="connsiteX2" fmla="*/ 12662 w 166020"/>
                <a:gd name="connsiteY2" fmla="*/ 104019 h 126426"/>
                <a:gd name="connsiteX3" fmla="*/ 11993 w 166020"/>
                <a:gd name="connsiteY3" fmla="*/ 122359 h 126426"/>
                <a:gd name="connsiteX4" fmla="*/ 153156 w 166020"/>
                <a:gd name="connsiteY4" fmla="*/ 123069 h 126426"/>
                <a:gd name="connsiteX5" fmla="*/ 115056 w 166020"/>
                <a:gd name="connsiteY5" fmla="*/ 84969 h 126426"/>
                <a:gd name="connsiteX6" fmla="*/ 162681 w 166020"/>
                <a:gd name="connsiteY6" fmla="*/ 49251 h 126426"/>
                <a:gd name="connsiteX7" fmla="*/ 152261 w 166020"/>
                <a:gd name="connsiteY7" fmla="*/ 20204 h 126426"/>
                <a:gd name="connsiteX8" fmla="*/ 25525 w 166020"/>
                <a:gd name="connsiteY8" fmla="*/ 10 h 126426"/>
                <a:gd name="connsiteX9" fmla="*/ 12662 w 166020"/>
                <a:gd name="connsiteY9" fmla="*/ 18294 h 12642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257 w 164615"/>
                <a:gd name="connsiteY0" fmla="*/ 18294 h 136015"/>
                <a:gd name="connsiteX1" fmla="*/ 54120 w 164615"/>
                <a:gd name="connsiteY1" fmla="*/ 65919 h 136015"/>
                <a:gd name="connsiteX2" fmla="*/ 11257 w 164615"/>
                <a:gd name="connsiteY2" fmla="*/ 104019 h 136015"/>
                <a:gd name="connsiteX3" fmla="*/ 10588 w 164615"/>
                <a:gd name="connsiteY3" fmla="*/ 122359 h 136015"/>
                <a:gd name="connsiteX4" fmla="*/ 132452 w 164615"/>
                <a:gd name="connsiteY4" fmla="*/ 136013 h 136015"/>
                <a:gd name="connsiteX5" fmla="*/ 151751 w 164615"/>
                <a:gd name="connsiteY5" fmla="*/ 123069 h 136015"/>
                <a:gd name="connsiteX6" fmla="*/ 113651 w 164615"/>
                <a:gd name="connsiteY6" fmla="*/ 84969 h 136015"/>
                <a:gd name="connsiteX7" fmla="*/ 161276 w 164615"/>
                <a:gd name="connsiteY7" fmla="*/ 49251 h 136015"/>
                <a:gd name="connsiteX8" fmla="*/ 150856 w 164615"/>
                <a:gd name="connsiteY8" fmla="*/ 20204 h 136015"/>
                <a:gd name="connsiteX9" fmla="*/ 24120 w 164615"/>
                <a:gd name="connsiteY9" fmla="*/ 10 h 136015"/>
                <a:gd name="connsiteX10" fmla="*/ 11257 w 164615"/>
                <a:gd name="connsiteY10" fmla="*/ 18294 h 136015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14550 w 165514"/>
                <a:gd name="connsiteY6" fmla="*/ 84969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43040 w 165514"/>
                <a:gd name="connsiteY6" fmla="*/ 85090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80539"/>
                <a:gd name="connsiteY0" fmla="*/ 18294 h 142337"/>
                <a:gd name="connsiteX1" fmla="*/ 55019 w 180539"/>
                <a:gd name="connsiteY1" fmla="*/ 65919 h 142337"/>
                <a:gd name="connsiteX2" fmla="*/ 12156 w 180539"/>
                <a:gd name="connsiteY2" fmla="*/ 104019 h 142337"/>
                <a:gd name="connsiteX3" fmla="*/ 11487 w 180539"/>
                <a:gd name="connsiteY3" fmla="*/ 122359 h 142337"/>
                <a:gd name="connsiteX4" fmla="*/ 145713 w 180539"/>
                <a:gd name="connsiteY4" fmla="*/ 142336 h 142337"/>
                <a:gd name="connsiteX5" fmla="*/ 152650 w 180539"/>
                <a:gd name="connsiteY5" fmla="*/ 123069 h 142337"/>
                <a:gd name="connsiteX6" fmla="*/ 143040 w 180539"/>
                <a:gd name="connsiteY6" fmla="*/ 85090 h 142337"/>
                <a:gd name="connsiteX7" fmla="*/ 180539 w 180539"/>
                <a:gd name="connsiteY7" fmla="*/ 50179 h 142337"/>
                <a:gd name="connsiteX8" fmla="*/ 151755 w 180539"/>
                <a:gd name="connsiteY8" fmla="*/ 20204 h 142337"/>
                <a:gd name="connsiteX9" fmla="*/ 25019 w 180539"/>
                <a:gd name="connsiteY9" fmla="*/ 10 h 142337"/>
                <a:gd name="connsiteX10" fmla="*/ 12156 w 180539"/>
                <a:gd name="connsiteY10" fmla="*/ 18294 h 142337"/>
                <a:gd name="connsiteX0" fmla="*/ 12156 w 173916"/>
                <a:gd name="connsiteY0" fmla="*/ 18294 h 142337"/>
                <a:gd name="connsiteX1" fmla="*/ 55019 w 173916"/>
                <a:gd name="connsiteY1" fmla="*/ 65919 h 142337"/>
                <a:gd name="connsiteX2" fmla="*/ 12156 w 173916"/>
                <a:gd name="connsiteY2" fmla="*/ 104019 h 142337"/>
                <a:gd name="connsiteX3" fmla="*/ 11487 w 173916"/>
                <a:gd name="connsiteY3" fmla="*/ 122359 h 142337"/>
                <a:gd name="connsiteX4" fmla="*/ 145713 w 173916"/>
                <a:gd name="connsiteY4" fmla="*/ 142336 h 142337"/>
                <a:gd name="connsiteX5" fmla="*/ 152650 w 173916"/>
                <a:gd name="connsiteY5" fmla="*/ 123069 h 142337"/>
                <a:gd name="connsiteX6" fmla="*/ 143040 w 173916"/>
                <a:gd name="connsiteY6" fmla="*/ 85090 h 142337"/>
                <a:gd name="connsiteX7" fmla="*/ 173916 w 173916"/>
                <a:gd name="connsiteY7" fmla="*/ 41159 h 142337"/>
                <a:gd name="connsiteX8" fmla="*/ 151755 w 173916"/>
                <a:gd name="connsiteY8" fmla="*/ 20204 h 142337"/>
                <a:gd name="connsiteX9" fmla="*/ 25019 w 173916"/>
                <a:gd name="connsiteY9" fmla="*/ 10 h 142337"/>
                <a:gd name="connsiteX10" fmla="*/ 12156 w 173916"/>
                <a:gd name="connsiteY10" fmla="*/ 18294 h 142337"/>
                <a:gd name="connsiteX0" fmla="*/ 12156 w 179951"/>
                <a:gd name="connsiteY0" fmla="*/ 18294 h 143593"/>
                <a:gd name="connsiteX1" fmla="*/ 55019 w 179951"/>
                <a:gd name="connsiteY1" fmla="*/ 65919 h 143593"/>
                <a:gd name="connsiteX2" fmla="*/ 12156 w 179951"/>
                <a:gd name="connsiteY2" fmla="*/ 104019 h 143593"/>
                <a:gd name="connsiteX3" fmla="*/ 11487 w 179951"/>
                <a:gd name="connsiteY3" fmla="*/ 122359 h 143593"/>
                <a:gd name="connsiteX4" fmla="*/ 145713 w 179951"/>
                <a:gd name="connsiteY4" fmla="*/ 142336 h 143593"/>
                <a:gd name="connsiteX5" fmla="*/ 179939 w 179951"/>
                <a:gd name="connsiteY5" fmla="*/ 137607 h 143593"/>
                <a:gd name="connsiteX6" fmla="*/ 143040 w 179951"/>
                <a:gd name="connsiteY6" fmla="*/ 85090 h 143593"/>
                <a:gd name="connsiteX7" fmla="*/ 173916 w 179951"/>
                <a:gd name="connsiteY7" fmla="*/ 41159 h 143593"/>
                <a:gd name="connsiteX8" fmla="*/ 151755 w 179951"/>
                <a:gd name="connsiteY8" fmla="*/ 20204 h 143593"/>
                <a:gd name="connsiteX9" fmla="*/ 25019 w 179951"/>
                <a:gd name="connsiteY9" fmla="*/ 10 h 143593"/>
                <a:gd name="connsiteX10" fmla="*/ 12156 w 179951"/>
                <a:gd name="connsiteY10" fmla="*/ 18294 h 143593"/>
                <a:gd name="connsiteX0" fmla="*/ 8175 w 177095"/>
                <a:gd name="connsiteY0" fmla="*/ 18294 h 141383"/>
                <a:gd name="connsiteX1" fmla="*/ 51038 w 177095"/>
                <a:gd name="connsiteY1" fmla="*/ 65919 h 141383"/>
                <a:gd name="connsiteX2" fmla="*/ 8175 w 177095"/>
                <a:gd name="connsiteY2" fmla="*/ 104019 h 141383"/>
                <a:gd name="connsiteX3" fmla="*/ 7506 w 177095"/>
                <a:gd name="connsiteY3" fmla="*/ 122359 h 141383"/>
                <a:gd name="connsiteX4" fmla="*/ 86506 w 177095"/>
                <a:gd name="connsiteY4" fmla="*/ 137180 h 141383"/>
                <a:gd name="connsiteX5" fmla="*/ 175958 w 177095"/>
                <a:gd name="connsiteY5" fmla="*/ 137607 h 141383"/>
                <a:gd name="connsiteX6" fmla="*/ 139059 w 177095"/>
                <a:gd name="connsiteY6" fmla="*/ 85090 h 141383"/>
                <a:gd name="connsiteX7" fmla="*/ 169935 w 177095"/>
                <a:gd name="connsiteY7" fmla="*/ 41159 h 141383"/>
                <a:gd name="connsiteX8" fmla="*/ 147774 w 177095"/>
                <a:gd name="connsiteY8" fmla="*/ 20204 h 141383"/>
                <a:gd name="connsiteX9" fmla="*/ 21038 w 177095"/>
                <a:gd name="connsiteY9" fmla="*/ 10 h 141383"/>
                <a:gd name="connsiteX10" fmla="*/ 8175 w 177095"/>
                <a:gd name="connsiteY10" fmla="*/ 18294 h 141383"/>
                <a:gd name="connsiteX0" fmla="*/ 4363 w 173283"/>
                <a:gd name="connsiteY0" fmla="*/ 18294 h 141383"/>
                <a:gd name="connsiteX1" fmla="*/ 47226 w 173283"/>
                <a:gd name="connsiteY1" fmla="*/ 65919 h 141383"/>
                <a:gd name="connsiteX2" fmla="*/ 4363 w 173283"/>
                <a:gd name="connsiteY2" fmla="*/ 104019 h 141383"/>
                <a:gd name="connsiteX3" fmla="*/ 30433 w 173283"/>
                <a:gd name="connsiteY3" fmla="*/ 127394 h 141383"/>
                <a:gd name="connsiteX4" fmla="*/ 82694 w 173283"/>
                <a:gd name="connsiteY4" fmla="*/ 137180 h 141383"/>
                <a:gd name="connsiteX5" fmla="*/ 172146 w 173283"/>
                <a:gd name="connsiteY5" fmla="*/ 137607 h 141383"/>
                <a:gd name="connsiteX6" fmla="*/ 135247 w 173283"/>
                <a:gd name="connsiteY6" fmla="*/ 85090 h 141383"/>
                <a:gd name="connsiteX7" fmla="*/ 166123 w 173283"/>
                <a:gd name="connsiteY7" fmla="*/ 41159 h 141383"/>
                <a:gd name="connsiteX8" fmla="*/ 143962 w 173283"/>
                <a:gd name="connsiteY8" fmla="*/ 20204 h 141383"/>
                <a:gd name="connsiteX9" fmla="*/ 17226 w 173283"/>
                <a:gd name="connsiteY9" fmla="*/ 10 h 141383"/>
                <a:gd name="connsiteX10" fmla="*/ 4363 w 173283"/>
                <a:gd name="connsiteY10" fmla="*/ 18294 h 141383"/>
                <a:gd name="connsiteX0" fmla="*/ 5650 w 174570"/>
                <a:gd name="connsiteY0" fmla="*/ 18294 h 141383"/>
                <a:gd name="connsiteX1" fmla="*/ 48513 w 174570"/>
                <a:gd name="connsiteY1" fmla="*/ 65919 h 141383"/>
                <a:gd name="connsiteX2" fmla="*/ 261 w 174570"/>
                <a:gd name="connsiteY2" fmla="*/ 116382 h 141383"/>
                <a:gd name="connsiteX3" fmla="*/ 31720 w 174570"/>
                <a:gd name="connsiteY3" fmla="*/ 127394 h 141383"/>
                <a:gd name="connsiteX4" fmla="*/ 83981 w 174570"/>
                <a:gd name="connsiteY4" fmla="*/ 137180 h 141383"/>
                <a:gd name="connsiteX5" fmla="*/ 173433 w 174570"/>
                <a:gd name="connsiteY5" fmla="*/ 137607 h 141383"/>
                <a:gd name="connsiteX6" fmla="*/ 136534 w 174570"/>
                <a:gd name="connsiteY6" fmla="*/ 85090 h 141383"/>
                <a:gd name="connsiteX7" fmla="*/ 167410 w 174570"/>
                <a:gd name="connsiteY7" fmla="*/ 41159 h 141383"/>
                <a:gd name="connsiteX8" fmla="*/ 145249 w 174570"/>
                <a:gd name="connsiteY8" fmla="*/ 20204 h 141383"/>
                <a:gd name="connsiteX9" fmla="*/ 18513 w 174570"/>
                <a:gd name="connsiteY9" fmla="*/ 10 h 141383"/>
                <a:gd name="connsiteX10" fmla="*/ 5650 w 174570"/>
                <a:gd name="connsiteY10" fmla="*/ 18294 h 141383"/>
                <a:gd name="connsiteX0" fmla="*/ 5611 w 174531"/>
                <a:gd name="connsiteY0" fmla="*/ 18295 h 141384"/>
                <a:gd name="connsiteX1" fmla="*/ 46998 w 174531"/>
                <a:gd name="connsiteY1" fmla="*/ 75584 h 141384"/>
                <a:gd name="connsiteX2" fmla="*/ 222 w 174531"/>
                <a:gd name="connsiteY2" fmla="*/ 116383 h 141384"/>
                <a:gd name="connsiteX3" fmla="*/ 31681 w 174531"/>
                <a:gd name="connsiteY3" fmla="*/ 127395 h 141384"/>
                <a:gd name="connsiteX4" fmla="*/ 83942 w 174531"/>
                <a:gd name="connsiteY4" fmla="*/ 137181 h 141384"/>
                <a:gd name="connsiteX5" fmla="*/ 173394 w 174531"/>
                <a:gd name="connsiteY5" fmla="*/ 137608 h 141384"/>
                <a:gd name="connsiteX6" fmla="*/ 136495 w 174531"/>
                <a:gd name="connsiteY6" fmla="*/ 85091 h 141384"/>
                <a:gd name="connsiteX7" fmla="*/ 167371 w 174531"/>
                <a:gd name="connsiteY7" fmla="*/ 41160 h 141384"/>
                <a:gd name="connsiteX8" fmla="*/ 145210 w 174531"/>
                <a:gd name="connsiteY8" fmla="*/ 20205 h 141384"/>
                <a:gd name="connsiteX9" fmla="*/ 18474 w 174531"/>
                <a:gd name="connsiteY9" fmla="*/ 11 h 141384"/>
                <a:gd name="connsiteX10" fmla="*/ 5611 w 174531"/>
                <a:gd name="connsiteY10" fmla="*/ 18295 h 141384"/>
                <a:gd name="connsiteX0" fmla="*/ 5627 w 174547"/>
                <a:gd name="connsiteY0" fmla="*/ 18292 h 141381"/>
                <a:gd name="connsiteX1" fmla="*/ 47667 w 174547"/>
                <a:gd name="connsiteY1" fmla="*/ 51661 h 141381"/>
                <a:gd name="connsiteX2" fmla="*/ 238 w 174547"/>
                <a:gd name="connsiteY2" fmla="*/ 116380 h 141381"/>
                <a:gd name="connsiteX3" fmla="*/ 31697 w 174547"/>
                <a:gd name="connsiteY3" fmla="*/ 127392 h 141381"/>
                <a:gd name="connsiteX4" fmla="*/ 83958 w 174547"/>
                <a:gd name="connsiteY4" fmla="*/ 137178 h 141381"/>
                <a:gd name="connsiteX5" fmla="*/ 173410 w 174547"/>
                <a:gd name="connsiteY5" fmla="*/ 137605 h 141381"/>
                <a:gd name="connsiteX6" fmla="*/ 136511 w 174547"/>
                <a:gd name="connsiteY6" fmla="*/ 85088 h 141381"/>
                <a:gd name="connsiteX7" fmla="*/ 167387 w 174547"/>
                <a:gd name="connsiteY7" fmla="*/ 41157 h 141381"/>
                <a:gd name="connsiteX8" fmla="*/ 145226 w 174547"/>
                <a:gd name="connsiteY8" fmla="*/ 20202 h 141381"/>
                <a:gd name="connsiteX9" fmla="*/ 18490 w 174547"/>
                <a:gd name="connsiteY9" fmla="*/ 8 h 141381"/>
                <a:gd name="connsiteX10" fmla="*/ 5627 w 174547"/>
                <a:gd name="connsiteY10" fmla="*/ 18292 h 141381"/>
                <a:gd name="connsiteX0" fmla="*/ 5747 w 173546"/>
                <a:gd name="connsiteY0" fmla="*/ 18292 h 143967"/>
                <a:gd name="connsiteX1" fmla="*/ 47787 w 173546"/>
                <a:gd name="connsiteY1" fmla="*/ 51661 h 143967"/>
                <a:gd name="connsiteX2" fmla="*/ 358 w 173546"/>
                <a:gd name="connsiteY2" fmla="*/ 116380 h 143967"/>
                <a:gd name="connsiteX3" fmla="*/ 31817 w 173546"/>
                <a:gd name="connsiteY3" fmla="*/ 127392 h 143967"/>
                <a:gd name="connsiteX4" fmla="*/ 131207 w 173546"/>
                <a:gd name="connsiteY4" fmla="*/ 142977 h 143967"/>
                <a:gd name="connsiteX5" fmla="*/ 173530 w 173546"/>
                <a:gd name="connsiteY5" fmla="*/ 137605 h 143967"/>
                <a:gd name="connsiteX6" fmla="*/ 136631 w 173546"/>
                <a:gd name="connsiteY6" fmla="*/ 85088 h 143967"/>
                <a:gd name="connsiteX7" fmla="*/ 167507 w 173546"/>
                <a:gd name="connsiteY7" fmla="*/ 41157 h 143967"/>
                <a:gd name="connsiteX8" fmla="*/ 145346 w 173546"/>
                <a:gd name="connsiteY8" fmla="*/ 20202 h 143967"/>
                <a:gd name="connsiteX9" fmla="*/ 18610 w 173546"/>
                <a:gd name="connsiteY9" fmla="*/ 8 h 143967"/>
                <a:gd name="connsiteX10" fmla="*/ 5747 w 173546"/>
                <a:gd name="connsiteY10" fmla="*/ 18292 h 143967"/>
                <a:gd name="connsiteX0" fmla="*/ 5747 w 177830"/>
                <a:gd name="connsiteY0" fmla="*/ 18296 h 143971"/>
                <a:gd name="connsiteX1" fmla="*/ 47787 w 177830"/>
                <a:gd name="connsiteY1" fmla="*/ 51665 h 143971"/>
                <a:gd name="connsiteX2" fmla="*/ 358 w 177830"/>
                <a:gd name="connsiteY2" fmla="*/ 116384 h 143971"/>
                <a:gd name="connsiteX3" fmla="*/ 31817 w 177830"/>
                <a:gd name="connsiteY3" fmla="*/ 127396 h 143971"/>
                <a:gd name="connsiteX4" fmla="*/ 131207 w 177830"/>
                <a:gd name="connsiteY4" fmla="*/ 142981 h 143971"/>
                <a:gd name="connsiteX5" fmla="*/ 173530 w 177830"/>
                <a:gd name="connsiteY5" fmla="*/ 137609 h 143971"/>
                <a:gd name="connsiteX6" fmla="*/ 136631 w 177830"/>
                <a:gd name="connsiteY6" fmla="*/ 85092 h 143971"/>
                <a:gd name="connsiteX7" fmla="*/ 167507 w 177830"/>
                <a:gd name="connsiteY7" fmla="*/ 41161 h 143971"/>
                <a:gd name="connsiteX8" fmla="*/ 167760 w 177830"/>
                <a:gd name="connsiteY8" fmla="*/ 20810 h 143971"/>
                <a:gd name="connsiteX9" fmla="*/ 18610 w 177830"/>
                <a:gd name="connsiteY9" fmla="*/ 12 h 143971"/>
                <a:gd name="connsiteX10" fmla="*/ 5747 w 177830"/>
                <a:gd name="connsiteY10" fmla="*/ 18296 h 143971"/>
                <a:gd name="connsiteX0" fmla="*/ 5747 w 185910"/>
                <a:gd name="connsiteY0" fmla="*/ 18296 h 143971"/>
                <a:gd name="connsiteX1" fmla="*/ 47787 w 185910"/>
                <a:gd name="connsiteY1" fmla="*/ 51665 h 143971"/>
                <a:gd name="connsiteX2" fmla="*/ 358 w 185910"/>
                <a:gd name="connsiteY2" fmla="*/ 116384 h 143971"/>
                <a:gd name="connsiteX3" fmla="*/ 31817 w 185910"/>
                <a:gd name="connsiteY3" fmla="*/ 127396 h 143971"/>
                <a:gd name="connsiteX4" fmla="*/ 131207 w 185910"/>
                <a:gd name="connsiteY4" fmla="*/ 142981 h 143971"/>
                <a:gd name="connsiteX5" fmla="*/ 173530 w 185910"/>
                <a:gd name="connsiteY5" fmla="*/ 137609 h 143971"/>
                <a:gd name="connsiteX6" fmla="*/ 136631 w 185910"/>
                <a:gd name="connsiteY6" fmla="*/ 85092 h 143971"/>
                <a:gd name="connsiteX7" fmla="*/ 185459 w 185910"/>
                <a:gd name="connsiteY7" fmla="*/ 34959 h 143971"/>
                <a:gd name="connsiteX8" fmla="*/ 167760 w 185910"/>
                <a:gd name="connsiteY8" fmla="*/ 20810 h 143971"/>
                <a:gd name="connsiteX9" fmla="*/ 18610 w 185910"/>
                <a:gd name="connsiteY9" fmla="*/ 12 h 143971"/>
                <a:gd name="connsiteX10" fmla="*/ 5747 w 185910"/>
                <a:gd name="connsiteY10" fmla="*/ 18296 h 143971"/>
                <a:gd name="connsiteX0" fmla="*/ 5557 w 185720"/>
                <a:gd name="connsiteY0" fmla="*/ 18296 h 143971"/>
                <a:gd name="connsiteX1" fmla="*/ 47597 w 185720"/>
                <a:gd name="connsiteY1" fmla="*/ 51665 h 143971"/>
                <a:gd name="connsiteX2" fmla="*/ 168 w 185720"/>
                <a:gd name="connsiteY2" fmla="*/ 116384 h 143971"/>
                <a:gd name="connsiteX3" fmla="*/ 44204 w 185720"/>
                <a:gd name="connsiteY3" fmla="*/ 135507 h 143971"/>
                <a:gd name="connsiteX4" fmla="*/ 131017 w 185720"/>
                <a:gd name="connsiteY4" fmla="*/ 142981 h 143971"/>
                <a:gd name="connsiteX5" fmla="*/ 173340 w 185720"/>
                <a:gd name="connsiteY5" fmla="*/ 137609 h 143971"/>
                <a:gd name="connsiteX6" fmla="*/ 136441 w 185720"/>
                <a:gd name="connsiteY6" fmla="*/ 85092 h 143971"/>
                <a:gd name="connsiteX7" fmla="*/ 185269 w 185720"/>
                <a:gd name="connsiteY7" fmla="*/ 34959 h 143971"/>
                <a:gd name="connsiteX8" fmla="*/ 167570 w 185720"/>
                <a:gd name="connsiteY8" fmla="*/ 20810 h 143971"/>
                <a:gd name="connsiteX9" fmla="*/ 18420 w 185720"/>
                <a:gd name="connsiteY9" fmla="*/ 12 h 143971"/>
                <a:gd name="connsiteX10" fmla="*/ 5557 w 185720"/>
                <a:gd name="connsiteY10" fmla="*/ 18296 h 143971"/>
                <a:gd name="connsiteX0" fmla="*/ 5557 w 185720"/>
                <a:gd name="connsiteY0" fmla="*/ 18296 h 147773"/>
                <a:gd name="connsiteX1" fmla="*/ 47597 w 185720"/>
                <a:gd name="connsiteY1" fmla="*/ 51665 h 147773"/>
                <a:gd name="connsiteX2" fmla="*/ 168 w 185720"/>
                <a:gd name="connsiteY2" fmla="*/ 116384 h 147773"/>
                <a:gd name="connsiteX3" fmla="*/ 44204 w 185720"/>
                <a:gd name="connsiteY3" fmla="*/ 135507 h 147773"/>
                <a:gd name="connsiteX4" fmla="*/ 133043 w 185720"/>
                <a:gd name="connsiteY4" fmla="*/ 147746 h 147773"/>
                <a:gd name="connsiteX5" fmla="*/ 173340 w 185720"/>
                <a:gd name="connsiteY5" fmla="*/ 137609 h 147773"/>
                <a:gd name="connsiteX6" fmla="*/ 136441 w 185720"/>
                <a:gd name="connsiteY6" fmla="*/ 85092 h 147773"/>
                <a:gd name="connsiteX7" fmla="*/ 185269 w 185720"/>
                <a:gd name="connsiteY7" fmla="*/ 34959 h 147773"/>
                <a:gd name="connsiteX8" fmla="*/ 167570 w 185720"/>
                <a:gd name="connsiteY8" fmla="*/ 20810 h 147773"/>
                <a:gd name="connsiteX9" fmla="*/ 18420 w 185720"/>
                <a:gd name="connsiteY9" fmla="*/ 12 h 147773"/>
                <a:gd name="connsiteX10" fmla="*/ 5557 w 185720"/>
                <a:gd name="connsiteY10" fmla="*/ 18296 h 147773"/>
                <a:gd name="connsiteX0" fmla="*/ 5557 w 185720"/>
                <a:gd name="connsiteY0" fmla="*/ 18296 h 149027"/>
                <a:gd name="connsiteX1" fmla="*/ 47597 w 185720"/>
                <a:gd name="connsiteY1" fmla="*/ 51665 h 149027"/>
                <a:gd name="connsiteX2" fmla="*/ 168 w 185720"/>
                <a:gd name="connsiteY2" fmla="*/ 116384 h 149027"/>
                <a:gd name="connsiteX3" fmla="*/ 44204 w 185720"/>
                <a:gd name="connsiteY3" fmla="*/ 135507 h 149027"/>
                <a:gd name="connsiteX4" fmla="*/ 133043 w 185720"/>
                <a:gd name="connsiteY4" fmla="*/ 147746 h 149027"/>
                <a:gd name="connsiteX5" fmla="*/ 185514 w 185720"/>
                <a:gd name="connsiteY5" fmla="*/ 142386 h 149027"/>
                <a:gd name="connsiteX6" fmla="*/ 136441 w 185720"/>
                <a:gd name="connsiteY6" fmla="*/ 85092 h 149027"/>
                <a:gd name="connsiteX7" fmla="*/ 185269 w 185720"/>
                <a:gd name="connsiteY7" fmla="*/ 34959 h 149027"/>
                <a:gd name="connsiteX8" fmla="*/ 167570 w 185720"/>
                <a:gd name="connsiteY8" fmla="*/ 20810 h 149027"/>
                <a:gd name="connsiteX9" fmla="*/ 18420 w 185720"/>
                <a:gd name="connsiteY9" fmla="*/ 12 h 149027"/>
                <a:gd name="connsiteX10" fmla="*/ 5557 w 185720"/>
                <a:gd name="connsiteY10" fmla="*/ 18296 h 14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720" h="149027">
                  <a:moveTo>
                    <a:pt x="5557" y="18296"/>
                  </a:moveTo>
                  <a:cubicBezTo>
                    <a:pt x="10420" y="26905"/>
                    <a:pt x="48495" y="35317"/>
                    <a:pt x="47597" y="51665"/>
                  </a:cubicBezTo>
                  <a:cubicBezTo>
                    <a:pt x="46699" y="68013"/>
                    <a:pt x="734" y="102410"/>
                    <a:pt x="168" y="116384"/>
                  </a:cubicBezTo>
                  <a:cubicBezTo>
                    <a:pt x="-398" y="130358"/>
                    <a:pt x="22058" y="130280"/>
                    <a:pt x="44204" y="135507"/>
                  </a:cubicBezTo>
                  <a:cubicBezTo>
                    <a:pt x="66350" y="140734"/>
                    <a:pt x="106657" y="140662"/>
                    <a:pt x="133043" y="147746"/>
                  </a:cubicBezTo>
                  <a:cubicBezTo>
                    <a:pt x="156570" y="147864"/>
                    <a:pt x="184948" y="152828"/>
                    <a:pt x="185514" y="142386"/>
                  </a:cubicBezTo>
                  <a:cubicBezTo>
                    <a:pt x="186080" y="131944"/>
                    <a:pt x="136482" y="102996"/>
                    <a:pt x="136441" y="85092"/>
                  </a:cubicBezTo>
                  <a:cubicBezTo>
                    <a:pt x="136400" y="67188"/>
                    <a:pt x="185377" y="44928"/>
                    <a:pt x="185269" y="34959"/>
                  </a:cubicBezTo>
                  <a:cubicBezTo>
                    <a:pt x="185161" y="24990"/>
                    <a:pt x="190429" y="29017"/>
                    <a:pt x="167570" y="20810"/>
                  </a:cubicBezTo>
                  <a:cubicBezTo>
                    <a:pt x="144711" y="12603"/>
                    <a:pt x="45422" y="431"/>
                    <a:pt x="18420" y="12"/>
                  </a:cubicBezTo>
                  <a:cubicBezTo>
                    <a:pt x="-8582" y="-407"/>
                    <a:pt x="694" y="9687"/>
                    <a:pt x="5557" y="1829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67E1EB55-277E-4304-8AE3-8D29D0D213F4}"/>
                </a:ext>
              </a:extLst>
            </p:cNvPr>
            <p:cNvGrpSpPr/>
            <p:nvPr/>
          </p:nvGrpSpPr>
          <p:grpSpPr>
            <a:xfrm>
              <a:off x="4069860" y="2392832"/>
              <a:ext cx="443512" cy="142068"/>
              <a:chOff x="4160099" y="2681423"/>
              <a:chExt cx="443512" cy="142068"/>
            </a:xfrm>
            <a:grpFill/>
          </p:grpSpPr>
          <p:sp>
            <p:nvSpPr>
              <p:cNvPr id="469" name="Freeform 40">
                <a:extLst>
                  <a:ext uri="{FF2B5EF4-FFF2-40B4-BE49-F238E27FC236}">
                    <a16:creationId xmlns:a16="http://schemas.microsoft.com/office/drawing/2014/main" id="{1B56EF05-C513-473F-A551-10BAD5451776}"/>
                  </a:ext>
                </a:extLst>
              </p:cNvPr>
              <p:cNvSpPr/>
              <p:nvPr/>
            </p:nvSpPr>
            <p:spPr>
              <a:xfrm>
                <a:off x="4160099" y="2681423"/>
                <a:ext cx="162431" cy="109330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62949"/>
                  <a:gd name="connsiteY0" fmla="*/ 0 h 91071"/>
                  <a:gd name="connsiteX1" fmla="*/ 62658 w 62949"/>
                  <a:gd name="connsiteY1" fmla="*/ 55352 h 91071"/>
                  <a:gd name="connsiteX2" fmla="*/ 19795 w 62949"/>
                  <a:gd name="connsiteY2" fmla="*/ 91071 h 91071"/>
                  <a:gd name="connsiteX0" fmla="*/ 8392 w 71081"/>
                  <a:gd name="connsiteY0" fmla="*/ 0 h 97756"/>
                  <a:gd name="connsiteX1" fmla="*/ 71050 w 71081"/>
                  <a:gd name="connsiteY1" fmla="*/ 55352 h 97756"/>
                  <a:gd name="connsiteX2" fmla="*/ 0 w 71081"/>
                  <a:gd name="connsiteY2" fmla="*/ 97756 h 97756"/>
                  <a:gd name="connsiteX0" fmla="*/ 6821 w 71070"/>
                  <a:gd name="connsiteY0" fmla="*/ 0 h 85716"/>
                  <a:gd name="connsiteX1" fmla="*/ 71050 w 71070"/>
                  <a:gd name="connsiteY1" fmla="*/ 43312 h 85716"/>
                  <a:gd name="connsiteX2" fmla="*/ 0 w 71070"/>
                  <a:gd name="connsiteY2" fmla="*/ 85716 h 85716"/>
                  <a:gd name="connsiteX0" fmla="*/ 0 w 138427"/>
                  <a:gd name="connsiteY0" fmla="*/ 0 h 104644"/>
                  <a:gd name="connsiteX1" fmla="*/ 137114 w 138427"/>
                  <a:gd name="connsiteY1" fmla="*/ 62240 h 104644"/>
                  <a:gd name="connsiteX2" fmla="*/ 66064 w 138427"/>
                  <a:gd name="connsiteY2" fmla="*/ 104644 h 104644"/>
                  <a:gd name="connsiteX0" fmla="*/ 0 w 139231"/>
                  <a:gd name="connsiteY0" fmla="*/ 0 h 104644"/>
                  <a:gd name="connsiteX1" fmla="*/ 109590 w 139231"/>
                  <a:gd name="connsiteY1" fmla="*/ 18659 h 104644"/>
                  <a:gd name="connsiteX2" fmla="*/ 137114 w 139231"/>
                  <a:gd name="connsiteY2" fmla="*/ 62240 h 104644"/>
                  <a:gd name="connsiteX3" fmla="*/ 66064 w 139231"/>
                  <a:gd name="connsiteY3" fmla="*/ 104644 h 104644"/>
                  <a:gd name="connsiteX0" fmla="*/ 9357 w 153753"/>
                  <a:gd name="connsiteY0" fmla="*/ 0 h 83503"/>
                  <a:gd name="connsiteX1" fmla="*/ 118947 w 153753"/>
                  <a:gd name="connsiteY1" fmla="*/ 18659 h 83503"/>
                  <a:gd name="connsiteX2" fmla="*/ 146471 w 153753"/>
                  <a:gd name="connsiteY2" fmla="*/ 62240 h 83503"/>
                  <a:gd name="connsiteX3" fmla="*/ 0 w 153753"/>
                  <a:gd name="connsiteY3" fmla="*/ 83503 h 83503"/>
                  <a:gd name="connsiteX0" fmla="*/ 9357 w 146517"/>
                  <a:gd name="connsiteY0" fmla="*/ 0 h 105155"/>
                  <a:gd name="connsiteX1" fmla="*/ 118947 w 146517"/>
                  <a:gd name="connsiteY1" fmla="*/ 18659 h 105155"/>
                  <a:gd name="connsiteX2" fmla="*/ 146471 w 146517"/>
                  <a:gd name="connsiteY2" fmla="*/ 62240 h 105155"/>
                  <a:gd name="connsiteX3" fmla="*/ 115240 w 146517"/>
                  <a:gd name="connsiteY3" fmla="*/ 104832 h 105155"/>
                  <a:gd name="connsiteX4" fmla="*/ 0 w 146517"/>
                  <a:gd name="connsiteY4" fmla="*/ 83503 h 105155"/>
                  <a:gd name="connsiteX0" fmla="*/ 9357 w 146844"/>
                  <a:gd name="connsiteY0" fmla="*/ 0 h 97501"/>
                  <a:gd name="connsiteX1" fmla="*/ 118947 w 146844"/>
                  <a:gd name="connsiteY1" fmla="*/ 18659 h 97501"/>
                  <a:gd name="connsiteX2" fmla="*/ 146471 w 146844"/>
                  <a:gd name="connsiteY2" fmla="*/ 62240 h 97501"/>
                  <a:gd name="connsiteX3" fmla="*/ 124260 w 146844"/>
                  <a:gd name="connsiteY3" fmla="*/ 97061 h 97501"/>
                  <a:gd name="connsiteX4" fmla="*/ 0 w 146844"/>
                  <a:gd name="connsiteY4" fmla="*/ 83503 h 97501"/>
                  <a:gd name="connsiteX0" fmla="*/ 9357 w 146756"/>
                  <a:gd name="connsiteY0" fmla="*/ 0 h 105633"/>
                  <a:gd name="connsiteX1" fmla="*/ 118947 w 146756"/>
                  <a:gd name="connsiteY1" fmla="*/ 18659 h 105633"/>
                  <a:gd name="connsiteX2" fmla="*/ 146471 w 146756"/>
                  <a:gd name="connsiteY2" fmla="*/ 62240 h 105633"/>
                  <a:gd name="connsiteX3" fmla="*/ 108112 w 146756"/>
                  <a:gd name="connsiteY3" fmla="*/ 105316 h 105633"/>
                  <a:gd name="connsiteX4" fmla="*/ 0 w 146756"/>
                  <a:gd name="connsiteY4" fmla="*/ 83503 h 105633"/>
                  <a:gd name="connsiteX0" fmla="*/ 9357 w 146818"/>
                  <a:gd name="connsiteY0" fmla="*/ 0 h 105633"/>
                  <a:gd name="connsiteX1" fmla="*/ 119752 w 146818"/>
                  <a:gd name="connsiteY1" fmla="*/ 30538 h 105633"/>
                  <a:gd name="connsiteX2" fmla="*/ 146471 w 146818"/>
                  <a:gd name="connsiteY2" fmla="*/ 62240 h 105633"/>
                  <a:gd name="connsiteX3" fmla="*/ 108112 w 146818"/>
                  <a:gd name="connsiteY3" fmla="*/ 105316 h 105633"/>
                  <a:gd name="connsiteX4" fmla="*/ 0 w 146818"/>
                  <a:gd name="connsiteY4" fmla="*/ 83503 h 105633"/>
                  <a:gd name="connsiteX0" fmla="*/ 9357 w 149398"/>
                  <a:gd name="connsiteY0" fmla="*/ 0 h 105633"/>
                  <a:gd name="connsiteX1" fmla="*/ 131308 w 149398"/>
                  <a:gd name="connsiteY1" fmla="*/ 24981 h 105633"/>
                  <a:gd name="connsiteX2" fmla="*/ 146471 w 149398"/>
                  <a:gd name="connsiteY2" fmla="*/ 62240 h 105633"/>
                  <a:gd name="connsiteX3" fmla="*/ 108112 w 149398"/>
                  <a:gd name="connsiteY3" fmla="*/ 105316 h 105633"/>
                  <a:gd name="connsiteX4" fmla="*/ 0 w 149398"/>
                  <a:gd name="connsiteY4" fmla="*/ 83503 h 105633"/>
                  <a:gd name="connsiteX0" fmla="*/ 9357 w 148717"/>
                  <a:gd name="connsiteY0" fmla="*/ 0 h 102650"/>
                  <a:gd name="connsiteX1" fmla="*/ 131308 w 148717"/>
                  <a:gd name="connsiteY1" fmla="*/ 24981 h 102650"/>
                  <a:gd name="connsiteX2" fmla="*/ 146471 w 148717"/>
                  <a:gd name="connsiteY2" fmla="*/ 62240 h 102650"/>
                  <a:gd name="connsiteX3" fmla="*/ 117454 w 148717"/>
                  <a:gd name="connsiteY3" fmla="*/ 102297 h 102650"/>
                  <a:gd name="connsiteX4" fmla="*/ 0 w 148717"/>
                  <a:gd name="connsiteY4" fmla="*/ 83503 h 102650"/>
                  <a:gd name="connsiteX0" fmla="*/ 9357 w 159096"/>
                  <a:gd name="connsiteY0" fmla="*/ 0 h 102650"/>
                  <a:gd name="connsiteX1" fmla="*/ 131308 w 159096"/>
                  <a:gd name="connsiteY1" fmla="*/ 24981 h 102650"/>
                  <a:gd name="connsiteX2" fmla="*/ 158672 w 159096"/>
                  <a:gd name="connsiteY2" fmla="*/ 66187 h 102650"/>
                  <a:gd name="connsiteX3" fmla="*/ 117454 w 159096"/>
                  <a:gd name="connsiteY3" fmla="*/ 102297 h 102650"/>
                  <a:gd name="connsiteX4" fmla="*/ 0 w 159096"/>
                  <a:gd name="connsiteY4" fmla="*/ 83503 h 102650"/>
                  <a:gd name="connsiteX0" fmla="*/ 0 w 162590"/>
                  <a:gd name="connsiteY0" fmla="*/ 0 h 109330"/>
                  <a:gd name="connsiteX1" fmla="*/ 134802 w 162590"/>
                  <a:gd name="connsiteY1" fmla="*/ 31661 h 109330"/>
                  <a:gd name="connsiteX2" fmla="*/ 162166 w 162590"/>
                  <a:gd name="connsiteY2" fmla="*/ 72867 h 109330"/>
                  <a:gd name="connsiteX3" fmla="*/ 120948 w 162590"/>
                  <a:gd name="connsiteY3" fmla="*/ 108977 h 109330"/>
                  <a:gd name="connsiteX4" fmla="*/ 3494 w 162590"/>
                  <a:gd name="connsiteY4" fmla="*/ 90183 h 109330"/>
                  <a:gd name="connsiteX0" fmla="*/ 0 w 162431"/>
                  <a:gd name="connsiteY0" fmla="*/ 0 h 109330"/>
                  <a:gd name="connsiteX1" fmla="*/ 69234 w 162431"/>
                  <a:gd name="connsiteY1" fmla="*/ 16044 h 109330"/>
                  <a:gd name="connsiteX2" fmla="*/ 134802 w 162431"/>
                  <a:gd name="connsiteY2" fmla="*/ 31661 h 109330"/>
                  <a:gd name="connsiteX3" fmla="*/ 162166 w 162431"/>
                  <a:gd name="connsiteY3" fmla="*/ 72867 h 109330"/>
                  <a:gd name="connsiteX4" fmla="*/ 120948 w 162431"/>
                  <a:gd name="connsiteY4" fmla="*/ 108977 h 109330"/>
                  <a:gd name="connsiteX5" fmla="*/ 3494 w 162431"/>
                  <a:gd name="connsiteY5" fmla="*/ 90183 h 10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431" h="109330">
                    <a:moveTo>
                      <a:pt x="0" y="0"/>
                    </a:moveTo>
                    <a:cubicBezTo>
                      <a:pt x="10427" y="2832"/>
                      <a:pt x="46767" y="10767"/>
                      <a:pt x="69234" y="16044"/>
                    </a:cubicBezTo>
                    <a:cubicBezTo>
                      <a:pt x="91701" y="21321"/>
                      <a:pt x="118202" y="22348"/>
                      <a:pt x="134802" y="31661"/>
                    </a:cubicBezTo>
                    <a:cubicBezTo>
                      <a:pt x="151402" y="40974"/>
                      <a:pt x="164475" y="59981"/>
                      <a:pt x="162166" y="72867"/>
                    </a:cubicBezTo>
                    <a:cubicBezTo>
                      <a:pt x="159857" y="85753"/>
                      <a:pt x="145360" y="105433"/>
                      <a:pt x="120948" y="108977"/>
                    </a:cubicBezTo>
                    <a:cubicBezTo>
                      <a:pt x="96536" y="112521"/>
                      <a:pt x="15963" y="88228"/>
                      <a:pt x="3494" y="90183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reeform 41">
                <a:extLst>
                  <a:ext uri="{FF2B5EF4-FFF2-40B4-BE49-F238E27FC236}">
                    <a16:creationId xmlns:a16="http://schemas.microsoft.com/office/drawing/2014/main" id="{6880E71F-EE4E-4062-BFCF-39FB5E2D7347}"/>
                  </a:ext>
                </a:extLst>
              </p:cNvPr>
              <p:cNvSpPr/>
              <p:nvPr/>
            </p:nvSpPr>
            <p:spPr>
              <a:xfrm rot="579247" flipH="1">
                <a:off x="4432770" y="2721882"/>
                <a:ext cx="170841" cy="101609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55351"/>
                  <a:gd name="connsiteY0" fmla="*/ 0 h 90150"/>
                  <a:gd name="connsiteX1" fmla="*/ 55228 w 55351"/>
                  <a:gd name="connsiteY1" fmla="*/ 54431 h 90150"/>
                  <a:gd name="connsiteX2" fmla="*/ 12365 w 55351"/>
                  <a:gd name="connsiteY2" fmla="*/ 90150 h 90150"/>
                  <a:gd name="connsiteX0" fmla="*/ 13249 w 68566"/>
                  <a:gd name="connsiteY0" fmla="*/ 0 h 91458"/>
                  <a:gd name="connsiteX1" fmla="*/ 68477 w 68566"/>
                  <a:gd name="connsiteY1" fmla="*/ 54431 h 91458"/>
                  <a:gd name="connsiteX2" fmla="*/ 0 w 68566"/>
                  <a:gd name="connsiteY2" fmla="*/ 91458 h 91458"/>
                  <a:gd name="connsiteX0" fmla="*/ 65842 w 122688"/>
                  <a:gd name="connsiteY0" fmla="*/ 0 h 75992"/>
                  <a:gd name="connsiteX1" fmla="*/ 121070 w 122688"/>
                  <a:gd name="connsiteY1" fmla="*/ 54431 h 75992"/>
                  <a:gd name="connsiteX2" fmla="*/ 0 w 122688"/>
                  <a:gd name="connsiteY2" fmla="*/ 75992 h 75992"/>
                  <a:gd name="connsiteX0" fmla="*/ 65842 w 121087"/>
                  <a:gd name="connsiteY0" fmla="*/ 0 h 87043"/>
                  <a:gd name="connsiteX1" fmla="*/ 121070 w 121087"/>
                  <a:gd name="connsiteY1" fmla="*/ 54431 h 87043"/>
                  <a:gd name="connsiteX2" fmla="*/ 71047 w 121087"/>
                  <a:gd name="connsiteY2" fmla="*/ 86533 h 87043"/>
                  <a:gd name="connsiteX3" fmla="*/ 0 w 121087"/>
                  <a:gd name="connsiteY3" fmla="*/ 75992 h 87043"/>
                  <a:gd name="connsiteX0" fmla="*/ 0 w 141594"/>
                  <a:gd name="connsiteY0" fmla="*/ 0 h 108019"/>
                  <a:gd name="connsiteX1" fmla="*/ 138652 w 141594"/>
                  <a:gd name="connsiteY1" fmla="*/ 75407 h 108019"/>
                  <a:gd name="connsiteX2" fmla="*/ 88629 w 141594"/>
                  <a:gd name="connsiteY2" fmla="*/ 107509 h 108019"/>
                  <a:gd name="connsiteX3" fmla="*/ 17582 w 141594"/>
                  <a:gd name="connsiteY3" fmla="*/ 96968 h 108019"/>
                  <a:gd name="connsiteX0" fmla="*/ 0 w 139218"/>
                  <a:gd name="connsiteY0" fmla="*/ 0 h 108019"/>
                  <a:gd name="connsiteX1" fmla="*/ 108063 w 139218"/>
                  <a:gd name="connsiteY1" fmla="*/ 28591 h 108019"/>
                  <a:gd name="connsiteX2" fmla="*/ 138652 w 139218"/>
                  <a:gd name="connsiteY2" fmla="*/ 75407 h 108019"/>
                  <a:gd name="connsiteX3" fmla="*/ 88629 w 139218"/>
                  <a:gd name="connsiteY3" fmla="*/ 107509 h 108019"/>
                  <a:gd name="connsiteX4" fmla="*/ 17582 w 139218"/>
                  <a:gd name="connsiteY4" fmla="*/ 96968 h 108019"/>
                  <a:gd name="connsiteX0" fmla="*/ 0 w 149060"/>
                  <a:gd name="connsiteY0" fmla="*/ 0 h 101318"/>
                  <a:gd name="connsiteX1" fmla="*/ 117905 w 149060"/>
                  <a:gd name="connsiteY1" fmla="*/ 21890 h 101318"/>
                  <a:gd name="connsiteX2" fmla="*/ 148494 w 149060"/>
                  <a:gd name="connsiteY2" fmla="*/ 68706 h 101318"/>
                  <a:gd name="connsiteX3" fmla="*/ 98471 w 149060"/>
                  <a:gd name="connsiteY3" fmla="*/ 100808 h 101318"/>
                  <a:gd name="connsiteX4" fmla="*/ 27424 w 149060"/>
                  <a:gd name="connsiteY4" fmla="*/ 90267 h 101318"/>
                  <a:gd name="connsiteX0" fmla="*/ 0 w 155361"/>
                  <a:gd name="connsiteY0" fmla="*/ 0 h 95487"/>
                  <a:gd name="connsiteX1" fmla="*/ 124206 w 155361"/>
                  <a:gd name="connsiteY1" fmla="*/ 16059 h 95487"/>
                  <a:gd name="connsiteX2" fmla="*/ 154795 w 155361"/>
                  <a:gd name="connsiteY2" fmla="*/ 62875 h 95487"/>
                  <a:gd name="connsiteX3" fmla="*/ 104772 w 155361"/>
                  <a:gd name="connsiteY3" fmla="*/ 94977 h 95487"/>
                  <a:gd name="connsiteX4" fmla="*/ 33725 w 155361"/>
                  <a:gd name="connsiteY4" fmla="*/ 84436 h 95487"/>
                  <a:gd name="connsiteX0" fmla="*/ 4432 w 159793"/>
                  <a:gd name="connsiteY0" fmla="*/ 0 h 95393"/>
                  <a:gd name="connsiteX1" fmla="*/ 128638 w 159793"/>
                  <a:gd name="connsiteY1" fmla="*/ 16059 h 95393"/>
                  <a:gd name="connsiteX2" fmla="*/ 159227 w 159793"/>
                  <a:gd name="connsiteY2" fmla="*/ 62875 h 95393"/>
                  <a:gd name="connsiteX3" fmla="*/ 109204 w 159793"/>
                  <a:gd name="connsiteY3" fmla="*/ 94977 h 95393"/>
                  <a:gd name="connsiteX4" fmla="*/ 0 w 159793"/>
                  <a:gd name="connsiteY4" fmla="*/ 80153 h 95393"/>
                  <a:gd name="connsiteX0" fmla="*/ 4432 w 159585"/>
                  <a:gd name="connsiteY0" fmla="*/ 0 h 95393"/>
                  <a:gd name="connsiteX1" fmla="*/ 125679 w 159585"/>
                  <a:gd name="connsiteY1" fmla="*/ 7999 h 95393"/>
                  <a:gd name="connsiteX2" fmla="*/ 159227 w 159585"/>
                  <a:gd name="connsiteY2" fmla="*/ 62875 h 95393"/>
                  <a:gd name="connsiteX3" fmla="*/ 109204 w 159585"/>
                  <a:gd name="connsiteY3" fmla="*/ 94977 h 95393"/>
                  <a:gd name="connsiteX4" fmla="*/ 0 w 159585"/>
                  <a:gd name="connsiteY4" fmla="*/ 80153 h 95393"/>
                  <a:gd name="connsiteX0" fmla="*/ 0 w 170245"/>
                  <a:gd name="connsiteY0" fmla="*/ 0 h 103924"/>
                  <a:gd name="connsiteX1" fmla="*/ 136339 w 170245"/>
                  <a:gd name="connsiteY1" fmla="*/ 16530 h 103924"/>
                  <a:gd name="connsiteX2" fmla="*/ 169887 w 170245"/>
                  <a:gd name="connsiteY2" fmla="*/ 71406 h 103924"/>
                  <a:gd name="connsiteX3" fmla="*/ 119864 w 170245"/>
                  <a:gd name="connsiteY3" fmla="*/ 103508 h 103924"/>
                  <a:gd name="connsiteX4" fmla="*/ 10660 w 170245"/>
                  <a:gd name="connsiteY4" fmla="*/ 88684 h 103924"/>
                  <a:gd name="connsiteX0" fmla="*/ 0 w 170284"/>
                  <a:gd name="connsiteY0" fmla="*/ 0 h 103924"/>
                  <a:gd name="connsiteX1" fmla="*/ 136983 w 170284"/>
                  <a:gd name="connsiteY1" fmla="*/ 24033 h 103924"/>
                  <a:gd name="connsiteX2" fmla="*/ 169887 w 170284"/>
                  <a:gd name="connsiteY2" fmla="*/ 71406 h 103924"/>
                  <a:gd name="connsiteX3" fmla="*/ 119864 w 170284"/>
                  <a:gd name="connsiteY3" fmla="*/ 103508 h 103924"/>
                  <a:gd name="connsiteX4" fmla="*/ 10660 w 170284"/>
                  <a:gd name="connsiteY4" fmla="*/ 88684 h 103924"/>
                  <a:gd name="connsiteX0" fmla="*/ 0 w 170841"/>
                  <a:gd name="connsiteY0" fmla="*/ 0 h 101609"/>
                  <a:gd name="connsiteX1" fmla="*/ 137540 w 170841"/>
                  <a:gd name="connsiteY1" fmla="*/ 21718 h 101609"/>
                  <a:gd name="connsiteX2" fmla="*/ 170444 w 170841"/>
                  <a:gd name="connsiteY2" fmla="*/ 69091 h 101609"/>
                  <a:gd name="connsiteX3" fmla="*/ 120421 w 170841"/>
                  <a:gd name="connsiteY3" fmla="*/ 101193 h 101609"/>
                  <a:gd name="connsiteX4" fmla="*/ 11217 w 170841"/>
                  <a:gd name="connsiteY4" fmla="*/ 86369 h 10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41" h="101609">
                    <a:moveTo>
                      <a:pt x="0" y="0"/>
                    </a:moveTo>
                    <a:cubicBezTo>
                      <a:pt x="11598" y="6347"/>
                      <a:pt x="114432" y="9150"/>
                      <a:pt x="137540" y="21718"/>
                    </a:cubicBezTo>
                    <a:cubicBezTo>
                      <a:pt x="160648" y="34286"/>
                      <a:pt x="173297" y="55845"/>
                      <a:pt x="170444" y="69091"/>
                    </a:cubicBezTo>
                    <a:cubicBezTo>
                      <a:pt x="167591" y="82337"/>
                      <a:pt x="140599" y="97599"/>
                      <a:pt x="120421" y="101193"/>
                    </a:cubicBezTo>
                    <a:cubicBezTo>
                      <a:pt x="100243" y="104787"/>
                      <a:pt x="21585" y="83847"/>
                      <a:pt x="11217" y="86369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D7107C8-2760-4A37-8B7A-95D6090807CF}"/>
              </a:ext>
            </a:extLst>
          </p:cNvPr>
          <p:cNvGrpSpPr/>
          <p:nvPr/>
        </p:nvGrpSpPr>
        <p:grpSpPr>
          <a:xfrm rot="12994591">
            <a:off x="6521279" y="2434526"/>
            <a:ext cx="190867" cy="67093"/>
            <a:chOff x="4067619" y="2395627"/>
            <a:chExt cx="439262" cy="154408"/>
          </a:xfrm>
          <a:solidFill>
            <a:schemeClr val="bg1">
              <a:lumMod val="95000"/>
            </a:schemeClr>
          </a:solidFill>
        </p:grpSpPr>
        <p:sp>
          <p:nvSpPr>
            <p:cNvPr id="463" name="Freeform 43">
              <a:extLst>
                <a:ext uri="{FF2B5EF4-FFF2-40B4-BE49-F238E27FC236}">
                  <a16:creationId xmlns:a16="http://schemas.microsoft.com/office/drawing/2014/main" id="{5E355930-E3D3-4517-BBFB-E4C0B68424E2}"/>
                </a:ext>
              </a:extLst>
            </p:cNvPr>
            <p:cNvSpPr/>
            <p:nvPr/>
          </p:nvSpPr>
          <p:spPr>
            <a:xfrm>
              <a:off x="4154713" y="2401418"/>
              <a:ext cx="263976" cy="148617"/>
            </a:xfrm>
            <a:custGeom>
              <a:avLst/>
              <a:gdLst>
                <a:gd name="connsiteX0" fmla="*/ 995 w 151036"/>
                <a:gd name="connsiteY0" fmla="*/ 4707 h 117919"/>
                <a:gd name="connsiteX1" fmla="*/ 43858 w 151036"/>
                <a:gd name="connsiteY1" fmla="*/ 52332 h 117919"/>
                <a:gd name="connsiteX2" fmla="*/ 995 w 151036"/>
                <a:gd name="connsiteY2" fmla="*/ 90432 h 117919"/>
                <a:gd name="connsiteX3" fmla="*/ 60526 w 151036"/>
                <a:gd name="connsiteY3" fmla="*/ 116626 h 117919"/>
                <a:gd name="connsiteX4" fmla="*/ 141489 w 151036"/>
                <a:gd name="connsiteY4" fmla="*/ 109482 h 117919"/>
                <a:gd name="connsiteX5" fmla="*/ 103389 w 151036"/>
                <a:gd name="connsiteY5" fmla="*/ 71382 h 117919"/>
                <a:gd name="connsiteX6" fmla="*/ 151014 w 151036"/>
                <a:gd name="connsiteY6" fmla="*/ 35664 h 117919"/>
                <a:gd name="connsiteX7" fmla="*/ 96245 w 151036"/>
                <a:gd name="connsiteY7" fmla="*/ 4707 h 117919"/>
                <a:gd name="connsiteX8" fmla="*/ 995 w 151036"/>
                <a:gd name="connsiteY8" fmla="*/ 4707 h 117919"/>
                <a:gd name="connsiteX0" fmla="*/ 4161 w 154202"/>
                <a:gd name="connsiteY0" fmla="*/ 19223 h 132435"/>
                <a:gd name="connsiteX1" fmla="*/ 47024 w 154202"/>
                <a:gd name="connsiteY1" fmla="*/ 66848 h 132435"/>
                <a:gd name="connsiteX2" fmla="*/ 4161 w 154202"/>
                <a:gd name="connsiteY2" fmla="*/ 104948 h 132435"/>
                <a:gd name="connsiteX3" fmla="*/ 63692 w 154202"/>
                <a:gd name="connsiteY3" fmla="*/ 131142 h 132435"/>
                <a:gd name="connsiteX4" fmla="*/ 144655 w 154202"/>
                <a:gd name="connsiteY4" fmla="*/ 123998 h 132435"/>
                <a:gd name="connsiteX5" fmla="*/ 106555 w 154202"/>
                <a:gd name="connsiteY5" fmla="*/ 85898 h 132435"/>
                <a:gd name="connsiteX6" fmla="*/ 154180 w 154202"/>
                <a:gd name="connsiteY6" fmla="*/ 50180 h 132435"/>
                <a:gd name="connsiteX7" fmla="*/ 17024 w 154202"/>
                <a:gd name="connsiteY7" fmla="*/ 939 h 132435"/>
                <a:gd name="connsiteX8" fmla="*/ 4161 w 154202"/>
                <a:gd name="connsiteY8" fmla="*/ 19223 h 132435"/>
                <a:gd name="connsiteX0" fmla="*/ 4362 w 157720"/>
                <a:gd name="connsiteY0" fmla="*/ 18294 h 131506"/>
                <a:gd name="connsiteX1" fmla="*/ 47225 w 157720"/>
                <a:gd name="connsiteY1" fmla="*/ 65919 h 131506"/>
                <a:gd name="connsiteX2" fmla="*/ 4362 w 157720"/>
                <a:gd name="connsiteY2" fmla="*/ 104019 h 131506"/>
                <a:gd name="connsiteX3" fmla="*/ 63893 w 157720"/>
                <a:gd name="connsiteY3" fmla="*/ 130213 h 131506"/>
                <a:gd name="connsiteX4" fmla="*/ 144856 w 157720"/>
                <a:gd name="connsiteY4" fmla="*/ 123069 h 131506"/>
                <a:gd name="connsiteX5" fmla="*/ 106756 w 157720"/>
                <a:gd name="connsiteY5" fmla="*/ 84969 h 131506"/>
                <a:gd name="connsiteX6" fmla="*/ 154381 w 157720"/>
                <a:gd name="connsiteY6" fmla="*/ 49251 h 131506"/>
                <a:gd name="connsiteX7" fmla="*/ 143961 w 157720"/>
                <a:gd name="connsiteY7" fmla="*/ 20204 h 131506"/>
                <a:gd name="connsiteX8" fmla="*/ 17225 w 157720"/>
                <a:gd name="connsiteY8" fmla="*/ 10 h 131506"/>
                <a:gd name="connsiteX9" fmla="*/ 4362 w 157720"/>
                <a:gd name="connsiteY9" fmla="*/ 18294 h 131506"/>
                <a:gd name="connsiteX0" fmla="*/ 12662 w 166020"/>
                <a:gd name="connsiteY0" fmla="*/ 18294 h 126426"/>
                <a:gd name="connsiteX1" fmla="*/ 55525 w 166020"/>
                <a:gd name="connsiteY1" fmla="*/ 65919 h 126426"/>
                <a:gd name="connsiteX2" fmla="*/ 12662 w 166020"/>
                <a:gd name="connsiteY2" fmla="*/ 104019 h 126426"/>
                <a:gd name="connsiteX3" fmla="*/ 11993 w 166020"/>
                <a:gd name="connsiteY3" fmla="*/ 122359 h 126426"/>
                <a:gd name="connsiteX4" fmla="*/ 153156 w 166020"/>
                <a:gd name="connsiteY4" fmla="*/ 123069 h 126426"/>
                <a:gd name="connsiteX5" fmla="*/ 115056 w 166020"/>
                <a:gd name="connsiteY5" fmla="*/ 84969 h 126426"/>
                <a:gd name="connsiteX6" fmla="*/ 162681 w 166020"/>
                <a:gd name="connsiteY6" fmla="*/ 49251 h 126426"/>
                <a:gd name="connsiteX7" fmla="*/ 152261 w 166020"/>
                <a:gd name="connsiteY7" fmla="*/ 20204 h 126426"/>
                <a:gd name="connsiteX8" fmla="*/ 25525 w 166020"/>
                <a:gd name="connsiteY8" fmla="*/ 10 h 126426"/>
                <a:gd name="connsiteX9" fmla="*/ 12662 w 166020"/>
                <a:gd name="connsiteY9" fmla="*/ 18294 h 12642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257 w 164615"/>
                <a:gd name="connsiteY0" fmla="*/ 18294 h 136015"/>
                <a:gd name="connsiteX1" fmla="*/ 54120 w 164615"/>
                <a:gd name="connsiteY1" fmla="*/ 65919 h 136015"/>
                <a:gd name="connsiteX2" fmla="*/ 11257 w 164615"/>
                <a:gd name="connsiteY2" fmla="*/ 104019 h 136015"/>
                <a:gd name="connsiteX3" fmla="*/ 10588 w 164615"/>
                <a:gd name="connsiteY3" fmla="*/ 122359 h 136015"/>
                <a:gd name="connsiteX4" fmla="*/ 132452 w 164615"/>
                <a:gd name="connsiteY4" fmla="*/ 136013 h 136015"/>
                <a:gd name="connsiteX5" fmla="*/ 151751 w 164615"/>
                <a:gd name="connsiteY5" fmla="*/ 123069 h 136015"/>
                <a:gd name="connsiteX6" fmla="*/ 113651 w 164615"/>
                <a:gd name="connsiteY6" fmla="*/ 84969 h 136015"/>
                <a:gd name="connsiteX7" fmla="*/ 161276 w 164615"/>
                <a:gd name="connsiteY7" fmla="*/ 49251 h 136015"/>
                <a:gd name="connsiteX8" fmla="*/ 150856 w 164615"/>
                <a:gd name="connsiteY8" fmla="*/ 20204 h 136015"/>
                <a:gd name="connsiteX9" fmla="*/ 24120 w 164615"/>
                <a:gd name="connsiteY9" fmla="*/ 10 h 136015"/>
                <a:gd name="connsiteX10" fmla="*/ 11257 w 164615"/>
                <a:gd name="connsiteY10" fmla="*/ 18294 h 136015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14550 w 165514"/>
                <a:gd name="connsiteY6" fmla="*/ 84969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43040 w 165514"/>
                <a:gd name="connsiteY6" fmla="*/ 85090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80539"/>
                <a:gd name="connsiteY0" fmla="*/ 18294 h 142337"/>
                <a:gd name="connsiteX1" fmla="*/ 55019 w 180539"/>
                <a:gd name="connsiteY1" fmla="*/ 65919 h 142337"/>
                <a:gd name="connsiteX2" fmla="*/ 12156 w 180539"/>
                <a:gd name="connsiteY2" fmla="*/ 104019 h 142337"/>
                <a:gd name="connsiteX3" fmla="*/ 11487 w 180539"/>
                <a:gd name="connsiteY3" fmla="*/ 122359 h 142337"/>
                <a:gd name="connsiteX4" fmla="*/ 145713 w 180539"/>
                <a:gd name="connsiteY4" fmla="*/ 142336 h 142337"/>
                <a:gd name="connsiteX5" fmla="*/ 152650 w 180539"/>
                <a:gd name="connsiteY5" fmla="*/ 123069 h 142337"/>
                <a:gd name="connsiteX6" fmla="*/ 143040 w 180539"/>
                <a:gd name="connsiteY6" fmla="*/ 85090 h 142337"/>
                <a:gd name="connsiteX7" fmla="*/ 180539 w 180539"/>
                <a:gd name="connsiteY7" fmla="*/ 50179 h 142337"/>
                <a:gd name="connsiteX8" fmla="*/ 151755 w 180539"/>
                <a:gd name="connsiteY8" fmla="*/ 20204 h 142337"/>
                <a:gd name="connsiteX9" fmla="*/ 25019 w 180539"/>
                <a:gd name="connsiteY9" fmla="*/ 10 h 142337"/>
                <a:gd name="connsiteX10" fmla="*/ 12156 w 180539"/>
                <a:gd name="connsiteY10" fmla="*/ 18294 h 142337"/>
                <a:gd name="connsiteX0" fmla="*/ 12156 w 173916"/>
                <a:gd name="connsiteY0" fmla="*/ 18294 h 142337"/>
                <a:gd name="connsiteX1" fmla="*/ 55019 w 173916"/>
                <a:gd name="connsiteY1" fmla="*/ 65919 h 142337"/>
                <a:gd name="connsiteX2" fmla="*/ 12156 w 173916"/>
                <a:gd name="connsiteY2" fmla="*/ 104019 h 142337"/>
                <a:gd name="connsiteX3" fmla="*/ 11487 w 173916"/>
                <a:gd name="connsiteY3" fmla="*/ 122359 h 142337"/>
                <a:gd name="connsiteX4" fmla="*/ 145713 w 173916"/>
                <a:gd name="connsiteY4" fmla="*/ 142336 h 142337"/>
                <a:gd name="connsiteX5" fmla="*/ 152650 w 173916"/>
                <a:gd name="connsiteY5" fmla="*/ 123069 h 142337"/>
                <a:gd name="connsiteX6" fmla="*/ 143040 w 173916"/>
                <a:gd name="connsiteY6" fmla="*/ 85090 h 142337"/>
                <a:gd name="connsiteX7" fmla="*/ 173916 w 173916"/>
                <a:gd name="connsiteY7" fmla="*/ 41159 h 142337"/>
                <a:gd name="connsiteX8" fmla="*/ 151755 w 173916"/>
                <a:gd name="connsiteY8" fmla="*/ 20204 h 142337"/>
                <a:gd name="connsiteX9" fmla="*/ 25019 w 173916"/>
                <a:gd name="connsiteY9" fmla="*/ 10 h 142337"/>
                <a:gd name="connsiteX10" fmla="*/ 12156 w 173916"/>
                <a:gd name="connsiteY10" fmla="*/ 18294 h 142337"/>
                <a:gd name="connsiteX0" fmla="*/ 12156 w 179951"/>
                <a:gd name="connsiteY0" fmla="*/ 18294 h 143593"/>
                <a:gd name="connsiteX1" fmla="*/ 55019 w 179951"/>
                <a:gd name="connsiteY1" fmla="*/ 65919 h 143593"/>
                <a:gd name="connsiteX2" fmla="*/ 12156 w 179951"/>
                <a:gd name="connsiteY2" fmla="*/ 104019 h 143593"/>
                <a:gd name="connsiteX3" fmla="*/ 11487 w 179951"/>
                <a:gd name="connsiteY3" fmla="*/ 122359 h 143593"/>
                <a:gd name="connsiteX4" fmla="*/ 145713 w 179951"/>
                <a:gd name="connsiteY4" fmla="*/ 142336 h 143593"/>
                <a:gd name="connsiteX5" fmla="*/ 179939 w 179951"/>
                <a:gd name="connsiteY5" fmla="*/ 137607 h 143593"/>
                <a:gd name="connsiteX6" fmla="*/ 143040 w 179951"/>
                <a:gd name="connsiteY6" fmla="*/ 85090 h 143593"/>
                <a:gd name="connsiteX7" fmla="*/ 173916 w 179951"/>
                <a:gd name="connsiteY7" fmla="*/ 41159 h 143593"/>
                <a:gd name="connsiteX8" fmla="*/ 151755 w 179951"/>
                <a:gd name="connsiteY8" fmla="*/ 20204 h 143593"/>
                <a:gd name="connsiteX9" fmla="*/ 25019 w 179951"/>
                <a:gd name="connsiteY9" fmla="*/ 10 h 143593"/>
                <a:gd name="connsiteX10" fmla="*/ 12156 w 179951"/>
                <a:gd name="connsiteY10" fmla="*/ 18294 h 143593"/>
                <a:gd name="connsiteX0" fmla="*/ 8175 w 177095"/>
                <a:gd name="connsiteY0" fmla="*/ 18294 h 141383"/>
                <a:gd name="connsiteX1" fmla="*/ 51038 w 177095"/>
                <a:gd name="connsiteY1" fmla="*/ 65919 h 141383"/>
                <a:gd name="connsiteX2" fmla="*/ 8175 w 177095"/>
                <a:gd name="connsiteY2" fmla="*/ 104019 h 141383"/>
                <a:gd name="connsiteX3" fmla="*/ 7506 w 177095"/>
                <a:gd name="connsiteY3" fmla="*/ 122359 h 141383"/>
                <a:gd name="connsiteX4" fmla="*/ 86506 w 177095"/>
                <a:gd name="connsiteY4" fmla="*/ 137180 h 141383"/>
                <a:gd name="connsiteX5" fmla="*/ 175958 w 177095"/>
                <a:gd name="connsiteY5" fmla="*/ 137607 h 141383"/>
                <a:gd name="connsiteX6" fmla="*/ 139059 w 177095"/>
                <a:gd name="connsiteY6" fmla="*/ 85090 h 141383"/>
                <a:gd name="connsiteX7" fmla="*/ 169935 w 177095"/>
                <a:gd name="connsiteY7" fmla="*/ 41159 h 141383"/>
                <a:gd name="connsiteX8" fmla="*/ 147774 w 177095"/>
                <a:gd name="connsiteY8" fmla="*/ 20204 h 141383"/>
                <a:gd name="connsiteX9" fmla="*/ 21038 w 177095"/>
                <a:gd name="connsiteY9" fmla="*/ 10 h 141383"/>
                <a:gd name="connsiteX10" fmla="*/ 8175 w 177095"/>
                <a:gd name="connsiteY10" fmla="*/ 18294 h 141383"/>
                <a:gd name="connsiteX0" fmla="*/ 4363 w 173283"/>
                <a:gd name="connsiteY0" fmla="*/ 18294 h 141383"/>
                <a:gd name="connsiteX1" fmla="*/ 47226 w 173283"/>
                <a:gd name="connsiteY1" fmla="*/ 65919 h 141383"/>
                <a:gd name="connsiteX2" fmla="*/ 4363 w 173283"/>
                <a:gd name="connsiteY2" fmla="*/ 104019 h 141383"/>
                <a:gd name="connsiteX3" fmla="*/ 30433 w 173283"/>
                <a:gd name="connsiteY3" fmla="*/ 127394 h 141383"/>
                <a:gd name="connsiteX4" fmla="*/ 82694 w 173283"/>
                <a:gd name="connsiteY4" fmla="*/ 137180 h 141383"/>
                <a:gd name="connsiteX5" fmla="*/ 172146 w 173283"/>
                <a:gd name="connsiteY5" fmla="*/ 137607 h 141383"/>
                <a:gd name="connsiteX6" fmla="*/ 135247 w 173283"/>
                <a:gd name="connsiteY6" fmla="*/ 85090 h 141383"/>
                <a:gd name="connsiteX7" fmla="*/ 166123 w 173283"/>
                <a:gd name="connsiteY7" fmla="*/ 41159 h 141383"/>
                <a:gd name="connsiteX8" fmla="*/ 143962 w 173283"/>
                <a:gd name="connsiteY8" fmla="*/ 20204 h 141383"/>
                <a:gd name="connsiteX9" fmla="*/ 17226 w 173283"/>
                <a:gd name="connsiteY9" fmla="*/ 10 h 141383"/>
                <a:gd name="connsiteX10" fmla="*/ 4363 w 173283"/>
                <a:gd name="connsiteY10" fmla="*/ 18294 h 141383"/>
                <a:gd name="connsiteX0" fmla="*/ 5650 w 174570"/>
                <a:gd name="connsiteY0" fmla="*/ 18294 h 141383"/>
                <a:gd name="connsiteX1" fmla="*/ 48513 w 174570"/>
                <a:gd name="connsiteY1" fmla="*/ 65919 h 141383"/>
                <a:gd name="connsiteX2" fmla="*/ 261 w 174570"/>
                <a:gd name="connsiteY2" fmla="*/ 116382 h 141383"/>
                <a:gd name="connsiteX3" fmla="*/ 31720 w 174570"/>
                <a:gd name="connsiteY3" fmla="*/ 127394 h 141383"/>
                <a:gd name="connsiteX4" fmla="*/ 83981 w 174570"/>
                <a:gd name="connsiteY4" fmla="*/ 137180 h 141383"/>
                <a:gd name="connsiteX5" fmla="*/ 173433 w 174570"/>
                <a:gd name="connsiteY5" fmla="*/ 137607 h 141383"/>
                <a:gd name="connsiteX6" fmla="*/ 136534 w 174570"/>
                <a:gd name="connsiteY6" fmla="*/ 85090 h 141383"/>
                <a:gd name="connsiteX7" fmla="*/ 167410 w 174570"/>
                <a:gd name="connsiteY7" fmla="*/ 41159 h 141383"/>
                <a:gd name="connsiteX8" fmla="*/ 145249 w 174570"/>
                <a:gd name="connsiteY8" fmla="*/ 20204 h 141383"/>
                <a:gd name="connsiteX9" fmla="*/ 18513 w 174570"/>
                <a:gd name="connsiteY9" fmla="*/ 10 h 141383"/>
                <a:gd name="connsiteX10" fmla="*/ 5650 w 174570"/>
                <a:gd name="connsiteY10" fmla="*/ 18294 h 141383"/>
                <a:gd name="connsiteX0" fmla="*/ 5611 w 174531"/>
                <a:gd name="connsiteY0" fmla="*/ 18295 h 141384"/>
                <a:gd name="connsiteX1" fmla="*/ 46998 w 174531"/>
                <a:gd name="connsiteY1" fmla="*/ 75584 h 141384"/>
                <a:gd name="connsiteX2" fmla="*/ 222 w 174531"/>
                <a:gd name="connsiteY2" fmla="*/ 116383 h 141384"/>
                <a:gd name="connsiteX3" fmla="*/ 31681 w 174531"/>
                <a:gd name="connsiteY3" fmla="*/ 127395 h 141384"/>
                <a:gd name="connsiteX4" fmla="*/ 83942 w 174531"/>
                <a:gd name="connsiteY4" fmla="*/ 137181 h 141384"/>
                <a:gd name="connsiteX5" fmla="*/ 173394 w 174531"/>
                <a:gd name="connsiteY5" fmla="*/ 137608 h 141384"/>
                <a:gd name="connsiteX6" fmla="*/ 136495 w 174531"/>
                <a:gd name="connsiteY6" fmla="*/ 85091 h 141384"/>
                <a:gd name="connsiteX7" fmla="*/ 167371 w 174531"/>
                <a:gd name="connsiteY7" fmla="*/ 41160 h 141384"/>
                <a:gd name="connsiteX8" fmla="*/ 145210 w 174531"/>
                <a:gd name="connsiteY8" fmla="*/ 20205 h 141384"/>
                <a:gd name="connsiteX9" fmla="*/ 18474 w 174531"/>
                <a:gd name="connsiteY9" fmla="*/ 11 h 141384"/>
                <a:gd name="connsiteX10" fmla="*/ 5611 w 174531"/>
                <a:gd name="connsiteY10" fmla="*/ 18295 h 141384"/>
                <a:gd name="connsiteX0" fmla="*/ 5627 w 174547"/>
                <a:gd name="connsiteY0" fmla="*/ 18292 h 141381"/>
                <a:gd name="connsiteX1" fmla="*/ 47667 w 174547"/>
                <a:gd name="connsiteY1" fmla="*/ 51661 h 141381"/>
                <a:gd name="connsiteX2" fmla="*/ 238 w 174547"/>
                <a:gd name="connsiteY2" fmla="*/ 116380 h 141381"/>
                <a:gd name="connsiteX3" fmla="*/ 31697 w 174547"/>
                <a:gd name="connsiteY3" fmla="*/ 127392 h 141381"/>
                <a:gd name="connsiteX4" fmla="*/ 83958 w 174547"/>
                <a:gd name="connsiteY4" fmla="*/ 137178 h 141381"/>
                <a:gd name="connsiteX5" fmla="*/ 173410 w 174547"/>
                <a:gd name="connsiteY5" fmla="*/ 137605 h 141381"/>
                <a:gd name="connsiteX6" fmla="*/ 136511 w 174547"/>
                <a:gd name="connsiteY6" fmla="*/ 85088 h 141381"/>
                <a:gd name="connsiteX7" fmla="*/ 167387 w 174547"/>
                <a:gd name="connsiteY7" fmla="*/ 41157 h 141381"/>
                <a:gd name="connsiteX8" fmla="*/ 145226 w 174547"/>
                <a:gd name="connsiteY8" fmla="*/ 20202 h 141381"/>
                <a:gd name="connsiteX9" fmla="*/ 18490 w 174547"/>
                <a:gd name="connsiteY9" fmla="*/ 8 h 141381"/>
                <a:gd name="connsiteX10" fmla="*/ 5627 w 174547"/>
                <a:gd name="connsiteY10" fmla="*/ 18292 h 141381"/>
                <a:gd name="connsiteX0" fmla="*/ 5747 w 173546"/>
                <a:gd name="connsiteY0" fmla="*/ 18292 h 143967"/>
                <a:gd name="connsiteX1" fmla="*/ 47787 w 173546"/>
                <a:gd name="connsiteY1" fmla="*/ 51661 h 143967"/>
                <a:gd name="connsiteX2" fmla="*/ 358 w 173546"/>
                <a:gd name="connsiteY2" fmla="*/ 116380 h 143967"/>
                <a:gd name="connsiteX3" fmla="*/ 31817 w 173546"/>
                <a:gd name="connsiteY3" fmla="*/ 127392 h 143967"/>
                <a:gd name="connsiteX4" fmla="*/ 131207 w 173546"/>
                <a:gd name="connsiteY4" fmla="*/ 142977 h 143967"/>
                <a:gd name="connsiteX5" fmla="*/ 173530 w 173546"/>
                <a:gd name="connsiteY5" fmla="*/ 137605 h 143967"/>
                <a:gd name="connsiteX6" fmla="*/ 136631 w 173546"/>
                <a:gd name="connsiteY6" fmla="*/ 85088 h 143967"/>
                <a:gd name="connsiteX7" fmla="*/ 167507 w 173546"/>
                <a:gd name="connsiteY7" fmla="*/ 41157 h 143967"/>
                <a:gd name="connsiteX8" fmla="*/ 145346 w 173546"/>
                <a:gd name="connsiteY8" fmla="*/ 20202 h 143967"/>
                <a:gd name="connsiteX9" fmla="*/ 18610 w 173546"/>
                <a:gd name="connsiteY9" fmla="*/ 8 h 143967"/>
                <a:gd name="connsiteX10" fmla="*/ 5747 w 173546"/>
                <a:gd name="connsiteY10" fmla="*/ 18292 h 143967"/>
                <a:gd name="connsiteX0" fmla="*/ 5747 w 177830"/>
                <a:gd name="connsiteY0" fmla="*/ 18296 h 143971"/>
                <a:gd name="connsiteX1" fmla="*/ 47787 w 177830"/>
                <a:gd name="connsiteY1" fmla="*/ 51665 h 143971"/>
                <a:gd name="connsiteX2" fmla="*/ 358 w 177830"/>
                <a:gd name="connsiteY2" fmla="*/ 116384 h 143971"/>
                <a:gd name="connsiteX3" fmla="*/ 31817 w 177830"/>
                <a:gd name="connsiteY3" fmla="*/ 127396 h 143971"/>
                <a:gd name="connsiteX4" fmla="*/ 131207 w 177830"/>
                <a:gd name="connsiteY4" fmla="*/ 142981 h 143971"/>
                <a:gd name="connsiteX5" fmla="*/ 173530 w 177830"/>
                <a:gd name="connsiteY5" fmla="*/ 137609 h 143971"/>
                <a:gd name="connsiteX6" fmla="*/ 136631 w 177830"/>
                <a:gd name="connsiteY6" fmla="*/ 85092 h 143971"/>
                <a:gd name="connsiteX7" fmla="*/ 167507 w 177830"/>
                <a:gd name="connsiteY7" fmla="*/ 41161 h 143971"/>
                <a:gd name="connsiteX8" fmla="*/ 167760 w 177830"/>
                <a:gd name="connsiteY8" fmla="*/ 20810 h 143971"/>
                <a:gd name="connsiteX9" fmla="*/ 18610 w 177830"/>
                <a:gd name="connsiteY9" fmla="*/ 12 h 143971"/>
                <a:gd name="connsiteX10" fmla="*/ 5747 w 177830"/>
                <a:gd name="connsiteY10" fmla="*/ 18296 h 143971"/>
                <a:gd name="connsiteX0" fmla="*/ 5747 w 185910"/>
                <a:gd name="connsiteY0" fmla="*/ 18296 h 143971"/>
                <a:gd name="connsiteX1" fmla="*/ 47787 w 185910"/>
                <a:gd name="connsiteY1" fmla="*/ 51665 h 143971"/>
                <a:gd name="connsiteX2" fmla="*/ 358 w 185910"/>
                <a:gd name="connsiteY2" fmla="*/ 116384 h 143971"/>
                <a:gd name="connsiteX3" fmla="*/ 31817 w 185910"/>
                <a:gd name="connsiteY3" fmla="*/ 127396 h 143971"/>
                <a:gd name="connsiteX4" fmla="*/ 131207 w 185910"/>
                <a:gd name="connsiteY4" fmla="*/ 142981 h 143971"/>
                <a:gd name="connsiteX5" fmla="*/ 173530 w 185910"/>
                <a:gd name="connsiteY5" fmla="*/ 137609 h 143971"/>
                <a:gd name="connsiteX6" fmla="*/ 136631 w 185910"/>
                <a:gd name="connsiteY6" fmla="*/ 85092 h 143971"/>
                <a:gd name="connsiteX7" fmla="*/ 185459 w 185910"/>
                <a:gd name="connsiteY7" fmla="*/ 34959 h 143971"/>
                <a:gd name="connsiteX8" fmla="*/ 167760 w 185910"/>
                <a:gd name="connsiteY8" fmla="*/ 20810 h 143971"/>
                <a:gd name="connsiteX9" fmla="*/ 18610 w 185910"/>
                <a:gd name="connsiteY9" fmla="*/ 12 h 143971"/>
                <a:gd name="connsiteX10" fmla="*/ 5747 w 185910"/>
                <a:gd name="connsiteY10" fmla="*/ 18296 h 143971"/>
                <a:gd name="connsiteX0" fmla="*/ 5747 w 210034"/>
                <a:gd name="connsiteY0" fmla="*/ 18296 h 150759"/>
                <a:gd name="connsiteX1" fmla="*/ 47787 w 210034"/>
                <a:gd name="connsiteY1" fmla="*/ 51665 h 150759"/>
                <a:gd name="connsiteX2" fmla="*/ 358 w 210034"/>
                <a:gd name="connsiteY2" fmla="*/ 116384 h 150759"/>
                <a:gd name="connsiteX3" fmla="*/ 31817 w 210034"/>
                <a:gd name="connsiteY3" fmla="*/ 127396 h 150759"/>
                <a:gd name="connsiteX4" fmla="*/ 131207 w 210034"/>
                <a:gd name="connsiteY4" fmla="*/ 142981 h 150759"/>
                <a:gd name="connsiteX5" fmla="*/ 210026 w 210034"/>
                <a:gd name="connsiteY5" fmla="*/ 147354 h 150759"/>
                <a:gd name="connsiteX6" fmla="*/ 136631 w 210034"/>
                <a:gd name="connsiteY6" fmla="*/ 85092 h 150759"/>
                <a:gd name="connsiteX7" fmla="*/ 185459 w 210034"/>
                <a:gd name="connsiteY7" fmla="*/ 34959 h 150759"/>
                <a:gd name="connsiteX8" fmla="*/ 167760 w 210034"/>
                <a:gd name="connsiteY8" fmla="*/ 20810 h 150759"/>
                <a:gd name="connsiteX9" fmla="*/ 18610 w 210034"/>
                <a:gd name="connsiteY9" fmla="*/ 12 h 150759"/>
                <a:gd name="connsiteX10" fmla="*/ 5747 w 210034"/>
                <a:gd name="connsiteY10" fmla="*/ 18296 h 150759"/>
                <a:gd name="connsiteX0" fmla="*/ 5747 w 210207"/>
                <a:gd name="connsiteY0" fmla="*/ 18296 h 148617"/>
                <a:gd name="connsiteX1" fmla="*/ 47787 w 210207"/>
                <a:gd name="connsiteY1" fmla="*/ 51665 h 148617"/>
                <a:gd name="connsiteX2" fmla="*/ 358 w 210207"/>
                <a:gd name="connsiteY2" fmla="*/ 116384 h 148617"/>
                <a:gd name="connsiteX3" fmla="*/ 31817 w 210207"/>
                <a:gd name="connsiteY3" fmla="*/ 127396 h 148617"/>
                <a:gd name="connsiteX4" fmla="*/ 131207 w 210207"/>
                <a:gd name="connsiteY4" fmla="*/ 142981 h 148617"/>
                <a:gd name="connsiteX5" fmla="*/ 210026 w 210207"/>
                <a:gd name="connsiteY5" fmla="*/ 147354 h 148617"/>
                <a:gd name="connsiteX6" fmla="*/ 152378 w 210207"/>
                <a:gd name="connsiteY6" fmla="*/ 116317 h 148617"/>
                <a:gd name="connsiteX7" fmla="*/ 136631 w 210207"/>
                <a:gd name="connsiteY7" fmla="*/ 85092 h 148617"/>
                <a:gd name="connsiteX8" fmla="*/ 185459 w 210207"/>
                <a:gd name="connsiteY8" fmla="*/ 34959 h 148617"/>
                <a:gd name="connsiteX9" fmla="*/ 167760 w 210207"/>
                <a:gd name="connsiteY9" fmla="*/ 20810 h 148617"/>
                <a:gd name="connsiteX10" fmla="*/ 18610 w 210207"/>
                <a:gd name="connsiteY10" fmla="*/ 12 h 148617"/>
                <a:gd name="connsiteX11" fmla="*/ 5747 w 210207"/>
                <a:gd name="connsiteY11" fmla="*/ 18296 h 148617"/>
                <a:gd name="connsiteX0" fmla="*/ 5747 w 213486"/>
                <a:gd name="connsiteY0" fmla="*/ 18296 h 148617"/>
                <a:gd name="connsiteX1" fmla="*/ 47787 w 213486"/>
                <a:gd name="connsiteY1" fmla="*/ 51665 h 148617"/>
                <a:gd name="connsiteX2" fmla="*/ 358 w 213486"/>
                <a:gd name="connsiteY2" fmla="*/ 116384 h 148617"/>
                <a:gd name="connsiteX3" fmla="*/ 31817 w 213486"/>
                <a:gd name="connsiteY3" fmla="*/ 127396 h 148617"/>
                <a:gd name="connsiteX4" fmla="*/ 131207 w 213486"/>
                <a:gd name="connsiteY4" fmla="*/ 142981 h 148617"/>
                <a:gd name="connsiteX5" fmla="*/ 210026 w 213486"/>
                <a:gd name="connsiteY5" fmla="*/ 147354 h 148617"/>
                <a:gd name="connsiteX6" fmla="*/ 152378 w 213486"/>
                <a:gd name="connsiteY6" fmla="*/ 116317 h 148617"/>
                <a:gd name="connsiteX7" fmla="*/ 136631 w 213486"/>
                <a:gd name="connsiteY7" fmla="*/ 85092 h 148617"/>
                <a:gd name="connsiteX8" fmla="*/ 213486 w 213486"/>
                <a:gd name="connsiteY8" fmla="*/ 31317 h 148617"/>
                <a:gd name="connsiteX9" fmla="*/ 167760 w 213486"/>
                <a:gd name="connsiteY9" fmla="*/ 20810 h 148617"/>
                <a:gd name="connsiteX10" fmla="*/ 18610 w 213486"/>
                <a:gd name="connsiteY10" fmla="*/ 12 h 148617"/>
                <a:gd name="connsiteX11" fmla="*/ 5747 w 213486"/>
                <a:gd name="connsiteY11" fmla="*/ 18296 h 148617"/>
                <a:gd name="connsiteX0" fmla="*/ 5747 w 213486"/>
                <a:gd name="connsiteY0" fmla="*/ 18296 h 148617"/>
                <a:gd name="connsiteX1" fmla="*/ 47787 w 213486"/>
                <a:gd name="connsiteY1" fmla="*/ 51665 h 148617"/>
                <a:gd name="connsiteX2" fmla="*/ 358 w 213486"/>
                <a:gd name="connsiteY2" fmla="*/ 116384 h 148617"/>
                <a:gd name="connsiteX3" fmla="*/ 31817 w 213486"/>
                <a:gd name="connsiteY3" fmla="*/ 127396 h 148617"/>
                <a:gd name="connsiteX4" fmla="*/ 131207 w 213486"/>
                <a:gd name="connsiteY4" fmla="*/ 142981 h 148617"/>
                <a:gd name="connsiteX5" fmla="*/ 210026 w 213486"/>
                <a:gd name="connsiteY5" fmla="*/ 147354 h 148617"/>
                <a:gd name="connsiteX6" fmla="*/ 152378 w 213486"/>
                <a:gd name="connsiteY6" fmla="*/ 116317 h 148617"/>
                <a:gd name="connsiteX7" fmla="*/ 150144 w 213486"/>
                <a:gd name="connsiteY7" fmla="*/ 58503 h 148617"/>
                <a:gd name="connsiteX8" fmla="*/ 213486 w 213486"/>
                <a:gd name="connsiteY8" fmla="*/ 31317 h 148617"/>
                <a:gd name="connsiteX9" fmla="*/ 167760 w 213486"/>
                <a:gd name="connsiteY9" fmla="*/ 20810 h 148617"/>
                <a:gd name="connsiteX10" fmla="*/ 18610 w 213486"/>
                <a:gd name="connsiteY10" fmla="*/ 12 h 148617"/>
                <a:gd name="connsiteX11" fmla="*/ 5747 w 213486"/>
                <a:gd name="connsiteY11" fmla="*/ 18296 h 148617"/>
                <a:gd name="connsiteX0" fmla="*/ 5746 w 213485"/>
                <a:gd name="connsiteY0" fmla="*/ 18296 h 148617"/>
                <a:gd name="connsiteX1" fmla="*/ 47786 w 213485"/>
                <a:gd name="connsiteY1" fmla="*/ 51665 h 148617"/>
                <a:gd name="connsiteX2" fmla="*/ 47729 w 213485"/>
                <a:gd name="connsiteY2" fmla="*/ 94734 h 148617"/>
                <a:gd name="connsiteX3" fmla="*/ 357 w 213485"/>
                <a:gd name="connsiteY3" fmla="*/ 116384 h 148617"/>
                <a:gd name="connsiteX4" fmla="*/ 31816 w 213485"/>
                <a:gd name="connsiteY4" fmla="*/ 127396 h 148617"/>
                <a:gd name="connsiteX5" fmla="*/ 131206 w 213485"/>
                <a:gd name="connsiteY5" fmla="*/ 142981 h 148617"/>
                <a:gd name="connsiteX6" fmla="*/ 210025 w 213485"/>
                <a:gd name="connsiteY6" fmla="*/ 147354 h 148617"/>
                <a:gd name="connsiteX7" fmla="*/ 152377 w 213485"/>
                <a:gd name="connsiteY7" fmla="*/ 116317 h 148617"/>
                <a:gd name="connsiteX8" fmla="*/ 150143 w 213485"/>
                <a:gd name="connsiteY8" fmla="*/ 58503 h 148617"/>
                <a:gd name="connsiteX9" fmla="*/ 213485 w 213485"/>
                <a:gd name="connsiteY9" fmla="*/ 31317 h 148617"/>
                <a:gd name="connsiteX10" fmla="*/ 167759 w 213485"/>
                <a:gd name="connsiteY10" fmla="*/ 20810 h 148617"/>
                <a:gd name="connsiteX11" fmla="*/ 18609 w 213485"/>
                <a:gd name="connsiteY11" fmla="*/ 12 h 148617"/>
                <a:gd name="connsiteX12" fmla="*/ 5746 w 213485"/>
                <a:gd name="connsiteY12" fmla="*/ 18296 h 148617"/>
                <a:gd name="connsiteX0" fmla="*/ 14515 w 222254"/>
                <a:gd name="connsiteY0" fmla="*/ 18296 h 148617"/>
                <a:gd name="connsiteX1" fmla="*/ 56555 w 222254"/>
                <a:gd name="connsiteY1" fmla="*/ 51665 h 148617"/>
                <a:gd name="connsiteX2" fmla="*/ 56498 w 222254"/>
                <a:gd name="connsiteY2" fmla="*/ 94734 h 148617"/>
                <a:gd name="connsiteX3" fmla="*/ 239 w 222254"/>
                <a:gd name="connsiteY3" fmla="*/ 106329 h 148617"/>
                <a:gd name="connsiteX4" fmla="*/ 40585 w 222254"/>
                <a:gd name="connsiteY4" fmla="*/ 127396 h 148617"/>
                <a:gd name="connsiteX5" fmla="*/ 139975 w 222254"/>
                <a:gd name="connsiteY5" fmla="*/ 142981 h 148617"/>
                <a:gd name="connsiteX6" fmla="*/ 218794 w 222254"/>
                <a:gd name="connsiteY6" fmla="*/ 147354 h 148617"/>
                <a:gd name="connsiteX7" fmla="*/ 161146 w 222254"/>
                <a:gd name="connsiteY7" fmla="*/ 116317 h 148617"/>
                <a:gd name="connsiteX8" fmla="*/ 158912 w 222254"/>
                <a:gd name="connsiteY8" fmla="*/ 58503 h 148617"/>
                <a:gd name="connsiteX9" fmla="*/ 222254 w 222254"/>
                <a:gd name="connsiteY9" fmla="*/ 31317 h 148617"/>
                <a:gd name="connsiteX10" fmla="*/ 176528 w 222254"/>
                <a:gd name="connsiteY10" fmla="*/ 20810 h 148617"/>
                <a:gd name="connsiteX11" fmla="*/ 27378 w 222254"/>
                <a:gd name="connsiteY11" fmla="*/ 12 h 148617"/>
                <a:gd name="connsiteX12" fmla="*/ 14515 w 222254"/>
                <a:gd name="connsiteY12" fmla="*/ 18296 h 148617"/>
                <a:gd name="connsiteX0" fmla="*/ 16966 w 224705"/>
                <a:gd name="connsiteY0" fmla="*/ 18296 h 148617"/>
                <a:gd name="connsiteX1" fmla="*/ 59006 w 224705"/>
                <a:gd name="connsiteY1" fmla="*/ 51665 h 148617"/>
                <a:gd name="connsiteX2" fmla="*/ 58949 w 224705"/>
                <a:gd name="connsiteY2" fmla="*/ 94734 h 148617"/>
                <a:gd name="connsiteX3" fmla="*/ 219 w 224705"/>
                <a:gd name="connsiteY3" fmla="*/ 114411 h 148617"/>
                <a:gd name="connsiteX4" fmla="*/ 43036 w 224705"/>
                <a:gd name="connsiteY4" fmla="*/ 127396 h 148617"/>
                <a:gd name="connsiteX5" fmla="*/ 142426 w 224705"/>
                <a:gd name="connsiteY5" fmla="*/ 142981 h 148617"/>
                <a:gd name="connsiteX6" fmla="*/ 221245 w 224705"/>
                <a:gd name="connsiteY6" fmla="*/ 147354 h 148617"/>
                <a:gd name="connsiteX7" fmla="*/ 163597 w 224705"/>
                <a:gd name="connsiteY7" fmla="*/ 116317 h 148617"/>
                <a:gd name="connsiteX8" fmla="*/ 161363 w 224705"/>
                <a:gd name="connsiteY8" fmla="*/ 58503 h 148617"/>
                <a:gd name="connsiteX9" fmla="*/ 224705 w 224705"/>
                <a:gd name="connsiteY9" fmla="*/ 31317 h 148617"/>
                <a:gd name="connsiteX10" fmla="*/ 178979 w 224705"/>
                <a:gd name="connsiteY10" fmla="*/ 20810 h 148617"/>
                <a:gd name="connsiteX11" fmla="*/ 29829 w 224705"/>
                <a:gd name="connsiteY11" fmla="*/ 12 h 148617"/>
                <a:gd name="connsiteX12" fmla="*/ 16966 w 224705"/>
                <a:gd name="connsiteY12" fmla="*/ 18296 h 148617"/>
                <a:gd name="connsiteX0" fmla="*/ 17280 w 225019"/>
                <a:gd name="connsiteY0" fmla="*/ 18296 h 148617"/>
                <a:gd name="connsiteX1" fmla="*/ 59320 w 225019"/>
                <a:gd name="connsiteY1" fmla="*/ 51665 h 148617"/>
                <a:gd name="connsiteX2" fmla="*/ 59263 w 225019"/>
                <a:gd name="connsiteY2" fmla="*/ 94734 h 148617"/>
                <a:gd name="connsiteX3" fmla="*/ 533 w 225019"/>
                <a:gd name="connsiteY3" fmla="*/ 114411 h 148617"/>
                <a:gd name="connsiteX4" fmla="*/ 36830 w 225019"/>
                <a:gd name="connsiteY4" fmla="*/ 133072 h 148617"/>
                <a:gd name="connsiteX5" fmla="*/ 142740 w 225019"/>
                <a:gd name="connsiteY5" fmla="*/ 142981 h 148617"/>
                <a:gd name="connsiteX6" fmla="*/ 221559 w 225019"/>
                <a:gd name="connsiteY6" fmla="*/ 147354 h 148617"/>
                <a:gd name="connsiteX7" fmla="*/ 163911 w 225019"/>
                <a:gd name="connsiteY7" fmla="*/ 116317 h 148617"/>
                <a:gd name="connsiteX8" fmla="*/ 161677 w 225019"/>
                <a:gd name="connsiteY8" fmla="*/ 58503 h 148617"/>
                <a:gd name="connsiteX9" fmla="*/ 225019 w 225019"/>
                <a:gd name="connsiteY9" fmla="*/ 31317 h 148617"/>
                <a:gd name="connsiteX10" fmla="*/ 179293 w 225019"/>
                <a:gd name="connsiteY10" fmla="*/ 20810 h 148617"/>
                <a:gd name="connsiteX11" fmla="*/ 30143 w 225019"/>
                <a:gd name="connsiteY11" fmla="*/ 12 h 148617"/>
                <a:gd name="connsiteX12" fmla="*/ 17280 w 225019"/>
                <a:gd name="connsiteY12" fmla="*/ 18296 h 14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019" h="148617">
                  <a:moveTo>
                    <a:pt x="17280" y="18296"/>
                  </a:moveTo>
                  <a:cubicBezTo>
                    <a:pt x="22143" y="26905"/>
                    <a:pt x="52323" y="38925"/>
                    <a:pt x="59320" y="51665"/>
                  </a:cubicBezTo>
                  <a:cubicBezTo>
                    <a:pt x="66317" y="64405"/>
                    <a:pt x="67168" y="83948"/>
                    <a:pt x="59263" y="94734"/>
                  </a:cubicBezTo>
                  <a:cubicBezTo>
                    <a:pt x="51358" y="105520"/>
                    <a:pt x="4272" y="108021"/>
                    <a:pt x="533" y="114411"/>
                  </a:cubicBezTo>
                  <a:cubicBezTo>
                    <a:pt x="-3206" y="120801"/>
                    <a:pt x="13129" y="128310"/>
                    <a:pt x="36830" y="133072"/>
                  </a:cubicBezTo>
                  <a:cubicBezTo>
                    <a:pt x="60531" y="137834"/>
                    <a:pt x="116354" y="135897"/>
                    <a:pt x="142740" y="142981"/>
                  </a:cubicBezTo>
                  <a:cubicBezTo>
                    <a:pt x="166267" y="143099"/>
                    <a:pt x="218031" y="151798"/>
                    <a:pt x="221559" y="147354"/>
                  </a:cubicBezTo>
                  <a:cubicBezTo>
                    <a:pt x="225087" y="142910"/>
                    <a:pt x="176143" y="126694"/>
                    <a:pt x="163911" y="116317"/>
                  </a:cubicBezTo>
                  <a:cubicBezTo>
                    <a:pt x="151679" y="105940"/>
                    <a:pt x="151492" y="72670"/>
                    <a:pt x="161677" y="58503"/>
                  </a:cubicBezTo>
                  <a:cubicBezTo>
                    <a:pt x="171862" y="44336"/>
                    <a:pt x="225127" y="41286"/>
                    <a:pt x="225019" y="31317"/>
                  </a:cubicBezTo>
                  <a:cubicBezTo>
                    <a:pt x="224911" y="21348"/>
                    <a:pt x="202152" y="29017"/>
                    <a:pt x="179293" y="20810"/>
                  </a:cubicBezTo>
                  <a:cubicBezTo>
                    <a:pt x="156434" y="12603"/>
                    <a:pt x="57145" y="431"/>
                    <a:pt x="30143" y="12"/>
                  </a:cubicBezTo>
                  <a:cubicBezTo>
                    <a:pt x="3141" y="-407"/>
                    <a:pt x="12417" y="9687"/>
                    <a:pt x="17280" y="1829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4838085D-EBC1-4BB0-962F-58F9AA6ACD36}"/>
                </a:ext>
              </a:extLst>
            </p:cNvPr>
            <p:cNvGrpSpPr/>
            <p:nvPr/>
          </p:nvGrpSpPr>
          <p:grpSpPr>
            <a:xfrm>
              <a:off x="4067619" y="2395627"/>
              <a:ext cx="439262" cy="138751"/>
              <a:chOff x="4157858" y="2684218"/>
              <a:chExt cx="439262" cy="138751"/>
            </a:xfrm>
            <a:grpFill/>
          </p:grpSpPr>
          <p:sp>
            <p:nvSpPr>
              <p:cNvPr id="465" name="Freeform 45">
                <a:extLst>
                  <a:ext uri="{FF2B5EF4-FFF2-40B4-BE49-F238E27FC236}">
                    <a16:creationId xmlns:a16="http://schemas.microsoft.com/office/drawing/2014/main" id="{C05B06C0-ED20-46B2-A680-60377273CC48}"/>
                  </a:ext>
                </a:extLst>
              </p:cNvPr>
              <p:cNvSpPr/>
              <p:nvPr/>
            </p:nvSpPr>
            <p:spPr>
              <a:xfrm>
                <a:off x="4157858" y="2684218"/>
                <a:ext cx="159117" cy="120199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62949"/>
                  <a:gd name="connsiteY0" fmla="*/ 0 h 91071"/>
                  <a:gd name="connsiteX1" fmla="*/ 62658 w 62949"/>
                  <a:gd name="connsiteY1" fmla="*/ 55352 h 91071"/>
                  <a:gd name="connsiteX2" fmla="*/ 19795 w 62949"/>
                  <a:gd name="connsiteY2" fmla="*/ 91071 h 91071"/>
                  <a:gd name="connsiteX0" fmla="*/ 8392 w 71081"/>
                  <a:gd name="connsiteY0" fmla="*/ 0 h 97756"/>
                  <a:gd name="connsiteX1" fmla="*/ 71050 w 71081"/>
                  <a:gd name="connsiteY1" fmla="*/ 55352 h 97756"/>
                  <a:gd name="connsiteX2" fmla="*/ 0 w 71081"/>
                  <a:gd name="connsiteY2" fmla="*/ 97756 h 97756"/>
                  <a:gd name="connsiteX0" fmla="*/ 6821 w 71070"/>
                  <a:gd name="connsiteY0" fmla="*/ 0 h 85716"/>
                  <a:gd name="connsiteX1" fmla="*/ 71050 w 71070"/>
                  <a:gd name="connsiteY1" fmla="*/ 43312 h 85716"/>
                  <a:gd name="connsiteX2" fmla="*/ 0 w 71070"/>
                  <a:gd name="connsiteY2" fmla="*/ 85716 h 85716"/>
                  <a:gd name="connsiteX0" fmla="*/ 0 w 138427"/>
                  <a:gd name="connsiteY0" fmla="*/ 0 h 104644"/>
                  <a:gd name="connsiteX1" fmla="*/ 137114 w 138427"/>
                  <a:gd name="connsiteY1" fmla="*/ 62240 h 104644"/>
                  <a:gd name="connsiteX2" fmla="*/ 66064 w 138427"/>
                  <a:gd name="connsiteY2" fmla="*/ 104644 h 104644"/>
                  <a:gd name="connsiteX0" fmla="*/ 0 w 139231"/>
                  <a:gd name="connsiteY0" fmla="*/ 0 h 104644"/>
                  <a:gd name="connsiteX1" fmla="*/ 109590 w 139231"/>
                  <a:gd name="connsiteY1" fmla="*/ 18659 h 104644"/>
                  <a:gd name="connsiteX2" fmla="*/ 137114 w 139231"/>
                  <a:gd name="connsiteY2" fmla="*/ 62240 h 104644"/>
                  <a:gd name="connsiteX3" fmla="*/ 66064 w 139231"/>
                  <a:gd name="connsiteY3" fmla="*/ 104644 h 104644"/>
                  <a:gd name="connsiteX0" fmla="*/ 9357 w 153753"/>
                  <a:gd name="connsiteY0" fmla="*/ 0 h 83503"/>
                  <a:gd name="connsiteX1" fmla="*/ 118947 w 153753"/>
                  <a:gd name="connsiteY1" fmla="*/ 18659 h 83503"/>
                  <a:gd name="connsiteX2" fmla="*/ 146471 w 153753"/>
                  <a:gd name="connsiteY2" fmla="*/ 62240 h 83503"/>
                  <a:gd name="connsiteX3" fmla="*/ 0 w 153753"/>
                  <a:gd name="connsiteY3" fmla="*/ 83503 h 83503"/>
                  <a:gd name="connsiteX0" fmla="*/ 9357 w 146517"/>
                  <a:gd name="connsiteY0" fmla="*/ 0 h 105155"/>
                  <a:gd name="connsiteX1" fmla="*/ 118947 w 146517"/>
                  <a:gd name="connsiteY1" fmla="*/ 18659 h 105155"/>
                  <a:gd name="connsiteX2" fmla="*/ 146471 w 146517"/>
                  <a:gd name="connsiteY2" fmla="*/ 62240 h 105155"/>
                  <a:gd name="connsiteX3" fmla="*/ 115240 w 146517"/>
                  <a:gd name="connsiteY3" fmla="*/ 104832 h 105155"/>
                  <a:gd name="connsiteX4" fmla="*/ 0 w 146517"/>
                  <a:gd name="connsiteY4" fmla="*/ 83503 h 105155"/>
                  <a:gd name="connsiteX0" fmla="*/ 9357 w 146844"/>
                  <a:gd name="connsiteY0" fmla="*/ 0 h 97501"/>
                  <a:gd name="connsiteX1" fmla="*/ 118947 w 146844"/>
                  <a:gd name="connsiteY1" fmla="*/ 18659 h 97501"/>
                  <a:gd name="connsiteX2" fmla="*/ 146471 w 146844"/>
                  <a:gd name="connsiteY2" fmla="*/ 62240 h 97501"/>
                  <a:gd name="connsiteX3" fmla="*/ 124260 w 146844"/>
                  <a:gd name="connsiteY3" fmla="*/ 97061 h 97501"/>
                  <a:gd name="connsiteX4" fmla="*/ 0 w 146844"/>
                  <a:gd name="connsiteY4" fmla="*/ 83503 h 97501"/>
                  <a:gd name="connsiteX0" fmla="*/ 9357 w 146756"/>
                  <a:gd name="connsiteY0" fmla="*/ 0 h 105633"/>
                  <a:gd name="connsiteX1" fmla="*/ 118947 w 146756"/>
                  <a:gd name="connsiteY1" fmla="*/ 18659 h 105633"/>
                  <a:gd name="connsiteX2" fmla="*/ 146471 w 146756"/>
                  <a:gd name="connsiteY2" fmla="*/ 62240 h 105633"/>
                  <a:gd name="connsiteX3" fmla="*/ 108112 w 146756"/>
                  <a:gd name="connsiteY3" fmla="*/ 105316 h 105633"/>
                  <a:gd name="connsiteX4" fmla="*/ 0 w 146756"/>
                  <a:gd name="connsiteY4" fmla="*/ 83503 h 105633"/>
                  <a:gd name="connsiteX0" fmla="*/ 9357 w 146818"/>
                  <a:gd name="connsiteY0" fmla="*/ 0 h 105633"/>
                  <a:gd name="connsiteX1" fmla="*/ 119752 w 146818"/>
                  <a:gd name="connsiteY1" fmla="*/ 30538 h 105633"/>
                  <a:gd name="connsiteX2" fmla="*/ 146471 w 146818"/>
                  <a:gd name="connsiteY2" fmla="*/ 62240 h 105633"/>
                  <a:gd name="connsiteX3" fmla="*/ 108112 w 146818"/>
                  <a:gd name="connsiteY3" fmla="*/ 105316 h 105633"/>
                  <a:gd name="connsiteX4" fmla="*/ 0 w 146818"/>
                  <a:gd name="connsiteY4" fmla="*/ 83503 h 105633"/>
                  <a:gd name="connsiteX0" fmla="*/ 9357 w 149398"/>
                  <a:gd name="connsiteY0" fmla="*/ 0 h 105633"/>
                  <a:gd name="connsiteX1" fmla="*/ 131308 w 149398"/>
                  <a:gd name="connsiteY1" fmla="*/ 24981 h 105633"/>
                  <a:gd name="connsiteX2" fmla="*/ 146471 w 149398"/>
                  <a:gd name="connsiteY2" fmla="*/ 62240 h 105633"/>
                  <a:gd name="connsiteX3" fmla="*/ 108112 w 149398"/>
                  <a:gd name="connsiteY3" fmla="*/ 105316 h 105633"/>
                  <a:gd name="connsiteX4" fmla="*/ 0 w 149398"/>
                  <a:gd name="connsiteY4" fmla="*/ 83503 h 105633"/>
                  <a:gd name="connsiteX0" fmla="*/ 9357 w 148717"/>
                  <a:gd name="connsiteY0" fmla="*/ 0 h 102650"/>
                  <a:gd name="connsiteX1" fmla="*/ 131308 w 148717"/>
                  <a:gd name="connsiteY1" fmla="*/ 24981 h 102650"/>
                  <a:gd name="connsiteX2" fmla="*/ 146471 w 148717"/>
                  <a:gd name="connsiteY2" fmla="*/ 62240 h 102650"/>
                  <a:gd name="connsiteX3" fmla="*/ 117454 w 148717"/>
                  <a:gd name="connsiteY3" fmla="*/ 102297 h 102650"/>
                  <a:gd name="connsiteX4" fmla="*/ 0 w 148717"/>
                  <a:gd name="connsiteY4" fmla="*/ 83503 h 102650"/>
                  <a:gd name="connsiteX0" fmla="*/ 9357 w 159096"/>
                  <a:gd name="connsiteY0" fmla="*/ 0 h 102650"/>
                  <a:gd name="connsiteX1" fmla="*/ 131308 w 159096"/>
                  <a:gd name="connsiteY1" fmla="*/ 24981 h 102650"/>
                  <a:gd name="connsiteX2" fmla="*/ 158672 w 159096"/>
                  <a:gd name="connsiteY2" fmla="*/ 66187 h 102650"/>
                  <a:gd name="connsiteX3" fmla="*/ 117454 w 159096"/>
                  <a:gd name="connsiteY3" fmla="*/ 102297 h 102650"/>
                  <a:gd name="connsiteX4" fmla="*/ 0 w 159096"/>
                  <a:gd name="connsiteY4" fmla="*/ 83503 h 102650"/>
                  <a:gd name="connsiteX0" fmla="*/ 9357 w 159335"/>
                  <a:gd name="connsiteY0" fmla="*/ 0 h 112057"/>
                  <a:gd name="connsiteX1" fmla="*/ 131308 w 159335"/>
                  <a:gd name="connsiteY1" fmla="*/ 24981 h 112057"/>
                  <a:gd name="connsiteX2" fmla="*/ 158672 w 159335"/>
                  <a:gd name="connsiteY2" fmla="*/ 66187 h 112057"/>
                  <a:gd name="connsiteX3" fmla="*/ 112643 w 159335"/>
                  <a:gd name="connsiteY3" fmla="*/ 111797 h 112057"/>
                  <a:gd name="connsiteX4" fmla="*/ 0 w 159335"/>
                  <a:gd name="connsiteY4" fmla="*/ 83503 h 112057"/>
                  <a:gd name="connsiteX0" fmla="*/ 351 w 159335"/>
                  <a:gd name="connsiteY0" fmla="*/ 0 h 120199"/>
                  <a:gd name="connsiteX1" fmla="*/ 131308 w 159335"/>
                  <a:gd name="connsiteY1" fmla="*/ 33123 h 120199"/>
                  <a:gd name="connsiteX2" fmla="*/ 158672 w 159335"/>
                  <a:gd name="connsiteY2" fmla="*/ 74329 h 120199"/>
                  <a:gd name="connsiteX3" fmla="*/ 112643 w 159335"/>
                  <a:gd name="connsiteY3" fmla="*/ 119939 h 120199"/>
                  <a:gd name="connsiteX4" fmla="*/ 0 w 159335"/>
                  <a:gd name="connsiteY4" fmla="*/ 91645 h 120199"/>
                  <a:gd name="connsiteX0" fmla="*/ 351 w 159117"/>
                  <a:gd name="connsiteY0" fmla="*/ 0 h 120199"/>
                  <a:gd name="connsiteX1" fmla="*/ 64634 w 159117"/>
                  <a:gd name="connsiteY1" fmla="*/ 20522 h 120199"/>
                  <a:gd name="connsiteX2" fmla="*/ 131308 w 159117"/>
                  <a:gd name="connsiteY2" fmla="*/ 33123 h 120199"/>
                  <a:gd name="connsiteX3" fmla="*/ 158672 w 159117"/>
                  <a:gd name="connsiteY3" fmla="*/ 74329 h 120199"/>
                  <a:gd name="connsiteX4" fmla="*/ 112643 w 159117"/>
                  <a:gd name="connsiteY4" fmla="*/ 119939 h 120199"/>
                  <a:gd name="connsiteX5" fmla="*/ 0 w 159117"/>
                  <a:gd name="connsiteY5" fmla="*/ 91645 h 12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117" h="120199">
                    <a:moveTo>
                      <a:pt x="351" y="0"/>
                    </a:moveTo>
                    <a:cubicBezTo>
                      <a:pt x="9882" y="1827"/>
                      <a:pt x="42808" y="15002"/>
                      <a:pt x="64634" y="20522"/>
                    </a:cubicBezTo>
                    <a:cubicBezTo>
                      <a:pt x="86460" y="26042"/>
                      <a:pt x="114453" y="22562"/>
                      <a:pt x="131308" y="33123"/>
                    </a:cubicBezTo>
                    <a:cubicBezTo>
                      <a:pt x="148163" y="43684"/>
                      <a:pt x="161783" y="59860"/>
                      <a:pt x="158672" y="74329"/>
                    </a:cubicBezTo>
                    <a:cubicBezTo>
                      <a:pt x="155561" y="88798"/>
                      <a:pt x="137055" y="116395"/>
                      <a:pt x="112643" y="119939"/>
                    </a:cubicBezTo>
                    <a:cubicBezTo>
                      <a:pt x="88231" y="123483"/>
                      <a:pt x="12469" y="89690"/>
                      <a:pt x="0" y="91645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Freeform 46">
                <a:extLst>
                  <a:ext uri="{FF2B5EF4-FFF2-40B4-BE49-F238E27FC236}">
                    <a16:creationId xmlns:a16="http://schemas.microsoft.com/office/drawing/2014/main" id="{656FEE66-F220-4C72-9AC1-6591B68B9026}"/>
                  </a:ext>
                </a:extLst>
              </p:cNvPr>
              <p:cNvSpPr/>
              <p:nvPr/>
            </p:nvSpPr>
            <p:spPr>
              <a:xfrm rot="579247" flipH="1">
                <a:off x="4433410" y="2718139"/>
                <a:ext cx="163710" cy="104830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55351"/>
                  <a:gd name="connsiteY0" fmla="*/ 0 h 90150"/>
                  <a:gd name="connsiteX1" fmla="*/ 55228 w 55351"/>
                  <a:gd name="connsiteY1" fmla="*/ 54431 h 90150"/>
                  <a:gd name="connsiteX2" fmla="*/ 12365 w 55351"/>
                  <a:gd name="connsiteY2" fmla="*/ 90150 h 90150"/>
                  <a:gd name="connsiteX0" fmla="*/ 13249 w 68566"/>
                  <a:gd name="connsiteY0" fmla="*/ 0 h 91458"/>
                  <a:gd name="connsiteX1" fmla="*/ 68477 w 68566"/>
                  <a:gd name="connsiteY1" fmla="*/ 54431 h 91458"/>
                  <a:gd name="connsiteX2" fmla="*/ 0 w 68566"/>
                  <a:gd name="connsiteY2" fmla="*/ 91458 h 91458"/>
                  <a:gd name="connsiteX0" fmla="*/ 65842 w 122688"/>
                  <a:gd name="connsiteY0" fmla="*/ 0 h 75992"/>
                  <a:gd name="connsiteX1" fmla="*/ 121070 w 122688"/>
                  <a:gd name="connsiteY1" fmla="*/ 54431 h 75992"/>
                  <a:gd name="connsiteX2" fmla="*/ 0 w 122688"/>
                  <a:gd name="connsiteY2" fmla="*/ 75992 h 75992"/>
                  <a:gd name="connsiteX0" fmla="*/ 65842 w 121087"/>
                  <a:gd name="connsiteY0" fmla="*/ 0 h 87043"/>
                  <a:gd name="connsiteX1" fmla="*/ 121070 w 121087"/>
                  <a:gd name="connsiteY1" fmla="*/ 54431 h 87043"/>
                  <a:gd name="connsiteX2" fmla="*/ 71047 w 121087"/>
                  <a:gd name="connsiteY2" fmla="*/ 86533 h 87043"/>
                  <a:gd name="connsiteX3" fmla="*/ 0 w 121087"/>
                  <a:gd name="connsiteY3" fmla="*/ 75992 h 87043"/>
                  <a:gd name="connsiteX0" fmla="*/ 0 w 141594"/>
                  <a:gd name="connsiteY0" fmla="*/ 0 h 108019"/>
                  <a:gd name="connsiteX1" fmla="*/ 138652 w 141594"/>
                  <a:gd name="connsiteY1" fmla="*/ 75407 h 108019"/>
                  <a:gd name="connsiteX2" fmla="*/ 88629 w 141594"/>
                  <a:gd name="connsiteY2" fmla="*/ 107509 h 108019"/>
                  <a:gd name="connsiteX3" fmla="*/ 17582 w 141594"/>
                  <a:gd name="connsiteY3" fmla="*/ 96968 h 108019"/>
                  <a:gd name="connsiteX0" fmla="*/ 0 w 139218"/>
                  <a:gd name="connsiteY0" fmla="*/ 0 h 108019"/>
                  <a:gd name="connsiteX1" fmla="*/ 108063 w 139218"/>
                  <a:gd name="connsiteY1" fmla="*/ 28591 h 108019"/>
                  <a:gd name="connsiteX2" fmla="*/ 138652 w 139218"/>
                  <a:gd name="connsiteY2" fmla="*/ 75407 h 108019"/>
                  <a:gd name="connsiteX3" fmla="*/ 88629 w 139218"/>
                  <a:gd name="connsiteY3" fmla="*/ 107509 h 108019"/>
                  <a:gd name="connsiteX4" fmla="*/ 17582 w 139218"/>
                  <a:gd name="connsiteY4" fmla="*/ 96968 h 108019"/>
                  <a:gd name="connsiteX0" fmla="*/ 0 w 149060"/>
                  <a:gd name="connsiteY0" fmla="*/ 0 h 101318"/>
                  <a:gd name="connsiteX1" fmla="*/ 117905 w 149060"/>
                  <a:gd name="connsiteY1" fmla="*/ 21890 h 101318"/>
                  <a:gd name="connsiteX2" fmla="*/ 148494 w 149060"/>
                  <a:gd name="connsiteY2" fmla="*/ 68706 h 101318"/>
                  <a:gd name="connsiteX3" fmla="*/ 98471 w 149060"/>
                  <a:gd name="connsiteY3" fmla="*/ 100808 h 101318"/>
                  <a:gd name="connsiteX4" fmla="*/ 27424 w 149060"/>
                  <a:gd name="connsiteY4" fmla="*/ 90267 h 101318"/>
                  <a:gd name="connsiteX0" fmla="*/ 0 w 155361"/>
                  <a:gd name="connsiteY0" fmla="*/ 0 h 95487"/>
                  <a:gd name="connsiteX1" fmla="*/ 124206 w 155361"/>
                  <a:gd name="connsiteY1" fmla="*/ 16059 h 95487"/>
                  <a:gd name="connsiteX2" fmla="*/ 154795 w 155361"/>
                  <a:gd name="connsiteY2" fmla="*/ 62875 h 95487"/>
                  <a:gd name="connsiteX3" fmla="*/ 104772 w 155361"/>
                  <a:gd name="connsiteY3" fmla="*/ 94977 h 95487"/>
                  <a:gd name="connsiteX4" fmla="*/ 33725 w 155361"/>
                  <a:gd name="connsiteY4" fmla="*/ 84436 h 95487"/>
                  <a:gd name="connsiteX0" fmla="*/ 4432 w 159793"/>
                  <a:gd name="connsiteY0" fmla="*/ 0 h 95393"/>
                  <a:gd name="connsiteX1" fmla="*/ 128638 w 159793"/>
                  <a:gd name="connsiteY1" fmla="*/ 16059 h 95393"/>
                  <a:gd name="connsiteX2" fmla="*/ 159227 w 159793"/>
                  <a:gd name="connsiteY2" fmla="*/ 62875 h 95393"/>
                  <a:gd name="connsiteX3" fmla="*/ 109204 w 159793"/>
                  <a:gd name="connsiteY3" fmla="*/ 94977 h 95393"/>
                  <a:gd name="connsiteX4" fmla="*/ 0 w 159793"/>
                  <a:gd name="connsiteY4" fmla="*/ 80153 h 95393"/>
                  <a:gd name="connsiteX0" fmla="*/ 4432 w 159585"/>
                  <a:gd name="connsiteY0" fmla="*/ 0 h 95393"/>
                  <a:gd name="connsiteX1" fmla="*/ 125679 w 159585"/>
                  <a:gd name="connsiteY1" fmla="*/ 7999 h 95393"/>
                  <a:gd name="connsiteX2" fmla="*/ 159227 w 159585"/>
                  <a:gd name="connsiteY2" fmla="*/ 62875 h 95393"/>
                  <a:gd name="connsiteX3" fmla="*/ 109204 w 159585"/>
                  <a:gd name="connsiteY3" fmla="*/ 94977 h 95393"/>
                  <a:gd name="connsiteX4" fmla="*/ 0 w 159585"/>
                  <a:gd name="connsiteY4" fmla="*/ 80153 h 95393"/>
                  <a:gd name="connsiteX0" fmla="*/ 0 w 170245"/>
                  <a:gd name="connsiteY0" fmla="*/ 0 h 103924"/>
                  <a:gd name="connsiteX1" fmla="*/ 136339 w 170245"/>
                  <a:gd name="connsiteY1" fmla="*/ 16530 h 103924"/>
                  <a:gd name="connsiteX2" fmla="*/ 169887 w 170245"/>
                  <a:gd name="connsiteY2" fmla="*/ 71406 h 103924"/>
                  <a:gd name="connsiteX3" fmla="*/ 119864 w 170245"/>
                  <a:gd name="connsiteY3" fmla="*/ 103508 h 103924"/>
                  <a:gd name="connsiteX4" fmla="*/ 10660 w 170245"/>
                  <a:gd name="connsiteY4" fmla="*/ 88684 h 103924"/>
                  <a:gd name="connsiteX0" fmla="*/ 0 w 170284"/>
                  <a:gd name="connsiteY0" fmla="*/ 0 h 103924"/>
                  <a:gd name="connsiteX1" fmla="*/ 136983 w 170284"/>
                  <a:gd name="connsiteY1" fmla="*/ 24033 h 103924"/>
                  <a:gd name="connsiteX2" fmla="*/ 169887 w 170284"/>
                  <a:gd name="connsiteY2" fmla="*/ 71406 h 103924"/>
                  <a:gd name="connsiteX3" fmla="*/ 119864 w 170284"/>
                  <a:gd name="connsiteY3" fmla="*/ 103508 h 103924"/>
                  <a:gd name="connsiteX4" fmla="*/ 10660 w 170284"/>
                  <a:gd name="connsiteY4" fmla="*/ 88684 h 103924"/>
                  <a:gd name="connsiteX0" fmla="*/ 0 w 170841"/>
                  <a:gd name="connsiteY0" fmla="*/ 0 h 101609"/>
                  <a:gd name="connsiteX1" fmla="*/ 137540 w 170841"/>
                  <a:gd name="connsiteY1" fmla="*/ 21718 h 101609"/>
                  <a:gd name="connsiteX2" fmla="*/ 170444 w 170841"/>
                  <a:gd name="connsiteY2" fmla="*/ 69091 h 101609"/>
                  <a:gd name="connsiteX3" fmla="*/ 120421 w 170841"/>
                  <a:gd name="connsiteY3" fmla="*/ 101193 h 101609"/>
                  <a:gd name="connsiteX4" fmla="*/ 11217 w 170841"/>
                  <a:gd name="connsiteY4" fmla="*/ 86369 h 101609"/>
                  <a:gd name="connsiteX0" fmla="*/ 0 w 168976"/>
                  <a:gd name="connsiteY0" fmla="*/ 0 h 109989"/>
                  <a:gd name="connsiteX1" fmla="*/ 135675 w 168976"/>
                  <a:gd name="connsiteY1" fmla="*/ 30098 h 109989"/>
                  <a:gd name="connsiteX2" fmla="*/ 168579 w 168976"/>
                  <a:gd name="connsiteY2" fmla="*/ 77471 h 109989"/>
                  <a:gd name="connsiteX3" fmla="*/ 118556 w 168976"/>
                  <a:gd name="connsiteY3" fmla="*/ 109573 h 109989"/>
                  <a:gd name="connsiteX4" fmla="*/ 9352 w 168976"/>
                  <a:gd name="connsiteY4" fmla="*/ 94749 h 109989"/>
                  <a:gd name="connsiteX0" fmla="*/ 0 w 164034"/>
                  <a:gd name="connsiteY0" fmla="*/ 0 h 104830"/>
                  <a:gd name="connsiteX1" fmla="*/ 130733 w 164034"/>
                  <a:gd name="connsiteY1" fmla="*/ 24939 h 104830"/>
                  <a:gd name="connsiteX2" fmla="*/ 163637 w 164034"/>
                  <a:gd name="connsiteY2" fmla="*/ 72312 h 104830"/>
                  <a:gd name="connsiteX3" fmla="*/ 113614 w 164034"/>
                  <a:gd name="connsiteY3" fmla="*/ 104414 h 104830"/>
                  <a:gd name="connsiteX4" fmla="*/ 4410 w 164034"/>
                  <a:gd name="connsiteY4" fmla="*/ 89590 h 104830"/>
                  <a:gd name="connsiteX0" fmla="*/ 0 w 163710"/>
                  <a:gd name="connsiteY0" fmla="*/ 0 h 104830"/>
                  <a:gd name="connsiteX1" fmla="*/ 122208 w 163710"/>
                  <a:gd name="connsiteY1" fmla="*/ 29808 h 104830"/>
                  <a:gd name="connsiteX2" fmla="*/ 163637 w 163710"/>
                  <a:gd name="connsiteY2" fmla="*/ 72312 h 104830"/>
                  <a:gd name="connsiteX3" fmla="*/ 113614 w 163710"/>
                  <a:gd name="connsiteY3" fmla="*/ 104414 h 104830"/>
                  <a:gd name="connsiteX4" fmla="*/ 4410 w 163710"/>
                  <a:gd name="connsiteY4" fmla="*/ 89590 h 10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10" h="104830">
                    <a:moveTo>
                      <a:pt x="0" y="0"/>
                    </a:moveTo>
                    <a:cubicBezTo>
                      <a:pt x="11598" y="6347"/>
                      <a:pt x="99100" y="17240"/>
                      <a:pt x="122208" y="29808"/>
                    </a:cubicBezTo>
                    <a:cubicBezTo>
                      <a:pt x="145316" y="42376"/>
                      <a:pt x="165069" y="59878"/>
                      <a:pt x="163637" y="72312"/>
                    </a:cubicBezTo>
                    <a:cubicBezTo>
                      <a:pt x="162205" y="84746"/>
                      <a:pt x="133792" y="100820"/>
                      <a:pt x="113614" y="104414"/>
                    </a:cubicBezTo>
                    <a:cubicBezTo>
                      <a:pt x="93436" y="108008"/>
                      <a:pt x="14778" y="87068"/>
                      <a:pt x="4410" y="8959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E352CED-D797-456E-94D5-3BE336ED48C6}"/>
              </a:ext>
            </a:extLst>
          </p:cNvPr>
          <p:cNvGrpSpPr/>
          <p:nvPr/>
        </p:nvGrpSpPr>
        <p:grpSpPr>
          <a:xfrm rot="9876727">
            <a:off x="5741421" y="2251720"/>
            <a:ext cx="191478" cy="64150"/>
            <a:chOff x="4073355" y="2396237"/>
            <a:chExt cx="440668" cy="147636"/>
          </a:xfrm>
          <a:solidFill>
            <a:schemeClr val="bg1">
              <a:lumMod val="95000"/>
            </a:schemeClr>
          </a:solidFill>
        </p:grpSpPr>
        <p:sp>
          <p:nvSpPr>
            <p:cNvPr id="459" name="Freeform 48">
              <a:extLst>
                <a:ext uri="{FF2B5EF4-FFF2-40B4-BE49-F238E27FC236}">
                  <a16:creationId xmlns:a16="http://schemas.microsoft.com/office/drawing/2014/main" id="{3F77100A-9DC2-4648-86F5-C1788B3D7EED}"/>
                </a:ext>
              </a:extLst>
            </p:cNvPr>
            <p:cNvSpPr/>
            <p:nvPr/>
          </p:nvSpPr>
          <p:spPr>
            <a:xfrm>
              <a:off x="4161881" y="2396237"/>
              <a:ext cx="243476" cy="147636"/>
            </a:xfrm>
            <a:custGeom>
              <a:avLst/>
              <a:gdLst>
                <a:gd name="connsiteX0" fmla="*/ 995 w 151036"/>
                <a:gd name="connsiteY0" fmla="*/ 4707 h 117919"/>
                <a:gd name="connsiteX1" fmla="*/ 43858 w 151036"/>
                <a:gd name="connsiteY1" fmla="*/ 52332 h 117919"/>
                <a:gd name="connsiteX2" fmla="*/ 995 w 151036"/>
                <a:gd name="connsiteY2" fmla="*/ 90432 h 117919"/>
                <a:gd name="connsiteX3" fmla="*/ 60526 w 151036"/>
                <a:gd name="connsiteY3" fmla="*/ 116626 h 117919"/>
                <a:gd name="connsiteX4" fmla="*/ 141489 w 151036"/>
                <a:gd name="connsiteY4" fmla="*/ 109482 h 117919"/>
                <a:gd name="connsiteX5" fmla="*/ 103389 w 151036"/>
                <a:gd name="connsiteY5" fmla="*/ 71382 h 117919"/>
                <a:gd name="connsiteX6" fmla="*/ 151014 w 151036"/>
                <a:gd name="connsiteY6" fmla="*/ 35664 h 117919"/>
                <a:gd name="connsiteX7" fmla="*/ 96245 w 151036"/>
                <a:gd name="connsiteY7" fmla="*/ 4707 h 117919"/>
                <a:gd name="connsiteX8" fmla="*/ 995 w 151036"/>
                <a:gd name="connsiteY8" fmla="*/ 4707 h 117919"/>
                <a:gd name="connsiteX0" fmla="*/ 4161 w 154202"/>
                <a:gd name="connsiteY0" fmla="*/ 19223 h 132435"/>
                <a:gd name="connsiteX1" fmla="*/ 47024 w 154202"/>
                <a:gd name="connsiteY1" fmla="*/ 66848 h 132435"/>
                <a:gd name="connsiteX2" fmla="*/ 4161 w 154202"/>
                <a:gd name="connsiteY2" fmla="*/ 104948 h 132435"/>
                <a:gd name="connsiteX3" fmla="*/ 63692 w 154202"/>
                <a:gd name="connsiteY3" fmla="*/ 131142 h 132435"/>
                <a:gd name="connsiteX4" fmla="*/ 144655 w 154202"/>
                <a:gd name="connsiteY4" fmla="*/ 123998 h 132435"/>
                <a:gd name="connsiteX5" fmla="*/ 106555 w 154202"/>
                <a:gd name="connsiteY5" fmla="*/ 85898 h 132435"/>
                <a:gd name="connsiteX6" fmla="*/ 154180 w 154202"/>
                <a:gd name="connsiteY6" fmla="*/ 50180 h 132435"/>
                <a:gd name="connsiteX7" fmla="*/ 17024 w 154202"/>
                <a:gd name="connsiteY7" fmla="*/ 939 h 132435"/>
                <a:gd name="connsiteX8" fmla="*/ 4161 w 154202"/>
                <a:gd name="connsiteY8" fmla="*/ 19223 h 132435"/>
                <a:gd name="connsiteX0" fmla="*/ 4362 w 157720"/>
                <a:gd name="connsiteY0" fmla="*/ 18294 h 131506"/>
                <a:gd name="connsiteX1" fmla="*/ 47225 w 157720"/>
                <a:gd name="connsiteY1" fmla="*/ 65919 h 131506"/>
                <a:gd name="connsiteX2" fmla="*/ 4362 w 157720"/>
                <a:gd name="connsiteY2" fmla="*/ 104019 h 131506"/>
                <a:gd name="connsiteX3" fmla="*/ 63893 w 157720"/>
                <a:gd name="connsiteY3" fmla="*/ 130213 h 131506"/>
                <a:gd name="connsiteX4" fmla="*/ 144856 w 157720"/>
                <a:gd name="connsiteY4" fmla="*/ 123069 h 131506"/>
                <a:gd name="connsiteX5" fmla="*/ 106756 w 157720"/>
                <a:gd name="connsiteY5" fmla="*/ 84969 h 131506"/>
                <a:gd name="connsiteX6" fmla="*/ 154381 w 157720"/>
                <a:gd name="connsiteY6" fmla="*/ 49251 h 131506"/>
                <a:gd name="connsiteX7" fmla="*/ 143961 w 157720"/>
                <a:gd name="connsiteY7" fmla="*/ 20204 h 131506"/>
                <a:gd name="connsiteX8" fmla="*/ 17225 w 157720"/>
                <a:gd name="connsiteY8" fmla="*/ 10 h 131506"/>
                <a:gd name="connsiteX9" fmla="*/ 4362 w 157720"/>
                <a:gd name="connsiteY9" fmla="*/ 18294 h 131506"/>
                <a:gd name="connsiteX0" fmla="*/ 12662 w 166020"/>
                <a:gd name="connsiteY0" fmla="*/ 18294 h 126426"/>
                <a:gd name="connsiteX1" fmla="*/ 55525 w 166020"/>
                <a:gd name="connsiteY1" fmla="*/ 65919 h 126426"/>
                <a:gd name="connsiteX2" fmla="*/ 12662 w 166020"/>
                <a:gd name="connsiteY2" fmla="*/ 104019 h 126426"/>
                <a:gd name="connsiteX3" fmla="*/ 11993 w 166020"/>
                <a:gd name="connsiteY3" fmla="*/ 122359 h 126426"/>
                <a:gd name="connsiteX4" fmla="*/ 153156 w 166020"/>
                <a:gd name="connsiteY4" fmla="*/ 123069 h 126426"/>
                <a:gd name="connsiteX5" fmla="*/ 115056 w 166020"/>
                <a:gd name="connsiteY5" fmla="*/ 84969 h 126426"/>
                <a:gd name="connsiteX6" fmla="*/ 162681 w 166020"/>
                <a:gd name="connsiteY6" fmla="*/ 49251 h 126426"/>
                <a:gd name="connsiteX7" fmla="*/ 152261 w 166020"/>
                <a:gd name="connsiteY7" fmla="*/ 20204 h 126426"/>
                <a:gd name="connsiteX8" fmla="*/ 25525 w 166020"/>
                <a:gd name="connsiteY8" fmla="*/ 10 h 126426"/>
                <a:gd name="connsiteX9" fmla="*/ 12662 w 166020"/>
                <a:gd name="connsiteY9" fmla="*/ 18294 h 12642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257 w 164615"/>
                <a:gd name="connsiteY0" fmla="*/ 18294 h 136015"/>
                <a:gd name="connsiteX1" fmla="*/ 54120 w 164615"/>
                <a:gd name="connsiteY1" fmla="*/ 65919 h 136015"/>
                <a:gd name="connsiteX2" fmla="*/ 11257 w 164615"/>
                <a:gd name="connsiteY2" fmla="*/ 104019 h 136015"/>
                <a:gd name="connsiteX3" fmla="*/ 10588 w 164615"/>
                <a:gd name="connsiteY3" fmla="*/ 122359 h 136015"/>
                <a:gd name="connsiteX4" fmla="*/ 132452 w 164615"/>
                <a:gd name="connsiteY4" fmla="*/ 136013 h 136015"/>
                <a:gd name="connsiteX5" fmla="*/ 151751 w 164615"/>
                <a:gd name="connsiteY5" fmla="*/ 123069 h 136015"/>
                <a:gd name="connsiteX6" fmla="*/ 113651 w 164615"/>
                <a:gd name="connsiteY6" fmla="*/ 84969 h 136015"/>
                <a:gd name="connsiteX7" fmla="*/ 161276 w 164615"/>
                <a:gd name="connsiteY7" fmla="*/ 49251 h 136015"/>
                <a:gd name="connsiteX8" fmla="*/ 150856 w 164615"/>
                <a:gd name="connsiteY8" fmla="*/ 20204 h 136015"/>
                <a:gd name="connsiteX9" fmla="*/ 24120 w 164615"/>
                <a:gd name="connsiteY9" fmla="*/ 10 h 136015"/>
                <a:gd name="connsiteX10" fmla="*/ 11257 w 164615"/>
                <a:gd name="connsiteY10" fmla="*/ 18294 h 136015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14550 w 165514"/>
                <a:gd name="connsiteY6" fmla="*/ 84969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43040 w 165514"/>
                <a:gd name="connsiteY6" fmla="*/ 85090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80539"/>
                <a:gd name="connsiteY0" fmla="*/ 18294 h 142337"/>
                <a:gd name="connsiteX1" fmla="*/ 55019 w 180539"/>
                <a:gd name="connsiteY1" fmla="*/ 65919 h 142337"/>
                <a:gd name="connsiteX2" fmla="*/ 12156 w 180539"/>
                <a:gd name="connsiteY2" fmla="*/ 104019 h 142337"/>
                <a:gd name="connsiteX3" fmla="*/ 11487 w 180539"/>
                <a:gd name="connsiteY3" fmla="*/ 122359 h 142337"/>
                <a:gd name="connsiteX4" fmla="*/ 145713 w 180539"/>
                <a:gd name="connsiteY4" fmla="*/ 142336 h 142337"/>
                <a:gd name="connsiteX5" fmla="*/ 152650 w 180539"/>
                <a:gd name="connsiteY5" fmla="*/ 123069 h 142337"/>
                <a:gd name="connsiteX6" fmla="*/ 143040 w 180539"/>
                <a:gd name="connsiteY6" fmla="*/ 85090 h 142337"/>
                <a:gd name="connsiteX7" fmla="*/ 180539 w 180539"/>
                <a:gd name="connsiteY7" fmla="*/ 50179 h 142337"/>
                <a:gd name="connsiteX8" fmla="*/ 151755 w 180539"/>
                <a:gd name="connsiteY8" fmla="*/ 20204 h 142337"/>
                <a:gd name="connsiteX9" fmla="*/ 25019 w 180539"/>
                <a:gd name="connsiteY9" fmla="*/ 10 h 142337"/>
                <a:gd name="connsiteX10" fmla="*/ 12156 w 180539"/>
                <a:gd name="connsiteY10" fmla="*/ 18294 h 142337"/>
                <a:gd name="connsiteX0" fmla="*/ 12156 w 173916"/>
                <a:gd name="connsiteY0" fmla="*/ 18294 h 142337"/>
                <a:gd name="connsiteX1" fmla="*/ 55019 w 173916"/>
                <a:gd name="connsiteY1" fmla="*/ 65919 h 142337"/>
                <a:gd name="connsiteX2" fmla="*/ 12156 w 173916"/>
                <a:gd name="connsiteY2" fmla="*/ 104019 h 142337"/>
                <a:gd name="connsiteX3" fmla="*/ 11487 w 173916"/>
                <a:gd name="connsiteY3" fmla="*/ 122359 h 142337"/>
                <a:gd name="connsiteX4" fmla="*/ 145713 w 173916"/>
                <a:gd name="connsiteY4" fmla="*/ 142336 h 142337"/>
                <a:gd name="connsiteX5" fmla="*/ 152650 w 173916"/>
                <a:gd name="connsiteY5" fmla="*/ 123069 h 142337"/>
                <a:gd name="connsiteX6" fmla="*/ 143040 w 173916"/>
                <a:gd name="connsiteY6" fmla="*/ 85090 h 142337"/>
                <a:gd name="connsiteX7" fmla="*/ 173916 w 173916"/>
                <a:gd name="connsiteY7" fmla="*/ 41159 h 142337"/>
                <a:gd name="connsiteX8" fmla="*/ 151755 w 173916"/>
                <a:gd name="connsiteY8" fmla="*/ 20204 h 142337"/>
                <a:gd name="connsiteX9" fmla="*/ 25019 w 173916"/>
                <a:gd name="connsiteY9" fmla="*/ 10 h 142337"/>
                <a:gd name="connsiteX10" fmla="*/ 12156 w 173916"/>
                <a:gd name="connsiteY10" fmla="*/ 18294 h 142337"/>
                <a:gd name="connsiteX0" fmla="*/ 12156 w 179951"/>
                <a:gd name="connsiteY0" fmla="*/ 18294 h 143593"/>
                <a:gd name="connsiteX1" fmla="*/ 55019 w 179951"/>
                <a:gd name="connsiteY1" fmla="*/ 65919 h 143593"/>
                <a:gd name="connsiteX2" fmla="*/ 12156 w 179951"/>
                <a:gd name="connsiteY2" fmla="*/ 104019 h 143593"/>
                <a:gd name="connsiteX3" fmla="*/ 11487 w 179951"/>
                <a:gd name="connsiteY3" fmla="*/ 122359 h 143593"/>
                <a:gd name="connsiteX4" fmla="*/ 145713 w 179951"/>
                <a:gd name="connsiteY4" fmla="*/ 142336 h 143593"/>
                <a:gd name="connsiteX5" fmla="*/ 179939 w 179951"/>
                <a:gd name="connsiteY5" fmla="*/ 137607 h 143593"/>
                <a:gd name="connsiteX6" fmla="*/ 143040 w 179951"/>
                <a:gd name="connsiteY6" fmla="*/ 85090 h 143593"/>
                <a:gd name="connsiteX7" fmla="*/ 173916 w 179951"/>
                <a:gd name="connsiteY7" fmla="*/ 41159 h 143593"/>
                <a:gd name="connsiteX8" fmla="*/ 151755 w 179951"/>
                <a:gd name="connsiteY8" fmla="*/ 20204 h 143593"/>
                <a:gd name="connsiteX9" fmla="*/ 25019 w 179951"/>
                <a:gd name="connsiteY9" fmla="*/ 10 h 143593"/>
                <a:gd name="connsiteX10" fmla="*/ 12156 w 179951"/>
                <a:gd name="connsiteY10" fmla="*/ 18294 h 143593"/>
                <a:gd name="connsiteX0" fmla="*/ 8175 w 177095"/>
                <a:gd name="connsiteY0" fmla="*/ 18294 h 141383"/>
                <a:gd name="connsiteX1" fmla="*/ 51038 w 177095"/>
                <a:gd name="connsiteY1" fmla="*/ 65919 h 141383"/>
                <a:gd name="connsiteX2" fmla="*/ 8175 w 177095"/>
                <a:gd name="connsiteY2" fmla="*/ 104019 h 141383"/>
                <a:gd name="connsiteX3" fmla="*/ 7506 w 177095"/>
                <a:gd name="connsiteY3" fmla="*/ 122359 h 141383"/>
                <a:gd name="connsiteX4" fmla="*/ 86506 w 177095"/>
                <a:gd name="connsiteY4" fmla="*/ 137180 h 141383"/>
                <a:gd name="connsiteX5" fmla="*/ 175958 w 177095"/>
                <a:gd name="connsiteY5" fmla="*/ 137607 h 141383"/>
                <a:gd name="connsiteX6" fmla="*/ 139059 w 177095"/>
                <a:gd name="connsiteY6" fmla="*/ 85090 h 141383"/>
                <a:gd name="connsiteX7" fmla="*/ 169935 w 177095"/>
                <a:gd name="connsiteY7" fmla="*/ 41159 h 141383"/>
                <a:gd name="connsiteX8" fmla="*/ 147774 w 177095"/>
                <a:gd name="connsiteY8" fmla="*/ 20204 h 141383"/>
                <a:gd name="connsiteX9" fmla="*/ 21038 w 177095"/>
                <a:gd name="connsiteY9" fmla="*/ 10 h 141383"/>
                <a:gd name="connsiteX10" fmla="*/ 8175 w 177095"/>
                <a:gd name="connsiteY10" fmla="*/ 18294 h 141383"/>
                <a:gd name="connsiteX0" fmla="*/ 4363 w 173283"/>
                <a:gd name="connsiteY0" fmla="*/ 18294 h 141383"/>
                <a:gd name="connsiteX1" fmla="*/ 47226 w 173283"/>
                <a:gd name="connsiteY1" fmla="*/ 65919 h 141383"/>
                <a:gd name="connsiteX2" fmla="*/ 4363 w 173283"/>
                <a:gd name="connsiteY2" fmla="*/ 104019 h 141383"/>
                <a:gd name="connsiteX3" fmla="*/ 30433 w 173283"/>
                <a:gd name="connsiteY3" fmla="*/ 127394 h 141383"/>
                <a:gd name="connsiteX4" fmla="*/ 82694 w 173283"/>
                <a:gd name="connsiteY4" fmla="*/ 137180 h 141383"/>
                <a:gd name="connsiteX5" fmla="*/ 172146 w 173283"/>
                <a:gd name="connsiteY5" fmla="*/ 137607 h 141383"/>
                <a:gd name="connsiteX6" fmla="*/ 135247 w 173283"/>
                <a:gd name="connsiteY6" fmla="*/ 85090 h 141383"/>
                <a:gd name="connsiteX7" fmla="*/ 166123 w 173283"/>
                <a:gd name="connsiteY7" fmla="*/ 41159 h 141383"/>
                <a:gd name="connsiteX8" fmla="*/ 143962 w 173283"/>
                <a:gd name="connsiteY8" fmla="*/ 20204 h 141383"/>
                <a:gd name="connsiteX9" fmla="*/ 17226 w 173283"/>
                <a:gd name="connsiteY9" fmla="*/ 10 h 141383"/>
                <a:gd name="connsiteX10" fmla="*/ 4363 w 173283"/>
                <a:gd name="connsiteY10" fmla="*/ 18294 h 141383"/>
                <a:gd name="connsiteX0" fmla="*/ 5650 w 174570"/>
                <a:gd name="connsiteY0" fmla="*/ 18294 h 141383"/>
                <a:gd name="connsiteX1" fmla="*/ 48513 w 174570"/>
                <a:gd name="connsiteY1" fmla="*/ 65919 h 141383"/>
                <a:gd name="connsiteX2" fmla="*/ 261 w 174570"/>
                <a:gd name="connsiteY2" fmla="*/ 116382 h 141383"/>
                <a:gd name="connsiteX3" fmla="*/ 31720 w 174570"/>
                <a:gd name="connsiteY3" fmla="*/ 127394 h 141383"/>
                <a:gd name="connsiteX4" fmla="*/ 83981 w 174570"/>
                <a:gd name="connsiteY4" fmla="*/ 137180 h 141383"/>
                <a:gd name="connsiteX5" fmla="*/ 173433 w 174570"/>
                <a:gd name="connsiteY5" fmla="*/ 137607 h 141383"/>
                <a:gd name="connsiteX6" fmla="*/ 136534 w 174570"/>
                <a:gd name="connsiteY6" fmla="*/ 85090 h 141383"/>
                <a:gd name="connsiteX7" fmla="*/ 167410 w 174570"/>
                <a:gd name="connsiteY7" fmla="*/ 41159 h 141383"/>
                <a:gd name="connsiteX8" fmla="*/ 145249 w 174570"/>
                <a:gd name="connsiteY8" fmla="*/ 20204 h 141383"/>
                <a:gd name="connsiteX9" fmla="*/ 18513 w 174570"/>
                <a:gd name="connsiteY9" fmla="*/ 10 h 141383"/>
                <a:gd name="connsiteX10" fmla="*/ 5650 w 174570"/>
                <a:gd name="connsiteY10" fmla="*/ 18294 h 141383"/>
                <a:gd name="connsiteX0" fmla="*/ 5611 w 174531"/>
                <a:gd name="connsiteY0" fmla="*/ 18295 h 141384"/>
                <a:gd name="connsiteX1" fmla="*/ 46998 w 174531"/>
                <a:gd name="connsiteY1" fmla="*/ 75584 h 141384"/>
                <a:gd name="connsiteX2" fmla="*/ 222 w 174531"/>
                <a:gd name="connsiteY2" fmla="*/ 116383 h 141384"/>
                <a:gd name="connsiteX3" fmla="*/ 31681 w 174531"/>
                <a:gd name="connsiteY3" fmla="*/ 127395 h 141384"/>
                <a:gd name="connsiteX4" fmla="*/ 83942 w 174531"/>
                <a:gd name="connsiteY4" fmla="*/ 137181 h 141384"/>
                <a:gd name="connsiteX5" fmla="*/ 173394 w 174531"/>
                <a:gd name="connsiteY5" fmla="*/ 137608 h 141384"/>
                <a:gd name="connsiteX6" fmla="*/ 136495 w 174531"/>
                <a:gd name="connsiteY6" fmla="*/ 85091 h 141384"/>
                <a:gd name="connsiteX7" fmla="*/ 167371 w 174531"/>
                <a:gd name="connsiteY7" fmla="*/ 41160 h 141384"/>
                <a:gd name="connsiteX8" fmla="*/ 145210 w 174531"/>
                <a:gd name="connsiteY8" fmla="*/ 20205 h 141384"/>
                <a:gd name="connsiteX9" fmla="*/ 18474 w 174531"/>
                <a:gd name="connsiteY9" fmla="*/ 11 h 141384"/>
                <a:gd name="connsiteX10" fmla="*/ 5611 w 174531"/>
                <a:gd name="connsiteY10" fmla="*/ 18295 h 141384"/>
                <a:gd name="connsiteX0" fmla="*/ 5627 w 174547"/>
                <a:gd name="connsiteY0" fmla="*/ 18292 h 141381"/>
                <a:gd name="connsiteX1" fmla="*/ 47667 w 174547"/>
                <a:gd name="connsiteY1" fmla="*/ 51661 h 141381"/>
                <a:gd name="connsiteX2" fmla="*/ 238 w 174547"/>
                <a:gd name="connsiteY2" fmla="*/ 116380 h 141381"/>
                <a:gd name="connsiteX3" fmla="*/ 31697 w 174547"/>
                <a:gd name="connsiteY3" fmla="*/ 127392 h 141381"/>
                <a:gd name="connsiteX4" fmla="*/ 83958 w 174547"/>
                <a:gd name="connsiteY4" fmla="*/ 137178 h 141381"/>
                <a:gd name="connsiteX5" fmla="*/ 173410 w 174547"/>
                <a:gd name="connsiteY5" fmla="*/ 137605 h 141381"/>
                <a:gd name="connsiteX6" fmla="*/ 136511 w 174547"/>
                <a:gd name="connsiteY6" fmla="*/ 85088 h 141381"/>
                <a:gd name="connsiteX7" fmla="*/ 167387 w 174547"/>
                <a:gd name="connsiteY7" fmla="*/ 41157 h 141381"/>
                <a:gd name="connsiteX8" fmla="*/ 145226 w 174547"/>
                <a:gd name="connsiteY8" fmla="*/ 20202 h 141381"/>
                <a:gd name="connsiteX9" fmla="*/ 18490 w 174547"/>
                <a:gd name="connsiteY9" fmla="*/ 8 h 141381"/>
                <a:gd name="connsiteX10" fmla="*/ 5627 w 174547"/>
                <a:gd name="connsiteY10" fmla="*/ 18292 h 141381"/>
                <a:gd name="connsiteX0" fmla="*/ 5747 w 173546"/>
                <a:gd name="connsiteY0" fmla="*/ 18292 h 143967"/>
                <a:gd name="connsiteX1" fmla="*/ 47787 w 173546"/>
                <a:gd name="connsiteY1" fmla="*/ 51661 h 143967"/>
                <a:gd name="connsiteX2" fmla="*/ 358 w 173546"/>
                <a:gd name="connsiteY2" fmla="*/ 116380 h 143967"/>
                <a:gd name="connsiteX3" fmla="*/ 31817 w 173546"/>
                <a:gd name="connsiteY3" fmla="*/ 127392 h 143967"/>
                <a:gd name="connsiteX4" fmla="*/ 131207 w 173546"/>
                <a:gd name="connsiteY4" fmla="*/ 142977 h 143967"/>
                <a:gd name="connsiteX5" fmla="*/ 173530 w 173546"/>
                <a:gd name="connsiteY5" fmla="*/ 137605 h 143967"/>
                <a:gd name="connsiteX6" fmla="*/ 136631 w 173546"/>
                <a:gd name="connsiteY6" fmla="*/ 85088 h 143967"/>
                <a:gd name="connsiteX7" fmla="*/ 167507 w 173546"/>
                <a:gd name="connsiteY7" fmla="*/ 41157 h 143967"/>
                <a:gd name="connsiteX8" fmla="*/ 145346 w 173546"/>
                <a:gd name="connsiteY8" fmla="*/ 20202 h 143967"/>
                <a:gd name="connsiteX9" fmla="*/ 18610 w 173546"/>
                <a:gd name="connsiteY9" fmla="*/ 8 h 143967"/>
                <a:gd name="connsiteX10" fmla="*/ 5747 w 173546"/>
                <a:gd name="connsiteY10" fmla="*/ 18292 h 143967"/>
                <a:gd name="connsiteX0" fmla="*/ 5747 w 177830"/>
                <a:gd name="connsiteY0" fmla="*/ 18296 h 143971"/>
                <a:gd name="connsiteX1" fmla="*/ 47787 w 177830"/>
                <a:gd name="connsiteY1" fmla="*/ 51665 h 143971"/>
                <a:gd name="connsiteX2" fmla="*/ 358 w 177830"/>
                <a:gd name="connsiteY2" fmla="*/ 116384 h 143971"/>
                <a:gd name="connsiteX3" fmla="*/ 31817 w 177830"/>
                <a:gd name="connsiteY3" fmla="*/ 127396 h 143971"/>
                <a:gd name="connsiteX4" fmla="*/ 131207 w 177830"/>
                <a:gd name="connsiteY4" fmla="*/ 142981 h 143971"/>
                <a:gd name="connsiteX5" fmla="*/ 173530 w 177830"/>
                <a:gd name="connsiteY5" fmla="*/ 137609 h 143971"/>
                <a:gd name="connsiteX6" fmla="*/ 136631 w 177830"/>
                <a:gd name="connsiteY6" fmla="*/ 85092 h 143971"/>
                <a:gd name="connsiteX7" fmla="*/ 167507 w 177830"/>
                <a:gd name="connsiteY7" fmla="*/ 41161 h 143971"/>
                <a:gd name="connsiteX8" fmla="*/ 167760 w 177830"/>
                <a:gd name="connsiteY8" fmla="*/ 20810 h 143971"/>
                <a:gd name="connsiteX9" fmla="*/ 18610 w 177830"/>
                <a:gd name="connsiteY9" fmla="*/ 12 h 143971"/>
                <a:gd name="connsiteX10" fmla="*/ 5747 w 177830"/>
                <a:gd name="connsiteY10" fmla="*/ 18296 h 143971"/>
                <a:gd name="connsiteX0" fmla="*/ 5747 w 185910"/>
                <a:gd name="connsiteY0" fmla="*/ 18296 h 143971"/>
                <a:gd name="connsiteX1" fmla="*/ 47787 w 185910"/>
                <a:gd name="connsiteY1" fmla="*/ 51665 h 143971"/>
                <a:gd name="connsiteX2" fmla="*/ 358 w 185910"/>
                <a:gd name="connsiteY2" fmla="*/ 116384 h 143971"/>
                <a:gd name="connsiteX3" fmla="*/ 31817 w 185910"/>
                <a:gd name="connsiteY3" fmla="*/ 127396 h 143971"/>
                <a:gd name="connsiteX4" fmla="*/ 131207 w 185910"/>
                <a:gd name="connsiteY4" fmla="*/ 142981 h 143971"/>
                <a:gd name="connsiteX5" fmla="*/ 173530 w 185910"/>
                <a:gd name="connsiteY5" fmla="*/ 137609 h 143971"/>
                <a:gd name="connsiteX6" fmla="*/ 136631 w 185910"/>
                <a:gd name="connsiteY6" fmla="*/ 85092 h 143971"/>
                <a:gd name="connsiteX7" fmla="*/ 185459 w 185910"/>
                <a:gd name="connsiteY7" fmla="*/ 34959 h 143971"/>
                <a:gd name="connsiteX8" fmla="*/ 167760 w 185910"/>
                <a:gd name="connsiteY8" fmla="*/ 20810 h 143971"/>
                <a:gd name="connsiteX9" fmla="*/ 18610 w 185910"/>
                <a:gd name="connsiteY9" fmla="*/ 12 h 143971"/>
                <a:gd name="connsiteX10" fmla="*/ 5747 w 185910"/>
                <a:gd name="connsiteY10" fmla="*/ 18296 h 143971"/>
                <a:gd name="connsiteX0" fmla="*/ 5747 w 192770"/>
                <a:gd name="connsiteY0" fmla="*/ 18296 h 143498"/>
                <a:gd name="connsiteX1" fmla="*/ 47787 w 192770"/>
                <a:gd name="connsiteY1" fmla="*/ 51665 h 143498"/>
                <a:gd name="connsiteX2" fmla="*/ 358 w 192770"/>
                <a:gd name="connsiteY2" fmla="*/ 116384 h 143498"/>
                <a:gd name="connsiteX3" fmla="*/ 31817 w 192770"/>
                <a:gd name="connsiteY3" fmla="*/ 127396 h 143498"/>
                <a:gd name="connsiteX4" fmla="*/ 131207 w 192770"/>
                <a:gd name="connsiteY4" fmla="*/ 142981 h 143498"/>
                <a:gd name="connsiteX5" fmla="*/ 192760 w 192770"/>
                <a:gd name="connsiteY5" fmla="*/ 136408 h 143498"/>
                <a:gd name="connsiteX6" fmla="*/ 136631 w 192770"/>
                <a:gd name="connsiteY6" fmla="*/ 85092 h 143498"/>
                <a:gd name="connsiteX7" fmla="*/ 185459 w 192770"/>
                <a:gd name="connsiteY7" fmla="*/ 34959 h 143498"/>
                <a:gd name="connsiteX8" fmla="*/ 167760 w 192770"/>
                <a:gd name="connsiteY8" fmla="*/ 20810 h 143498"/>
                <a:gd name="connsiteX9" fmla="*/ 18610 w 192770"/>
                <a:gd name="connsiteY9" fmla="*/ 12 h 143498"/>
                <a:gd name="connsiteX10" fmla="*/ 5747 w 192770"/>
                <a:gd name="connsiteY10" fmla="*/ 18296 h 143498"/>
                <a:gd name="connsiteX0" fmla="*/ 5747 w 192983"/>
                <a:gd name="connsiteY0" fmla="*/ 18296 h 142984"/>
                <a:gd name="connsiteX1" fmla="*/ 47787 w 192983"/>
                <a:gd name="connsiteY1" fmla="*/ 51665 h 142984"/>
                <a:gd name="connsiteX2" fmla="*/ 358 w 192983"/>
                <a:gd name="connsiteY2" fmla="*/ 116384 h 142984"/>
                <a:gd name="connsiteX3" fmla="*/ 31817 w 192983"/>
                <a:gd name="connsiteY3" fmla="*/ 127396 h 142984"/>
                <a:gd name="connsiteX4" fmla="*/ 131207 w 192983"/>
                <a:gd name="connsiteY4" fmla="*/ 142981 h 142984"/>
                <a:gd name="connsiteX5" fmla="*/ 192760 w 192983"/>
                <a:gd name="connsiteY5" fmla="*/ 136408 h 142984"/>
                <a:gd name="connsiteX6" fmla="*/ 151340 w 192983"/>
                <a:gd name="connsiteY6" fmla="*/ 118339 h 142984"/>
                <a:gd name="connsiteX7" fmla="*/ 136631 w 192983"/>
                <a:gd name="connsiteY7" fmla="*/ 85092 h 142984"/>
                <a:gd name="connsiteX8" fmla="*/ 185459 w 192983"/>
                <a:gd name="connsiteY8" fmla="*/ 34959 h 142984"/>
                <a:gd name="connsiteX9" fmla="*/ 167760 w 192983"/>
                <a:gd name="connsiteY9" fmla="*/ 20810 h 142984"/>
                <a:gd name="connsiteX10" fmla="*/ 18610 w 192983"/>
                <a:gd name="connsiteY10" fmla="*/ 12 h 142984"/>
                <a:gd name="connsiteX11" fmla="*/ 5747 w 192983"/>
                <a:gd name="connsiteY11" fmla="*/ 18296 h 142984"/>
                <a:gd name="connsiteX0" fmla="*/ 5747 w 192983"/>
                <a:gd name="connsiteY0" fmla="*/ 18296 h 142984"/>
                <a:gd name="connsiteX1" fmla="*/ 47787 w 192983"/>
                <a:gd name="connsiteY1" fmla="*/ 51665 h 142984"/>
                <a:gd name="connsiteX2" fmla="*/ 358 w 192983"/>
                <a:gd name="connsiteY2" fmla="*/ 116384 h 142984"/>
                <a:gd name="connsiteX3" fmla="*/ 31817 w 192983"/>
                <a:gd name="connsiteY3" fmla="*/ 127396 h 142984"/>
                <a:gd name="connsiteX4" fmla="*/ 131207 w 192983"/>
                <a:gd name="connsiteY4" fmla="*/ 142981 h 142984"/>
                <a:gd name="connsiteX5" fmla="*/ 192760 w 192983"/>
                <a:gd name="connsiteY5" fmla="*/ 136408 h 142984"/>
                <a:gd name="connsiteX6" fmla="*/ 151340 w 192983"/>
                <a:gd name="connsiteY6" fmla="*/ 118339 h 142984"/>
                <a:gd name="connsiteX7" fmla="*/ 136631 w 192983"/>
                <a:gd name="connsiteY7" fmla="*/ 85092 h 142984"/>
                <a:gd name="connsiteX8" fmla="*/ 149148 w 192983"/>
                <a:gd name="connsiteY8" fmla="*/ 55886 h 142984"/>
                <a:gd name="connsiteX9" fmla="*/ 185459 w 192983"/>
                <a:gd name="connsiteY9" fmla="*/ 34959 h 142984"/>
                <a:gd name="connsiteX10" fmla="*/ 167760 w 192983"/>
                <a:gd name="connsiteY10" fmla="*/ 20810 h 142984"/>
                <a:gd name="connsiteX11" fmla="*/ 18610 w 192983"/>
                <a:gd name="connsiteY11" fmla="*/ 12 h 142984"/>
                <a:gd name="connsiteX12" fmla="*/ 5747 w 192983"/>
                <a:gd name="connsiteY12" fmla="*/ 18296 h 142984"/>
                <a:gd name="connsiteX0" fmla="*/ 20703 w 207939"/>
                <a:gd name="connsiteY0" fmla="*/ 18296 h 142984"/>
                <a:gd name="connsiteX1" fmla="*/ 62743 w 207939"/>
                <a:gd name="connsiteY1" fmla="*/ 51665 h 142984"/>
                <a:gd name="connsiteX2" fmla="*/ 196 w 207939"/>
                <a:gd name="connsiteY2" fmla="*/ 109033 h 142984"/>
                <a:gd name="connsiteX3" fmla="*/ 46773 w 207939"/>
                <a:gd name="connsiteY3" fmla="*/ 127396 h 142984"/>
                <a:gd name="connsiteX4" fmla="*/ 146163 w 207939"/>
                <a:gd name="connsiteY4" fmla="*/ 142981 h 142984"/>
                <a:gd name="connsiteX5" fmla="*/ 207716 w 207939"/>
                <a:gd name="connsiteY5" fmla="*/ 136408 h 142984"/>
                <a:gd name="connsiteX6" fmla="*/ 166296 w 207939"/>
                <a:gd name="connsiteY6" fmla="*/ 118339 h 142984"/>
                <a:gd name="connsiteX7" fmla="*/ 151587 w 207939"/>
                <a:gd name="connsiteY7" fmla="*/ 85092 h 142984"/>
                <a:gd name="connsiteX8" fmla="*/ 164104 w 207939"/>
                <a:gd name="connsiteY8" fmla="*/ 55886 h 142984"/>
                <a:gd name="connsiteX9" fmla="*/ 200415 w 207939"/>
                <a:gd name="connsiteY9" fmla="*/ 34959 h 142984"/>
                <a:gd name="connsiteX10" fmla="*/ 182716 w 207939"/>
                <a:gd name="connsiteY10" fmla="*/ 20810 h 142984"/>
                <a:gd name="connsiteX11" fmla="*/ 33566 w 207939"/>
                <a:gd name="connsiteY11" fmla="*/ 12 h 142984"/>
                <a:gd name="connsiteX12" fmla="*/ 20703 w 207939"/>
                <a:gd name="connsiteY12" fmla="*/ 18296 h 142984"/>
                <a:gd name="connsiteX0" fmla="*/ 20516 w 207752"/>
                <a:gd name="connsiteY0" fmla="*/ 18296 h 142984"/>
                <a:gd name="connsiteX1" fmla="*/ 62556 w 207752"/>
                <a:gd name="connsiteY1" fmla="*/ 51665 h 142984"/>
                <a:gd name="connsiteX2" fmla="*/ 42956 w 207752"/>
                <a:gd name="connsiteY2" fmla="*/ 95865 h 142984"/>
                <a:gd name="connsiteX3" fmla="*/ 9 w 207752"/>
                <a:gd name="connsiteY3" fmla="*/ 109033 h 142984"/>
                <a:gd name="connsiteX4" fmla="*/ 46586 w 207752"/>
                <a:gd name="connsiteY4" fmla="*/ 127396 h 142984"/>
                <a:gd name="connsiteX5" fmla="*/ 145976 w 207752"/>
                <a:gd name="connsiteY5" fmla="*/ 142981 h 142984"/>
                <a:gd name="connsiteX6" fmla="*/ 207529 w 207752"/>
                <a:gd name="connsiteY6" fmla="*/ 136408 h 142984"/>
                <a:gd name="connsiteX7" fmla="*/ 166109 w 207752"/>
                <a:gd name="connsiteY7" fmla="*/ 118339 h 142984"/>
                <a:gd name="connsiteX8" fmla="*/ 151400 w 207752"/>
                <a:gd name="connsiteY8" fmla="*/ 85092 h 142984"/>
                <a:gd name="connsiteX9" fmla="*/ 163917 w 207752"/>
                <a:gd name="connsiteY9" fmla="*/ 55886 h 142984"/>
                <a:gd name="connsiteX10" fmla="*/ 200228 w 207752"/>
                <a:gd name="connsiteY10" fmla="*/ 34959 h 142984"/>
                <a:gd name="connsiteX11" fmla="*/ 182529 w 207752"/>
                <a:gd name="connsiteY11" fmla="*/ 20810 h 142984"/>
                <a:gd name="connsiteX12" fmla="*/ 33379 w 207752"/>
                <a:gd name="connsiteY12" fmla="*/ 12 h 142984"/>
                <a:gd name="connsiteX13" fmla="*/ 20516 w 207752"/>
                <a:gd name="connsiteY13" fmla="*/ 18296 h 142984"/>
                <a:gd name="connsiteX0" fmla="*/ 20516 w 207752"/>
                <a:gd name="connsiteY0" fmla="*/ 18295 h 142983"/>
                <a:gd name="connsiteX1" fmla="*/ 54925 w 207752"/>
                <a:gd name="connsiteY1" fmla="*/ 39321 h 142983"/>
                <a:gd name="connsiteX2" fmla="*/ 42956 w 207752"/>
                <a:gd name="connsiteY2" fmla="*/ 95864 h 142983"/>
                <a:gd name="connsiteX3" fmla="*/ 9 w 207752"/>
                <a:gd name="connsiteY3" fmla="*/ 109032 h 142983"/>
                <a:gd name="connsiteX4" fmla="*/ 46586 w 207752"/>
                <a:gd name="connsiteY4" fmla="*/ 127395 h 142983"/>
                <a:gd name="connsiteX5" fmla="*/ 145976 w 207752"/>
                <a:gd name="connsiteY5" fmla="*/ 142980 h 142983"/>
                <a:gd name="connsiteX6" fmla="*/ 207529 w 207752"/>
                <a:gd name="connsiteY6" fmla="*/ 136407 h 142983"/>
                <a:gd name="connsiteX7" fmla="*/ 166109 w 207752"/>
                <a:gd name="connsiteY7" fmla="*/ 118338 h 142983"/>
                <a:gd name="connsiteX8" fmla="*/ 151400 w 207752"/>
                <a:gd name="connsiteY8" fmla="*/ 85091 h 142983"/>
                <a:gd name="connsiteX9" fmla="*/ 163917 w 207752"/>
                <a:gd name="connsiteY9" fmla="*/ 55885 h 142983"/>
                <a:gd name="connsiteX10" fmla="*/ 200228 w 207752"/>
                <a:gd name="connsiteY10" fmla="*/ 34958 h 142983"/>
                <a:gd name="connsiteX11" fmla="*/ 182529 w 207752"/>
                <a:gd name="connsiteY11" fmla="*/ 20809 h 142983"/>
                <a:gd name="connsiteX12" fmla="*/ 33379 w 207752"/>
                <a:gd name="connsiteY12" fmla="*/ 11 h 142983"/>
                <a:gd name="connsiteX13" fmla="*/ 20516 w 207752"/>
                <a:gd name="connsiteY13" fmla="*/ 18295 h 142983"/>
                <a:gd name="connsiteX0" fmla="*/ 20524 w 207760"/>
                <a:gd name="connsiteY0" fmla="*/ 18295 h 142983"/>
                <a:gd name="connsiteX1" fmla="*/ 54933 w 207760"/>
                <a:gd name="connsiteY1" fmla="*/ 39321 h 142983"/>
                <a:gd name="connsiteX2" fmla="*/ 50991 w 207760"/>
                <a:gd name="connsiteY2" fmla="*/ 88576 h 142983"/>
                <a:gd name="connsiteX3" fmla="*/ 17 w 207760"/>
                <a:gd name="connsiteY3" fmla="*/ 109032 h 142983"/>
                <a:gd name="connsiteX4" fmla="*/ 46594 w 207760"/>
                <a:gd name="connsiteY4" fmla="*/ 127395 h 142983"/>
                <a:gd name="connsiteX5" fmla="*/ 145984 w 207760"/>
                <a:gd name="connsiteY5" fmla="*/ 142980 h 142983"/>
                <a:gd name="connsiteX6" fmla="*/ 207537 w 207760"/>
                <a:gd name="connsiteY6" fmla="*/ 136407 h 142983"/>
                <a:gd name="connsiteX7" fmla="*/ 166117 w 207760"/>
                <a:gd name="connsiteY7" fmla="*/ 118338 h 142983"/>
                <a:gd name="connsiteX8" fmla="*/ 151408 w 207760"/>
                <a:gd name="connsiteY8" fmla="*/ 85091 h 142983"/>
                <a:gd name="connsiteX9" fmla="*/ 163925 w 207760"/>
                <a:gd name="connsiteY9" fmla="*/ 55885 h 142983"/>
                <a:gd name="connsiteX10" fmla="*/ 200236 w 207760"/>
                <a:gd name="connsiteY10" fmla="*/ 34958 h 142983"/>
                <a:gd name="connsiteX11" fmla="*/ 182537 w 207760"/>
                <a:gd name="connsiteY11" fmla="*/ 20809 h 142983"/>
                <a:gd name="connsiteX12" fmla="*/ 33387 w 207760"/>
                <a:gd name="connsiteY12" fmla="*/ 11 h 142983"/>
                <a:gd name="connsiteX13" fmla="*/ 20524 w 207760"/>
                <a:gd name="connsiteY13" fmla="*/ 18295 h 142983"/>
                <a:gd name="connsiteX0" fmla="*/ 20526 w 207538"/>
                <a:gd name="connsiteY0" fmla="*/ 18295 h 139548"/>
                <a:gd name="connsiteX1" fmla="*/ 54935 w 207538"/>
                <a:gd name="connsiteY1" fmla="*/ 39321 h 139548"/>
                <a:gd name="connsiteX2" fmla="*/ 50993 w 207538"/>
                <a:gd name="connsiteY2" fmla="*/ 88576 h 139548"/>
                <a:gd name="connsiteX3" fmla="*/ 19 w 207538"/>
                <a:gd name="connsiteY3" fmla="*/ 109032 h 139548"/>
                <a:gd name="connsiteX4" fmla="*/ 46596 w 207538"/>
                <a:gd name="connsiteY4" fmla="*/ 127395 h 139548"/>
                <a:gd name="connsiteX5" fmla="*/ 165755 w 207538"/>
                <a:gd name="connsiteY5" fmla="*/ 139483 h 139548"/>
                <a:gd name="connsiteX6" fmla="*/ 207539 w 207538"/>
                <a:gd name="connsiteY6" fmla="*/ 136407 h 139548"/>
                <a:gd name="connsiteX7" fmla="*/ 166119 w 207538"/>
                <a:gd name="connsiteY7" fmla="*/ 118338 h 139548"/>
                <a:gd name="connsiteX8" fmla="*/ 151410 w 207538"/>
                <a:gd name="connsiteY8" fmla="*/ 85091 h 139548"/>
                <a:gd name="connsiteX9" fmla="*/ 163927 w 207538"/>
                <a:gd name="connsiteY9" fmla="*/ 55885 h 139548"/>
                <a:gd name="connsiteX10" fmla="*/ 200238 w 207538"/>
                <a:gd name="connsiteY10" fmla="*/ 34958 h 139548"/>
                <a:gd name="connsiteX11" fmla="*/ 182539 w 207538"/>
                <a:gd name="connsiteY11" fmla="*/ 20809 h 139548"/>
                <a:gd name="connsiteX12" fmla="*/ 33389 w 207538"/>
                <a:gd name="connsiteY12" fmla="*/ 11 h 139548"/>
                <a:gd name="connsiteX13" fmla="*/ 20526 w 207538"/>
                <a:gd name="connsiteY13" fmla="*/ 18295 h 139548"/>
                <a:gd name="connsiteX0" fmla="*/ 20526 w 207539"/>
                <a:gd name="connsiteY0" fmla="*/ 18295 h 139548"/>
                <a:gd name="connsiteX1" fmla="*/ 54935 w 207539"/>
                <a:gd name="connsiteY1" fmla="*/ 39321 h 139548"/>
                <a:gd name="connsiteX2" fmla="*/ 50993 w 207539"/>
                <a:gd name="connsiteY2" fmla="*/ 88576 h 139548"/>
                <a:gd name="connsiteX3" fmla="*/ 19 w 207539"/>
                <a:gd name="connsiteY3" fmla="*/ 109032 h 139548"/>
                <a:gd name="connsiteX4" fmla="*/ 46596 w 207539"/>
                <a:gd name="connsiteY4" fmla="*/ 127395 h 139548"/>
                <a:gd name="connsiteX5" fmla="*/ 165755 w 207539"/>
                <a:gd name="connsiteY5" fmla="*/ 139483 h 139548"/>
                <a:gd name="connsiteX6" fmla="*/ 207539 w 207539"/>
                <a:gd name="connsiteY6" fmla="*/ 136407 h 139548"/>
                <a:gd name="connsiteX7" fmla="*/ 166119 w 207539"/>
                <a:gd name="connsiteY7" fmla="*/ 118338 h 139548"/>
                <a:gd name="connsiteX8" fmla="*/ 151410 w 207539"/>
                <a:gd name="connsiteY8" fmla="*/ 85091 h 139548"/>
                <a:gd name="connsiteX9" fmla="*/ 163927 w 207539"/>
                <a:gd name="connsiteY9" fmla="*/ 55885 h 139548"/>
                <a:gd name="connsiteX10" fmla="*/ 200238 w 207539"/>
                <a:gd name="connsiteY10" fmla="*/ 34958 h 139548"/>
                <a:gd name="connsiteX11" fmla="*/ 182539 w 207539"/>
                <a:gd name="connsiteY11" fmla="*/ 20809 h 139548"/>
                <a:gd name="connsiteX12" fmla="*/ 33389 w 207539"/>
                <a:gd name="connsiteY12" fmla="*/ 11 h 139548"/>
                <a:gd name="connsiteX13" fmla="*/ 20526 w 207539"/>
                <a:gd name="connsiteY13" fmla="*/ 18295 h 139548"/>
                <a:gd name="connsiteX0" fmla="*/ 20527 w 207544"/>
                <a:gd name="connsiteY0" fmla="*/ 18295 h 147636"/>
                <a:gd name="connsiteX1" fmla="*/ 54936 w 207544"/>
                <a:gd name="connsiteY1" fmla="*/ 39321 h 147636"/>
                <a:gd name="connsiteX2" fmla="*/ 50994 w 207544"/>
                <a:gd name="connsiteY2" fmla="*/ 88576 h 147636"/>
                <a:gd name="connsiteX3" fmla="*/ 20 w 207544"/>
                <a:gd name="connsiteY3" fmla="*/ 109032 h 147636"/>
                <a:gd name="connsiteX4" fmla="*/ 46597 w 207544"/>
                <a:gd name="connsiteY4" fmla="*/ 127395 h 147636"/>
                <a:gd name="connsiteX5" fmla="*/ 168053 w 207544"/>
                <a:gd name="connsiteY5" fmla="*/ 147635 h 147636"/>
                <a:gd name="connsiteX6" fmla="*/ 207540 w 207544"/>
                <a:gd name="connsiteY6" fmla="*/ 136407 h 147636"/>
                <a:gd name="connsiteX7" fmla="*/ 166120 w 207544"/>
                <a:gd name="connsiteY7" fmla="*/ 118338 h 147636"/>
                <a:gd name="connsiteX8" fmla="*/ 151411 w 207544"/>
                <a:gd name="connsiteY8" fmla="*/ 85091 h 147636"/>
                <a:gd name="connsiteX9" fmla="*/ 163928 w 207544"/>
                <a:gd name="connsiteY9" fmla="*/ 55885 h 147636"/>
                <a:gd name="connsiteX10" fmla="*/ 200239 w 207544"/>
                <a:gd name="connsiteY10" fmla="*/ 34958 h 147636"/>
                <a:gd name="connsiteX11" fmla="*/ 182540 w 207544"/>
                <a:gd name="connsiteY11" fmla="*/ 20809 h 147636"/>
                <a:gd name="connsiteX12" fmla="*/ 33390 w 207544"/>
                <a:gd name="connsiteY12" fmla="*/ 11 h 147636"/>
                <a:gd name="connsiteX13" fmla="*/ 20527 w 207544"/>
                <a:gd name="connsiteY13" fmla="*/ 18295 h 14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544" h="147636">
                  <a:moveTo>
                    <a:pt x="20527" y="18295"/>
                  </a:moveTo>
                  <a:cubicBezTo>
                    <a:pt x="24118" y="24847"/>
                    <a:pt x="49858" y="27608"/>
                    <a:pt x="54936" y="39321"/>
                  </a:cubicBezTo>
                  <a:cubicBezTo>
                    <a:pt x="60014" y="51034"/>
                    <a:pt x="61418" y="79015"/>
                    <a:pt x="50994" y="88576"/>
                  </a:cubicBezTo>
                  <a:cubicBezTo>
                    <a:pt x="40570" y="98137"/>
                    <a:pt x="753" y="102562"/>
                    <a:pt x="20" y="109032"/>
                  </a:cubicBezTo>
                  <a:cubicBezTo>
                    <a:pt x="-713" y="115502"/>
                    <a:pt x="18592" y="120961"/>
                    <a:pt x="46597" y="127395"/>
                  </a:cubicBezTo>
                  <a:cubicBezTo>
                    <a:pt x="74603" y="133829"/>
                    <a:pt x="132223" y="144912"/>
                    <a:pt x="168053" y="147635"/>
                  </a:cubicBezTo>
                  <a:cubicBezTo>
                    <a:pt x="191580" y="147753"/>
                    <a:pt x="207862" y="141290"/>
                    <a:pt x="207540" y="136407"/>
                  </a:cubicBezTo>
                  <a:cubicBezTo>
                    <a:pt x="207218" y="131524"/>
                    <a:pt x="175475" y="126891"/>
                    <a:pt x="166120" y="118338"/>
                  </a:cubicBezTo>
                  <a:cubicBezTo>
                    <a:pt x="156765" y="109785"/>
                    <a:pt x="151776" y="95500"/>
                    <a:pt x="151411" y="85091"/>
                  </a:cubicBezTo>
                  <a:cubicBezTo>
                    <a:pt x="151046" y="74682"/>
                    <a:pt x="155790" y="64241"/>
                    <a:pt x="163928" y="55885"/>
                  </a:cubicBezTo>
                  <a:cubicBezTo>
                    <a:pt x="172066" y="47530"/>
                    <a:pt x="198499" y="42479"/>
                    <a:pt x="200239" y="34958"/>
                  </a:cubicBezTo>
                  <a:cubicBezTo>
                    <a:pt x="201979" y="27437"/>
                    <a:pt x="205399" y="29016"/>
                    <a:pt x="182540" y="20809"/>
                  </a:cubicBezTo>
                  <a:cubicBezTo>
                    <a:pt x="159681" y="12602"/>
                    <a:pt x="60392" y="430"/>
                    <a:pt x="33390" y="11"/>
                  </a:cubicBezTo>
                  <a:cubicBezTo>
                    <a:pt x="6388" y="-408"/>
                    <a:pt x="16936" y="11743"/>
                    <a:pt x="20527" y="1829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371DF492-207F-480F-A6E7-F05CB5C0204B}"/>
                </a:ext>
              </a:extLst>
            </p:cNvPr>
            <p:cNvGrpSpPr/>
            <p:nvPr/>
          </p:nvGrpSpPr>
          <p:grpSpPr>
            <a:xfrm>
              <a:off x="4073355" y="2399513"/>
              <a:ext cx="440668" cy="127685"/>
              <a:chOff x="4163594" y="2688104"/>
              <a:chExt cx="440668" cy="127685"/>
            </a:xfrm>
            <a:grpFill/>
          </p:grpSpPr>
          <p:sp>
            <p:nvSpPr>
              <p:cNvPr id="461" name="Freeform 50">
                <a:extLst>
                  <a:ext uri="{FF2B5EF4-FFF2-40B4-BE49-F238E27FC236}">
                    <a16:creationId xmlns:a16="http://schemas.microsoft.com/office/drawing/2014/main" id="{94E5D58D-919F-4D48-B7AA-188147A7D5EA}"/>
                  </a:ext>
                </a:extLst>
              </p:cNvPr>
              <p:cNvSpPr/>
              <p:nvPr/>
            </p:nvSpPr>
            <p:spPr>
              <a:xfrm>
                <a:off x="4163594" y="2688104"/>
                <a:ext cx="159096" cy="102650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62949"/>
                  <a:gd name="connsiteY0" fmla="*/ 0 h 91071"/>
                  <a:gd name="connsiteX1" fmla="*/ 62658 w 62949"/>
                  <a:gd name="connsiteY1" fmla="*/ 55352 h 91071"/>
                  <a:gd name="connsiteX2" fmla="*/ 19795 w 62949"/>
                  <a:gd name="connsiteY2" fmla="*/ 91071 h 91071"/>
                  <a:gd name="connsiteX0" fmla="*/ 8392 w 71081"/>
                  <a:gd name="connsiteY0" fmla="*/ 0 h 97756"/>
                  <a:gd name="connsiteX1" fmla="*/ 71050 w 71081"/>
                  <a:gd name="connsiteY1" fmla="*/ 55352 h 97756"/>
                  <a:gd name="connsiteX2" fmla="*/ 0 w 71081"/>
                  <a:gd name="connsiteY2" fmla="*/ 97756 h 97756"/>
                  <a:gd name="connsiteX0" fmla="*/ 6821 w 71070"/>
                  <a:gd name="connsiteY0" fmla="*/ 0 h 85716"/>
                  <a:gd name="connsiteX1" fmla="*/ 71050 w 71070"/>
                  <a:gd name="connsiteY1" fmla="*/ 43312 h 85716"/>
                  <a:gd name="connsiteX2" fmla="*/ 0 w 71070"/>
                  <a:gd name="connsiteY2" fmla="*/ 85716 h 85716"/>
                  <a:gd name="connsiteX0" fmla="*/ 0 w 138427"/>
                  <a:gd name="connsiteY0" fmla="*/ 0 h 104644"/>
                  <a:gd name="connsiteX1" fmla="*/ 137114 w 138427"/>
                  <a:gd name="connsiteY1" fmla="*/ 62240 h 104644"/>
                  <a:gd name="connsiteX2" fmla="*/ 66064 w 138427"/>
                  <a:gd name="connsiteY2" fmla="*/ 104644 h 104644"/>
                  <a:gd name="connsiteX0" fmla="*/ 0 w 139231"/>
                  <a:gd name="connsiteY0" fmla="*/ 0 h 104644"/>
                  <a:gd name="connsiteX1" fmla="*/ 109590 w 139231"/>
                  <a:gd name="connsiteY1" fmla="*/ 18659 h 104644"/>
                  <a:gd name="connsiteX2" fmla="*/ 137114 w 139231"/>
                  <a:gd name="connsiteY2" fmla="*/ 62240 h 104644"/>
                  <a:gd name="connsiteX3" fmla="*/ 66064 w 139231"/>
                  <a:gd name="connsiteY3" fmla="*/ 104644 h 104644"/>
                  <a:gd name="connsiteX0" fmla="*/ 9357 w 153753"/>
                  <a:gd name="connsiteY0" fmla="*/ 0 h 83503"/>
                  <a:gd name="connsiteX1" fmla="*/ 118947 w 153753"/>
                  <a:gd name="connsiteY1" fmla="*/ 18659 h 83503"/>
                  <a:gd name="connsiteX2" fmla="*/ 146471 w 153753"/>
                  <a:gd name="connsiteY2" fmla="*/ 62240 h 83503"/>
                  <a:gd name="connsiteX3" fmla="*/ 0 w 153753"/>
                  <a:gd name="connsiteY3" fmla="*/ 83503 h 83503"/>
                  <a:gd name="connsiteX0" fmla="*/ 9357 w 146517"/>
                  <a:gd name="connsiteY0" fmla="*/ 0 h 105155"/>
                  <a:gd name="connsiteX1" fmla="*/ 118947 w 146517"/>
                  <a:gd name="connsiteY1" fmla="*/ 18659 h 105155"/>
                  <a:gd name="connsiteX2" fmla="*/ 146471 w 146517"/>
                  <a:gd name="connsiteY2" fmla="*/ 62240 h 105155"/>
                  <a:gd name="connsiteX3" fmla="*/ 115240 w 146517"/>
                  <a:gd name="connsiteY3" fmla="*/ 104832 h 105155"/>
                  <a:gd name="connsiteX4" fmla="*/ 0 w 146517"/>
                  <a:gd name="connsiteY4" fmla="*/ 83503 h 105155"/>
                  <a:gd name="connsiteX0" fmla="*/ 9357 w 146844"/>
                  <a:gd name="connsiteY0" fmla="*/ 0 h 97501"/>
                  <a:gd name="connsiteX1" fmla="*/ 118947 w 146844"/>
                  <a:gd name="connsiteY1" fmla="*/ 18659 h 97501"/>
                  <a:gd name="connsiteX2" fmla="*/ 146471 w 146844"/>
                  <a:gd name="connsiteY2" fmla="*/ 62240 h 97501"/>
                  <a:gd name="connsiteX3" fmla="*/ 124260 w 146844"/>
                  <a:gd name="connsiteY3" fmla="*/ 97061 h 97501"/>
                  <a:gd name="connsiteX4" fmla="*/ 0 w 146844"/>
                  <a:gd name="connsiteY4" fmla="*/ 83503 h 97501"/>
                  <a:gd name="connsiteX0" fmla="*/ 9357 w 146756"/>
                  <a:gd name="connsiteY0" fmla="*/ 0 h 105633"/>
                  <a:gd name="connsiteX1" fmla="*/ 118947 w 146756"/>
                  <a:gd name="connsiteY1" fmla="*/ 18659 h 105633"/>
                  <a:gd name="connsiteX2" fmla="*/ 146471 w 146756"/>
                  <a:gd name="connsiteY2" fmla="*/ 62240 h 105633"/>
                  <a:gd name="connsiteX3" fmla="*/ 108112 w 146756"/>
                  <a:gd name="connsiteY3" fmla="*/ 105316 h 105633"/>
                  <a:gd name="connsiteX4" fmla="*/ 0 w 146756"/>
                  <a:gd name="connsiteY4" fmla="*/ 83503 h 105633"/>
                  <a:gd name="connsiteX0" fmla="*/ 9357 w 146818"/>
                  <a:gd name="connsiteY0" fmla="*/ 0 h 105633"/>
                  <a:gd name="connsiteX1" fmla="*/ 119752 w 146818"/>
                  <a:gd name="connsiteY1" fmla="*/ 30538 h 105633"/>
                  <a:gd name="connsiteX2" fmla="*/ 146471 w 146818"/>
                  <a:gd name="connsiteY2" fmla="*/ 62240 h 105633"/>
                  <a:gd name="connsiteX3" fmla="*/ 108112 w 146818"/>
                  <a:gd name="connsiteY3" fmla="*/ 105316 h 105633"/>
                  <a:gd name="connsiteX4" fmla="*/ 0 w 146818"/>
                  <a:gd name="connsiteY4" fmla="*/ 83503 h 105633"/>
                  <a:gd name="connsiteX0" fmla="*/ 9357 w 149398"/>
                  <a:gd name="connsiteY0" fmla="*/ 0 h 105633"/>
                  <a:gd name="connsiteX1" fmla="*/ 131308 w 149398"/>
                  <a:gd name="connsiteY1" fmla="*/ 24981 h 105633"/>
                  <a:gd name="connsiteX2" fmla="*/ 146471 w 149398"/>
                  <a:gd name="connsiteY2" fmla="*/ 62240 h 105633"/>
                  <a:gd name="connsiteX3" fmla="*/ 108112 w 149398"/>
                  <a:gd name="connsiteY3" fmla="*/ 105316 h 105633"/>
                  <a:gd name="connsiteX4" fmla="*/ 0 w 149398"/>
                  <a:gd name="connsiteY4" fmla="*/ 83503 h 105633"/>
                  <a:gd name="connsiteX0" fmla="*/ 9357 w 148717"/>
                  <a:gd name="connsiteY0" fmla="*/ 0 h 102650"/>
                  <a:gd name="connsiteX1" fmla="*/ 131308 w 148717"/>
                  <a:gd name="connsiteY1" fmla="*/ 24981 h 102650"/>
                  <a:gd name="connsiteX2" fmla="*/ 146471 w 148717"/>
                  <a:gd name="connsiteY2" fmla="*/ 62240 h 102650"/>
                  <a:gd name="connsiteX3" fmla="*/ 117454 w 148717"/>
                  <a:gd name="connsiteY3" fmla="*/ 102297 h 102650"/>
                  <a:gd name="connsiteX4" fmla="*/ 0 w 148717"/>
                  <a:gd name="connsiteY4" fmla="*/ 83503 h 102650"/>
                  <a:gd name="connsiteX0" fmla="*/ 9357 w 159096"/>
                  <a:gd name="connsiteY0" fmla="*/ 0 h 102650"/>
                  <a:gd name="connsiteX1" fmla="*/ 131308 w 159096"/>
                  <a:gd name="connsiteY1" fmla="*/ 24981 h 102650"/>
                  <a:gd name="connsiteX2" fmla="*/ 158672 w 159096"/>
                  <a:gd name="connsiteY2" fmla="*/ 66187 h 102650"/>
                  <a:gd name="connsiteX3" fmla="*/ 117454 w 159096"/>
                  <a:gd name="connsiteY3" fmla="*/ 102297 h 102650"/>
                  <a:gd name="connsiteX4" fmla="*/ 0 w 159096"/>
                  <a:gd name="connsiteY4" fmla="*/ 83503 h 10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96" h="102650">
                    <a:moveTo>
                      <a:pt x="9357" y="0"/>
                    </a:moveTo>
                    <a:cubicBezTo>
                      <a:pt x="21052" y="5942"/>
                      <a:pt x="108456" y="14608"/>
                      <a:pt x="131308" y="24981"/>
                    </a:cubicBezTo>
                    <a:cubicBezTo>
                      <a:pt x="154160" y="35354"/>
                      <a:pt x="160981" y="53301"/>
                      <a:pt x="158672" y="66187"/>
                    </a:cubicBezTo>
                    <a:cubicBezTo>
                      <a:pt x="156363" y="79073"/>
                      <a:pt x="141866" y="98753"/>
                      <a:pt x="117454" y="102297"/>
                    </a:cubicBezTo>
                    <a:cubicBezTo>
                      <a:pt x="93042" y="105841"/>
                      <a:pt x="12469" y="81548"/>
                      <a:pt x="0" y="83503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reeform 51">
                <a:extLst>
                  <a:ext uri="{FF2B5EF4-FFF2-40B4-BE49-F238E27FC236}">
                    <a16:creationId xmlns:a16="http://schemas.microsoft.com/office/drawing/2014/main" id="{44A2C321-ED45-4CB9-8930-778D75995865}"/>
                  </a:ext>
                </a:extLst>
              </p:cNvPr>
              <p:cNvSpPr/>
              <p:nvPr/>
            </p:nvSpPr>
            <p:spPr>
              <a:xfrm rot="579247" flipH="1">
                <a:off x="4433381" y="2721933"/>
                <a:ext cx="170881" cy="93856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55351"/>
                  <a:gd name="connsiteY0" fmla="*/ 0 h 90150"/>
                  <a:gd name="connsiteX1" fmla="*/ 55228 w 55351"/>
                  <a:gd name="connsiteY1" fmla="*/ 54431 h 90150"/>
                  <a:gd name="connsiteX2" fmla="*/ 12365 w 55351"/>
                  <a:gd name="connsiteY2" fmla="*/ 90150 h 90150"/>
                  <a:gd name="connsiteX0" fmla="*/ 13249 w 68566"/>
                  <a:gd name="connsiteY0" fmla="*/ 0 h 91458"/>
                  <a:gd name="connsiteX1" fmla="*/ 68477 w 68566"/>
                  <a:gd name="connsiteY1" fmla="*/ 54431 h 91458"/>
                  <a:gd name="connsiteX2" fmla="*/ 0 w 68566"/>
                  <a:gd name="connsiteY2" fmla="*/ 91458 h 91458"/>
                  <a:gd name="connsiteX0" fmla="*/ 65842 w 122688"/>
                  <a:gd name="connsiteY0" fmla="*/ 0 h 75992"/>
                  <a:gd name="connsiteX1" fmla="*/ 121070 w 122688"/>
                  <a:gd name="connsiteY1" fmla="*/ 54431 h 75992"/>
                  <a:gd name="connsiteX2" fmla="*/ 0 w 122688"/>
                  <a:gd name="connsiteY2" fmla="*/ 75992 h 75992"/>
                  <a:gd name="connsiteX0" fmla="*/ 65842 w 121087"/>
                  <a:gd name="connsiteY0" fmla="*/ 0 h 87043"/>
                  <a:gd name="connsiteX1" fmla="*/ 121070 w 121087"/>
                  <a:gd name="connsiteY1" fmla="*/ 54431 h 87043"/>
                  <a:gd name="connsiteX2" fmla="*/ 71047 w 121087"/>
                  <a:gd name="connsiteY2" fmla="*/ 86533 h 87043"/>
                  <a:gd name="connsiteX3" fmla="*/ 0 w 121087"/>
                  <a:gd name="connsiteY3" fmla="*/ 75992 h 87043"/>
                  <a:gd name="connsiteX0" fmla="*/ 0 w 141594"/>
                  <a:gd name="connsiteY0" fmla="*/ 0 h 108019"/>
                  <a:gd name="connsiteX1" fmla="*/ 138652 w 141594"/>
                  <a:gd name="connsiteY1" fmla="*/ 75407 h 108019"/>
                  <a:gd name="connsiteX2" fmla="*/ 88629 w 141594"/>
                  <a:gd name="connsiteY2" fmla="*/ 107509 h 108019"/>
                  <a:gd name="connsiteX3" fmla="*/ 17582 w 141594"/>
                  <a:gd name="connsiteY3" fmla="*/ 96968 h 108019"/>
                  <a:gd name="connsiteX0" fmla="*/ 0 w 139218"/>
                  <a:gd name="connsiteY0" fmla="*/ 0 h 108019"/>
                  <a:gd name="connsiteX1" fmla="*/ 108063 w 139218"/>
                  <a:gd name="connsiteY1" fmla="*/ 28591 h 108019"/>
                  <a:gd name="connsiteX2" fmla="*/ 138652 w 139218"/>
                  <a:gd name="connsiteY2" fmla="*/ 75407 h 108019"/>
                  <a:gd name="connsiteX3" fmla="*/ 88629 w 139218"/>
                  <a:gd name="connsiteY3" fmla="*/ 107509 h 108019"/>
                  <a:gd name="connsiteX4" fmla="*/ 17582 w 139218"/>
                  <a:gd name="connsiteY4" fmla="*/ 96968 h 108019"/>
                  <a:gd name="connsiteX0" fmla="*/ 0 w 149060"/>
                  <a:gd name="connsiteY0" fmla="*/ 0 h 101318"/>
                  <a:gd name="connsiteX1" fmla="*/ 117905 w 149060"/>
                  <a:gd name="connsiteY1" fmla="*/ 21890 h 101318"/>
                  <a:gd name="connsiteX2" fmla="*/ 148494 w 149060"/>
                  <a:gd name="connsiteY2" fmla="*/ 68706 h 101318"/>
                  <a:gd name="connsiteX3" fmla="*/ 98471 w 149060"/>
                  <a:gd name="connsiteY3" fmla="*/ 100808 h 101318"/>
                  <a:gd name="connsiteX4" fmla="*/ 27424 w 149060"/>
                  <a:gd name="connsiteY4" fmla="*/ 90267 h 101318"/>
                  <a:gd name="connsiteX0" fmla="*/ 0 w 155361"/>
                  <a:gd name="connsiteY0" fmla="*/ 0 h 95487"/>
                  <a:gd name="connsiteX1" fmla="*/ 124206 w 155361"/>
                  <a:gd name="connsiteY1" fmla="*/ 16059 h 95487"/>
                  <a:gd name="connsiteX2" fmla="*/ 154795 w 155361"/>
                  <a:gd name="connsiteY2" fmla="*/ 62875 h 95487"/>
                  <a:gd name="connsiteX3" fmla="*/ 104772 w 155361"/>
                  <a:gd name="connsiteY3" fmla="*/ 94977 h 95487"/>
                  <a:gd name="connsiteX4" fmla="*/ 33725 w 155361"/>
                  <a:gd name="connsiteY4" fmla="*/ 84436 h 95487"/>
                  <a:gd name="connsiteX0" fmla="*/ 4432 w 159793"/>
                  <a:gd name="connsiteY0" fmla="*/ 0 h 95393"/>
                  <a:gd name="connsiteX1" fmla="*/ 128638 w 159793"/>
                  <a:gd name="connsiteY1" fmla="*/ 16059 h 95393"/>
                  <a:gd name="connsiteX2" fmla="*/ 159227 w 159793"/>
                  <a:gd name="connsiteY2" fmla="*/ 62875 h 95393"/>
                  <a:gd name="connsiteX3" fmla="*/ 109204 w 159793"/>
                  <a:gd name="connsiteY3" fmla="*/ 94977 h 95393"/>
                  <a:gd name="connsiteX4" fmla="*/ 0 w 159793"/>
                  <a:gd name="connsiteY4" fmla="*/ 80153 h 95393"/>
                  <a:gd name="connsiteX0" fmla="*/ 4432 w 159585"/>
                  <a:gd name="connsiteY0" fmla="*/ 0 h 95393"/>
                  <a:gd name="connsiteX1" fmla="*/ 125679 w 159585"/>
                  <a:gd name="connsiteY1" fmla="*/ 7999 h 95393"/>
                  <a:gd name="connsiteX2" fmla="*/ 159227 w 159585"/>
                  <a:gd name="connsiteY2" fmla="*/ 62875 h 95393"/>
                  <a:gd name="connsiteX3" fmla="*/ 109204 w 159585"/>
                  <a:gd name="connsiteY3" fmla="*/ 94977 h 95393"/>
                  <a:gd name="connsiteX4" fmla="*/ 0 w 159585"/>
                  <a:gd name="connsiteY4" fmla="*/ 80153 h 95393"/>
                  <a:gd name="connsiteX0" fmla="*/ 0 w 170245"/>
                  <a:gd name="connsiteY0" fmla="*/ 0 h 103924"/>
                  <a:gd name="connsiteX1" fmla="*/ 136339 w 170245"/>
                  <a:gd name="connsiteY1" fmla="*/ 16530 h 103924"/>
                  <a:gd name="connsiteX2" fmla="*/ 169887 w 170245"/>
                  <a:gd name="connsiteY2" fmla="*/ 71406 h 103924"/>
                  <a:gd name="connsiteX3" fmla="*/ 119864 w 170245"/>
                  <a:gd name="connsiteY3" fmla="*/ 103508 h 103924"/>
                  <a:gd name="connsiteX4" fmla="*/ 10660 w 170245"/>
                  <a:gd name="connsiteY4" fmla="*/ 88684 h 103924"/>
                  <a:gd name="connsiteX0" fmla="*/ 0 w 170284"/>
                  <a:gd name="connsiteY0" fmla="*/ 0 h 103924"/>
                  <a:gd name="connsiteX1" fmla="*/ 136983 w 170284"/>
                  <a:gd name="connsiteY1" fmla="*/ 24033 h 103924"/>
                  <a:gd name="connsiteX2" fmla="*/ 169887 w 170284"/>
                  <a:gd name="connsiteY2" fmla="*/ 71406 h 103924"/>
                  <a:gd name="connsiteX3" fmla="*/ 119864 w 170284"/>
                  <a:gd name="connsiteY3" fmla="*/ 103508 h 103924"/>
                  <a:gd name="connsiteX4" fmla="*/ 10660 w 170284"/>
                  <a:gd name="connsiteY4" fmla="*/ 88684 h 103924"/>
                  <a:gd name="connsiteX0" fmla="*/ 0 w 170841"/>
                  <a:gd name="connsiteY0" fmla="*/ 0 h 101609"/>
                  <a:gd name="connsiteX1" fmla="*/ 137540 w 170841"/>
                  <a:gd name="connsiteY1" fmla="*/ 21718 h 101609"/>
                  <a:gd name="connsiteX2" fmla="*/ 170444 w 170841"/>
                  <a:gd name="connsiteY2" fmla="*/ 69091 h 101609"/>
                  <a:gd name="connsiteX3" fmla="*/ 120421 w 170841"/>
                  <a:gd name="connsiteY3" fmla="*/ 101193 h 101609"/>
                  <a:gd name="connsiteX4" fmla="*/ 11217 w 170841"/>
                  <a:gd name="connsiteY4" fmla="*/ 86369 h 101609"/>
                  <a:gd name="connsiteX0" fmla="*/ 0 w 171192"/>
                  <a:gd name="connsiteY0" fmla="*/ 0 h 101609"/>
                  <a:gd name="connsiteX1" fmla="*/ 141803 w 171192"/>
                  <a:gd name="connsiteY1" fmla="*/ 16503 h 101609"/>
                  <a:gd name="connsiteX2" fmla="*/ 170444 w 171192"/>
                  <a:gd name="connsiteY2" fmla="*/ 69091 h 101609"/>
                  <a:gd name="connsiteX3" fmla="*/ 120421 w 171192"/>
                  <a:gd name="connsiteY3" fmla="*/ 101193 h 101609"/>
                  <a:gd name="connsiteX4" fmla="*/ 11217 w 171192"/>
                  <a:gd name="connsiteY4" fmla="*/ 86369 h 101609"/>
                  <a:gd name="connsiteX0" fmla="*/ 0 w 171192"/>
                  <a:gd name="connsiteY0" fmla="*/ 0 h 101541"/>
                  <a:gd name="connsiteX1" fmla="*/ 141803 w 171192"/>
                  <a:gd name="connsiteY1" fmla="*/ 16503 h 101541"/>
                  <a:gd name="connsiteX2" fmla="*/ 170444 w 171192"/>
                  <a:gd name="connsiteY2" fmla="*/ 69091 h 101541"/>
                  <a:gd name="connsiteX3" fmla="*/ 120421 w 171192"/>
                  <a:gd name="connsiteY3" fmla="*/ 101193 h 101541"/>
                  <a:gd name="connsiteX4" fmla="*/ 8372 w 171192"/>
                  <a:gd name="connsiteY4" fmla="*/ 81868 h 101541"/>
                  <a:gd name="connsiteX0" fmla="*/ 0 w 170881"/>
                  <a:gd name="connsiteY0" fmla="*/ 0 h 93856"/>
                  <a:gd name="connsiteX1" fmla="*/ 141803 w 170881"/>
                  <a:gd name="connsiteY1" fmla="*/ 16503 h 93856"/>
                  <a:gd name="connsiteX2" fmla="*/ 170444 w 170881"/>
                  <a:gd name="connsiteY2" fmla="*/ 69091 h 93856"/>
                  <a:gd name="connsiteX3" fmla="*/ 126814 w 170881"/>
                  <a:gd name="connsiteY3" fmla="*/ 93371 h 93856"/>
                  <a:gd name="connsiteX4" fmla="*/ 8372 w 170881"/>
                  <a:gd name="connsiteY4" fmla="*/ 81868 h 9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81" h="93856">
                    <a:moveTo>
                      <a:pt x="0" y="0"/>
                    </a:moveTo>
                    <a:cubicBezTo>
                      <a:pt x="11598" y="6347"/>
                      <a:pt x="118695" y="3935"/>
                      <a:pt x="141803" y="16503"/>
                    </a:cubicBezTo>
                    <a:cubicBezTo>
                      <a:pt x="164911" y="29071"/>
                      <a:pt x="172942" y="56280"/>
                      <a:pt x="170444" y="69091"/>
                    </a:cubicBezTo>
                    <a:cubicBezTo>
                      <a:pt x="167946" y="81902"/>
                      <a:pt x="146992" y="89777"/>
                      <a:pt x="126814" y="93371"/>
                    </a:cubicBezTo>
                    <a:cubicBezTo>
                      <a:pt x="106636" y="96965"/>
                      <a:pt x="18740" y="79346"/>
                      <a:pt x="8372" y="81868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CAFD8F4-A4A2-4A09-83F5-10728603BF1A}"/>
              </a:ext>
            </a:extLst>
          </p:cNvPr>
          <p:cNvGrpSpPr/>
          <p:nvPr/>
        </p:nvGrpSpPr>
        <p:grpSpPr>
          <a:xfrm rot="4730525">
            <a:off x="5195435" y="2742891"/>
            <a:ext cx="198790" cy="74835"/>
            <a:chOff x="4071922" y="2380393"/>
            <a:chExt cx="457496" cy="172226"/>
          </a:xfrm>
          <a:solidFill>
            <a:schemeClr val="bg1">
              <a:lumMod val="95000"/>
            </a:schemeClr>
          </a:solidFill>
        </p:grpSpPr>
        <p:sp>
          <p:nvSpPr>
            <p:cNvPr id="455" name="Freeform 53">
              <a:extLst>
                <a:ext uri="{FF2B5EF4-FFF2-40B4-BE49-F238E27FC236}">
                  <a16:creationId xmlns:a16="http://schemas.microsoft.com/office/drawing/2014/main" id="{055569D2-2B17-4F4D-B460-9091D067CB91}"/>
                </a:ext>
              </a:extLst>
            </p:cNvPr>
            <p:cNvSpPr/>
            <p:nvPr/>
          </p:nvSpPr>
          <p:spPr>
            <a:xfrm>
              <a:off x="4155289" y="2396052"/>
              <a:ext cx="251361" cy="156567"/>
            </a:xfrm>
            <a:custGeom>
              <a:avLst/>
              <a:gdLst>
                <a:gd name="connsiteX0" fmla="*/ 995 w 151036"/>
                <a:gd name="connsiteY0" fmla="*/ 4707 h 117919"/>
                <a:gd name="connsiteX1" fmla="*/ 43858 w 151036"/>
                <a:gd name="connsiteY1" fmla="*/ 52332 h 117919"/>
                <a:gd name="connsiteX2" fmla="*/ 995 w 151036"/>
                <a:gd name="connsiteY2" fmla="*/ 90432 h 117919"/>
                <a:gd name="connsiteX3" fmla="*/ 60526 w 151036"/>
                <a:gd name="connsiteY3" fmla="*/ 116626 h 117919"/>
                <a:gd name="connsiteX4" fmla="*/ 141489 w 151036"/>
                <a:gd name="connsiteY4" fmla="*/ 109482 h 117919"/>
                <a:gd name="connsiteX5" fmla="*/ 103389 w 151036"/>
                <a:gd name="connsiteY5" fmla="*/ 71382 h 117919"/>
                <a:gd name="connsiteX6" fmla="*/ 151014 w 151036"/>
                <a:gd name="connsiteY6" fmla="*/ 35664 h 117919"/>
                <a:gd name="connsiteX7" fmla="*/ 96245 w 151036"/>
                <a:gd name="connsiteY7" fmla="*/ 4707 h 117919"/>
                <a:gd name="connsiteX8" fmla="*/ 995 w 151036"/>
                <a:gd name="connsiteY8" fmla="*/ 4707 h 117919"/>
                <a:gd name="connsiteX0" fmla="*/ 4161 w 154202"/>
                <a:gd name="connsiteY0" fmla="*/ 19223 h 132435"/>
                <a:gd name="connsiteX1" fmla="*/ 47024 w 154202"/>
                <a:gd name="connsiteY1" fmla="*/ 66848 h 132435"/>
                <a:gd name="connsiteX2" fmla="*/ 4161 w 154202"/>
                <a:gd name="connsiteY2" fmla="*/ 104948 h 132435"/>
                <a:gd name="connsiteX3" fmla="*/ 63692 w 154202"/>
                <a:gd name="connsiteY3" fmla="*/ 131142 h 132435"/>
                <a:gd name="connsiteX4" fmla="*/ 144655 w 154202"/>
                <a:gd name="connsiteY4" fmla="*/ 123998 h 132435"/>
                <a:gd name="connsiteX5" fmla="*/ 106555 w 154202"/>
                <a:gd name="connsiteY5" fmla="*/ 85898 h 132435"/>
                <a:gd name="connsiteX6" fmla="*/ 154180 w 154202"/>
                <a:gd name="connsiteY6" fmla="*/ 50180 h 132435"/>
                <a:gd name="connsiteX7" fmla="*/ 17024 w 154202"/>
                <a:gd name="connsiteY7" fmla="*/ 939 h 132435"/>
                <a:gd name="connsiteX8" fmla="*/ 4161 w 154202"/>
                <a:gd name="connsiteY8" fmla="*/ 19223 h 132435"/>
                <a:gd name="connsiteX0" fmla="*/ 4362 w 157720"/>
                <a:gd name="connsiteY0" fmla="*/ 18294 h 131506"/>
                <a:gd name="connsiteX1" fmla="*/ 47225 w 157720"/>
                <a:gd name="connsiteY1" fmla="*/ 65919 h 131506"/>
                <a:gd name="connsiteX2" fmla="*/ 4362 w 157720"/>
                <a:gd name="connsiteY2" fmla="*/ 104019 h 131506"/>
                <a:gd name="connsiteX3" fmla="*/ 63893 w 157720"/>
                <a:gd name="connsiteY3" fmla="*/ 130213 h 131506"/>
                <a:gd name="connsiteX4" fmla="*/ 144856 w 157720"/>
                <a:gd name="connsiteY4" fmla="*/ 123069 h 131506"/>
                <a:gd name="connsiteX5" fmla="*/ 106756 w 157720"/>
                <a:gd name="connsiteY5" fmla="*/ 84969 h 131506"/>
                <a:gd name="connsiteX6" fmla="*/ 154381 w 157720"/>
                <a:gd name="connsiteY6" fmla="*/ 49251 h 131506"/>
                <a:gd name="connsiteX7" fmla="*/ 143961 w 157720"/>
                <a:gd name="connsiteY7" fmla="*/ 20204 h 131506"/>
                <a:gd name="connsiteX8" fmla="*/ 17225 w 157720"/>
                <a:gd name="connsiteY8" fmla="*/ 10 h 131506"/>
                <a:gd name="connsiteX9" fmla="*/ 4362 w 157720"/>
                <a:gd name="connsiteY9" fmla="*/ 18294 h 131506"/>
                <a:gd name="connsiteX0" fmla="*/ 12662 w 166020"/>
                <a:gd name="connsiteY0" fmla="*/ 18294 h 126426"/>
                <a:gd name="connsiteX1" fmla="*/ 55525 w 166020"/>
                <a:gd name="connsiteY1" fmla="*/ 65919 h 126426"/>
                <a:gd name="connsiteX2" fmla="*/ 12662 w 166020"/>
                <a:gd name="connsiteY2" fmla="*/ 104019 h 126426"/>
                <a:gd name="connsiteX3" fmla="*/ 11993 w 166020"/>
                <a:gd name="connsiteY3" fmla="*/ 122359 h 126426"/>
                <a:gd name="connsiteX4" fmla="*/ 153156 w 166020"/>
                <a:gd name="connsiteY4" fmla="*/ 123069 h 126426"/>
                <a:gd name="connsiteX5" fmla="*/ 115056 w 166020"/>
                <a:gd name="connsiteY5" fmla="*/ 84969 h 126426"/>
                <a:gd name="connsiteX6" fmla="*/ 162681 w 166020"/>
                <a:gd name="connsiteY6" fmla="*/ 49251 h 126426"/>
                <a:gd name="connsiteX7" fmla="*/ 152261 w 166020"/>
                <a:gd name="connsiteY7" fmla="*/ 20204 h 126426"/>
                <a:gd name="connsiteX8" fmla="*/ 25525 w 166020"/>
                <a:gd name="connsiteY8" fmla="*/ 10 h 126426"/>
                <a:gd name="connsiteX9" fmla="*/ 12662 w 166020"/>
                <a:gd name="connsiteY9" fmla="*/ 18294 h 12642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846 w 165204"/>
                <a:gd name="connsiteY0" fmla="*/ 18294 h 149786"/>
                <a:gd name="connsiteX1" fmla="*/ 54709 w 165204"/>
                <a:gd name="connsiteY1" fmla="*/ 65919 h 149786"/>
                <a:gd name="connsiteX2" fmla="*/ 11846 w 165204"/>
                <a:gd name="connsiteY2" fmla="*/ 104019 h 149786"/>
                <a:gd name="connsiteX3" fmla="*/ 11177 w 165204"/>
                <a:gd name="connsiteY3" fmla="*/ 122359 h 149786"/>
                <a:gd name="connsiteX4" fmla="*/ 141134 w 165204"/>
                <a:gd name="connsiteY4" fmla="*/ 149786 h 149786"/>
                <a:gd name="connsiteX5" fmla="*/ 152340 w 165204"/>
                <a:gd name="connsiteY5" fmla="*/ 123069 h 149786"/>
                <a:gd name="connsiteX6" fmla="*/ 114240 w 165204"/>
                <a:gd name="connsiteY6" fmla="*/ 84969 h 149786"/>
                <a:gd name="connsiteX7" fmla="*/ 161865 w 165204"/>
                <a:gd name="connsiteY7" fmla="*/ 49251 h 149786"/>
                <a:gd name="connsiteX8" fmla="*/ 151445 w 165204"/>
                <a:gd name="connsiteY8" fmla="*/ 20204 h 149786"/>
                <a:gd name="connsiteX9" fmla="*/ 24709 w 165204"/>
                <a:gd name="connsiteY9" fmla="*/ 10 h 149786"/>
                <a:gd name="connsiteX10" fmla="*/ 11846 w 165204"/>
                <a:gd name="connsiteY10" fmla="*/ 18294 h 149786"/>
                <a:gd name="connsiteX0" fmla="*/ 11257 w 164615"/>
                <a:gd name="connsiteY0" fmla="*/ 18294 h 136015"/>
                <a:gd name="connsiteX1" fmla="*/ 54120 w 164615"/>
                <a:gd name="connsiteY1" fmla="*/ 65919 h 136015"/>
                <a:gd name="connsiteX2" fmla="*/ 11257 w 164615"/>
                <a:gd name="connsiteY2" fmla="*/ 104019 h 136015"/>
                <a:gd name="connsiteX3" fmla="*/ 10588 w 164615"/>
                <a:gd name="connsiteY3" fmla="*/ 122359 h 136015"/>
                <a:gd name="connsiteX4" fmla="*/ 132452 w 164615"/>
                <a:gd name="connsiteY4" fmla="*/ 136013 h 136015"/>
                <a:gd name="connsiteX5" fmla="*/ 151751 w 164615"/>
                <a:gd name="connsiteY5" fmla="*/ 123069 h 136015"/>
                <a:gd name="connsiteX6" fmla="*/ 113651 w 164615"/>
                <a:gd name="connsiteY6" fmla="*/ 84969 h 136015"/>
                <a:gd name="connsiteX7" fmla="*/ 161276 w 164615"/>
                <a:gd name="connsiteY7" fmla="*/ 49251 h 136015"/>
                <a:gd name="connsiteX8" fmla="*/ 150856 w 164615"/>
                <a:gd name="connsiteY8" fmla="*/ 20204 h 136015"/>
                <a:gd name="connsiteX9" fmla="*/ 24120 w 164615"/>
                <a:gd name="connsiteY9" fmla="*/ 10 h 136015"/>
                <a:gd name="connsiteX10" fmla="*/ 11257 w 164615"/>
                <a:gd name="connsiteY10" fmla="*/ 18294 h 136015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14550 w 165514"/>
                <a:gd name="connsiteY6" fmla="*/ 84969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65514"/>
                <a:gd name="connsiteY0" fmla="*/ 18294 h 142337"/>
                <a:gd name="connsiteX1" fmla="*/ 55019 w 165514"/>
                <a:gd name="connsiteY1" fmla="*/ 65919 h 142337"/>
                <a:gd name="connsiteX2" fmla="*/ 12156 w 165514"/>
                <a:gd name="connsiteY2" fmla="*/ 104019 h 142337"/>
                <a:gd name="connsiteX3" fmla="*/ 11487 w 165514"/>
                <a:gd name="connsiteY3" fmla="*/ 122359 h 142337"/>
                <a:gd name="connsiteX4" fmla="*/ 145713 w 165514"/>
                <a:gd name="connsiteY4" fmla="*/ 142336 h 142337"/>
                <a:gd name="connsiteX5" fmla="*/ 152650 w 165514"/>
                <a:gd name="connsiteY5" fmla="*/ 123069 h 142337"/>
                <a:gd name="connsiteX6" fmla="*/ 143040 w 165514"/>
                <a:gd name="connsiteY6" fmla="*/ 85090 h 142337"/>
                <a:gd name="connsiteX7" fmla="*/ 162175 w 165514"/>
                <a:gd name="connsiteY7" fmla="*/ 49251 h 142337"/>
                <a:gd name="connsiteX8" fmla="*/ 151755 w 165514"/>
                <a:gd name="connsiteY8" fmla="*/ 20204 h 142337"/>
                <a:gd name="connsiteX9" fmla="*/ 25019 w 165514"/>
                <a:gd name="connsiteY9" fmla="*/ 10 h 142337"/>
                <a:gd name="connsiteX10" fmla="*/ 12156 w 165514"/>
                <a:gd name="connsiteY10" fmla="*/ 18294 h 142337"/>
                <a:gd name="connsiteX0" fmla="*/ 12156 w 180539"/>
                <a:gd name="connsiteY0" fmla="*/ 18294 h 142337"/>
                <a:gd name="connsiteX1" fmla="*/ 55019 w 180539"/>
                <a:gd name="connsiteY1" fmla="*/ 65919 h 142337"/>
                <a:gd name="connsiteX2" fmla="*/ 12156 w 180539"/>
                <a:gd name="connsiteY2" fmla="*/ 104019 h 142337"/>
                <a:gd name="connsiteX3" fmla="*/ 11487 w 180539"/>
                <a:gd name="connsiteY3" fmla="*/ 122359 h 142337"/>
                <a:gd name="connsiteX4" fmla="*/ 145713 w 180539"/>
                <a:gd name="connsiteY4" fmla="*/ 142336 h 142337"/>
                <a:gd name="connsiteX5" fmla="*/ 152650 w 180539"/>
                <a:gd name="connsiteY5" fmla="*/ 123069 h 142337"/>
                <a:gd name="connsiteX6" fmla="*/ 143040 w 180539"/>
                <a:gd name="connsiteY6" fmla="*/ 85090 h 142337"/>
                <a:gd name="connsiteX7" fmla="*/ 180539 w 180539"/>
                <a:gd name="connsiteY7" fmla="*/ 50179 h 142337"/>
                <a:gd name="connsiteX8" fmla="*/ 151755 w 180539"/>
                <a:gd name="connsiteY8" fmla="*/ 20204 h 142337"/>
                <a:gd name="connsiteX9" fmla="*/ 25019 w 180539"/>
                <a:gd name="connsiteY9" fmla="*/ 10 h 142337"/>
                <a:gd name="connsiteX10" fmla="*/ 12156 w 180539"/>
                <a:gd name="connsiteY10" fmla="*/ 18294 h 142337"/>
                <a:gd name="connsiteX0" fmla="*/ 12156 w 173916"/>
                <a:gd name="connsiteY0" fmla="*/ 18294 h 142337"/>
                <a:gd name="connsiteX1" fmla="*/ 55019 w 173916"/>
                <a:gd name="connsiteY1" fmla="*/ 65919 h 142337"/>
                <a:gd name="connsiteX2" fmla="*/ 12156 w 173916"/>
                <a:gd name="connsiteY2" fmla="*/ 104019 h 142337"/>
                <a:gd name="connsiteX3" fmla="*/ 11487 w 173916"/>
                <a:gd name="connsiteY3" fmla="*/ 122359 h 142337"/>
                <a:gd name="connsiteX4" fmla="*/ 145713 w 173916"/>
                <a:gd name="connsiteY4" fmla="*/ 142336 h 142337"/>
                <a:gd name="connsiteX5" fmla="*/ 152650 w 173916"/>
                <a:gd name="connsiteY5" fmla="*/ 123069 h 142337"/>
                <a:gd name="connsiteX6" fmla="*/ 143040 w 173916"/>
                <a:gd name="connsiteY6" fmla="*/ 85090 h 142337"/>
                <a:gd name="connsiteX7" fmla="*/ 173916 w 173916"/>
                <a:gd name="connsiteY7" fmla="*/ 41159 h 142337"/>
                <a:gd name="connsiteX8" fmla="*/ 151755 w 173916"/>
                <a:gd name="connsiteY8" fmla="*/ 20204 h 142337"/>
                <a:gd name="connsiteX9" fmla="*/ 25019 w 173916"/>
                <a:gd name="connsiteY9" fmla="*/ 10 h 142337"/>
                <a:gd name="connsiteX10" fmla="*/ 12156 w 173916"/>
                <a:gd name="connsiteY10" fmla="*/ 18294 h 142337"/>
                <a:gd name="connsiteX0" fmla="*/ 12156 w 179951"/>
                <a:gd name="connsiteY0" fmla="*/ 18294 h 143593"/>
                <a:gd name="connsiteX1" fmla="*/ 55019 w 179951"/>
                <a:gd name="connsiteY1" fmla="*/ 65919 h 143593"/>
                <a:gd name="connsiteX2" fmla="*/ 12156 w 179951"/>
                <a:gd name="connsiteY2" fmla="*/ 104019 h 143593"/>
                <a:gd name="connsiteX3" fmla="*/ 11487 w 179951"/>
                <a:gd name="connsiteY3" fmla="*/ 122359 h 143593"/>
                <a:gd name="connsiteX4" fmla="*/ 145713 w 179951"/>
                <a:gd name="connsiteY4" fmla="*/ 142336 h 143593"/>
                <a:gd name="connsiteX5" fmla="*/ 179939 w 179951"/>
                <a:gd name="connsiteY5" fmla="*/ 137607 h 143593"/>
                <a:gd name="connsiteX6" fmla="*/ 143040 w 179951"/>
                <a:gd name="connsiteY6" fmla="*/ 85090 h 143593"/>
                <a:gd name="connsiteX7" fmla="*/ 173916 w 179951"/>
                <a:gd name="connsiteY7" fmla="*/ 41159 h 143593"/>
                <a:gd name="connsiteX8" fmla="*/ 151755 w 179951"/>
                <a:gd name="connsiteY8" fmla="*/ 20204 h 143593"/>
                <a:gd name="connsiteX9" fmla="*/ 25019 w 179951"/>
                <a:gd name="connsiteY9" fmla="*/ 10 h 143593"/>
                <a:gd name="connsiteX10" fmla="*/ 12156 w 179951"/>
                <a:gd name="connsiteY10" fmla="*/ 18294 h 143593"/>
                <a:gd name="connsiteX0" fmla="*/ 8175 w 177095"/>
                <a:gd name="connsiteY0" fmla="*/ 18294 h 141383"/>
                <a:gd name="connsiteX1" fmla="*/ 51038 w 177095"/>
                <a:gd name="connsiteY1" fmla="*/ 65919 h 141383"/>
                <a:gd name="connsiteX2" fmla="*/ 8175 w 177095"/>
                <a:gd name="connsiteY2" fmla="*/ 104019 h 141383"/>
                <a:gd name="connsiteX3" fmla="*/ 7506 w 177095"/>
                <a:gd name="connsiteY3" fmla="*/ 122359 h 141383"/>
                <a:gd name="connsiteX4" fmla="*/ 86506 w 177095"/>
                <a:gd name="connsiteY4" fmla="*/ 137180 h 141383"/>
                <a:gd name="connsiteX5" fmla="*/ 175958 w 177095"/>
                <a:gd name="connsiteY5" fmla="*/ 137607 h 141383"/>
                <a:gd name="connsiteX6" fmla="*/ 139059 w 177095"/>
                <a:gd name="connsiteY6" fmla="*/ 85090 h 141383"/>
                <a:gd name="connsiteX7" fmla="*/ 169935 w 177095"/>
                <a:gd name="connsiteY7" fmla="*/ 41159 h 141383"/>
                <a:gd name="connsiteX8" fmla="*/ 147774 w 177095"/>
                <a:gd name="connsiteY8" fmla="*/ 20204 h 141383"/>
                <a:gd name="connsiteX9" fmla="*/ 21038 w 177095"/>
                <a:gd name="connsiteY9" fmla="*/ 10 h 141383"/>
                <a:gd name="connsiteX10" fmla="*/ 8175 w 177095"/>
                <a:gd name="connsiteY10" fmla="*/ 18294 h 141383"/>
                <a:gd name="connsiteX0" fmla="*/ 4363 w 173283"/>
                <a:gd name="connsiteY0" fmla="*/ 18294 h 141383"/>
                <a:gd name="connsiteX1" fmla="*/ 47226 w 173283"/>
                <a:gd name="connsiteY1" fmla="*/ 65919 h 141383"/>
                <a:gd name="connsiteX2" fmla="*/ 4363 w 173283"/>
                <a:gd name="connsiteY2" fmla="*/ 104019 h 141383"/>
                <a:gd name="connsiteX3" fmla="*/ 30433 w 173283"/>
                <a:gd name="connsiteY3" fmla="*/ 127394 h 141383"/>
                <a:gd name="connsiteX4" fmla="*/ 82694 w 173283"/>
                <a:gd name="connsiteY4" fmla="*/ 137180 h 141383"/>
                <a:gd name="connsiteX5" fmla="*/ 172146 w 173283"/>
                <a:gd name="connsiteY5" fmla="*/ 137607 h 141383"/>
                <a:gd name="connsiteX6" fmla="*/ 135247 w 173283"/>
                <a:gd name="connsiteY6" fmla="*/ 85090 h 141383"/>
                <a:gd name="connsiteX7" fmla="*/ 166123 w 173283"/>
                <a:gd name="connsiteY7" fmla="*/ 41159 h 141383"/>
                <a:gd name="connsiteX8" fmla="*/ 143962 w 173283"/>
                <a:gd name="connsiteY8" fmla="*/ 20204 h 141383"/>
                <a:gd name="connsiteX9" fmla="*/ 17226 w 173283"/>
                <a:gd name="connsiteY9" fmla="*/ 10 h 141383"/>
                <a:gd name="connsiteX10" fmla="*/ 4363 w 173283"/>
                <a:gd name="connsiteY10" fmla="*/ 18294 h 141383"/>
                <a:gd name="connsiteX0" fmla="*/ 5650 w 174570"/>
                <a:gd name="connsiteY0" fmla="*/ 18294 h 141383"/>
                <a:gd name="connsiteX1" fmla="*/ 48513 w 174570"/>
                <a:gd name="connsiteY1" fmla="*/ 65919 h 141383"/>
                <a:gd name="connsiteX2" fmla="*/ 261 w 174570"/>
                <a:gd name="connsiteY2" fmla="*/ 116382 h 141383"/>
                <a:gd name="connsiteX3" fmla="*/ 31720 w 174570"/>
                <a:gd name="connsiteY3" fmla="*/ 127394 h 141383"/>
                <a:gd name="connsiteX4" fmla="*/ 83981 w 174570"/>
                <a:gd name="connsiteY4" fmla="*/ 137180 h 141383"/>
                <a:gd name="connsiteX5" fmla="*/ 173433 w 174570"/>
                <a:gd name="connsiteY5" fmla="*/ 137607 h 141383"/>
                <a:gd name="connsiteX6" fmla="*/ 136534 w 174570"/>
                <a:gd name="connsiteY6" fmla="*/ 85090 h 141383"/>
                <a:gd name="connsiteX7" fmla="*/ 167410 w 174570"/>
                <a:gd name="connsiteY7" fmla="*/ 41159 h 141383"/>
                <a:gd name="connsiteX8" fmla="*/ 145249 w 174570"/>
                <a:gd name="connsiteY8" fmla="*/ 20204 h 141383"/>
                <a:gd name="connsiteX9" fmla="*/ 18513 w 174570"/>
                <a:gd name="connsiteY9" fmla="*/ 10 h 141383"/>
                <a:gd name="connsiteX10" fmla="*/ 5650 w 174570"/>
                <a:gd name="connsiteY10" fmla="*/ 18294 h 141383"/>
                <a:gd name="connsiteX0" fmla="*/ 5611 w 174531"/>
                <a:gd name="connsiteY0" fmla="*/ 18295 h 141384"/>
                <a:gd name="connsiteX1" fmla="*/ 46998 w 174531"/>
                <a:gd name="connsiteY1" fmla="*/ 75584 h 141384"/>
                <a:gd name="connsiteX2" fmla="*/ 222 w 174531"/>
                <a:gd name="connsiteY2" fmla="*/ 116383 h 141384"/>
                <a:gd name="connsiteX3" fmla="*/ 31681 w 174531"/>
                <a:gd name="connsiteY3" fmla="*/ 127395 h 141384"/>
                <a:gd name="connsiteX4" fmla="*/ 83942 w 174531"/>
                <a:gd name="connsiteY4" fmla="*/ 137181 h 141384"/>
                <a:gd name="connsiteX5" fmla="*/ 173394 w 174531"/>
                <a:gd name="connsiteY5" fmla="*/ 137608 h 141384"/>
                <a:gd name="connsiteX6" fmla="*/ 136495 w 174531"/>
                <a:gd name="connsiteY6" fmla="*/ 85091 h 141384"/>
                <a:gd name="connsiteX7" fmla="*/ 167371 w 174531"/>
                <a:gd name="connsiteY7" fmla="*/ 41160 h 141384"/>
                <a:gd name="connsiteX8" fmla="*/ 145210 w 174531"/>
                <a:gd name="connsiteY8" fmla="*/ 20205 h 141384"/>
                <a:gd name="connsiteX9" fmla="*/ 18474 w 174531"/>
                <a:gd name="connsiteY9" fmla="*/ 11 h 141384"/>
                <a:gd name="connsiteX10" fmla="*/ 5611 w 174531"/>
                <a:gd name="connsiteY10" fmla="*/ 18295 h 141384"/>
                <a:gd name="connsiteX0" fmla="*/ 5627 w 174547"/>
                <a:gd name="connsiteY0" fmla="*/ 18292 h 141381"/>
                <a:gd name="connsiteX1" fmla="*/ 47667 w 174547"/>
                <a:gd name="connsiteY1" fmla="*/ 51661 h 141381"/>
                <a:gd name="connsiteX2" fmla="*/ 238 w 174547"/>
                <a:gd name="connsiteY2" fmla="*/ 116380 h 141381"/>
                <a:gd name="connsiteX3" fmla="*/ 31697 w 174547"/>
                <a:gd name="connsiteY3" fmla="*/ 127392 h 141381"/>
                <a:gd name="connsiteX4" fmla="*/ 83958 w 174547"/>
                <a:gd name="connsiteY4" fmla="*/ 137178 h 141381"/>
                <a:gd name="connsiteX5" fmla="*/ 173410 w 174547"/>
                <a:gd name="connsiteY5" fmla="*/ 137605 h 141381"/>
                <a:gd name="connsiteX6" fmla="*/ 136511 w 174547"/>
                <a:gd name="connsiteY6" fmla="*/ 85088 h 141381"/>
                <a:gd name="connsiteX7" fmla="*/ 167387 w 174547"/>
                <a:gd name="connsiteY7" fmla="*/ 41157 h 141381"/>
                <a:gd name="connsiteX8" fmla="*/ 145226 w 174547"/>
                <a:gd name="connsiteY8" fmla="*/ 20202 h 141381"/>
                <a:gd name="connsiteX9" fmla="*/ 18490 w 174547"/>
                <a:gd name="connsiteY9" fmla="*/ 8 h 141381"/>
                <a:gd name="connsiteX10" fmla="*/ 5627 w 174547"/>
                <a:gd name="connsiteY10" fmla="*/ 18292 h 141381"/>
                <a:gd name="connsiteX0" fmla="*/ 5747 w 173546"/>
                <a:gd name="connsiteY0" fmla="*/ 18292 h 143967"/>
                <a:gd name="connsiteX1" fmla="*/ 47787 w 173546"/>
                <a:gd name="connsiteY1" fmla="*/ 51661 h 143967"/>
                <a:gd name="connsiteX2" fmla="*/ 358 w 173546"/>
                <a:gd name="connsiteY2" fmla="*/ 116380 h 143967"/>
                <a:gd name="connsiteX3" fmla="*/ 31817 w 173546"/>
                <a:gd name="connsiteY3" fmla="*/ 127392 h 143967"/>
                <a:gd name="connsiteX4" fmla="*/ 131207 w 173546"/>
                <a:gd name="connsiteY4" fmla="*/ 142977 h 143967"/>
                <a:gd name="connsiteX5" fmla="*/ 173530 w 173546"/>
                <a:gd name="connsiteY5" fmla="*/ 137605 h 143967"/>
                <a:gd name="connsiteX6" fmla="*/ 136631 w 173546"/>
                <a:gd name="connsiteY6" fmla="*/ 85088 h 143967"/>
                <a:gd name="connsiteX7" fmla="*/ 167507 w 173546"/>
                <a:gd name="connsiteY7" fmla="*/ 41157 h 143967"/>
                <a:gd name="connsiteX8" fmla="*/ 145346 w 173546"/>
                <a:gd name="connsiteY8" fmla="*/ 20202 h 143967"/>
                <a:gd name="connsiteX9" fmla="*/ 18610 w 173546"/>
                <a:gd name="connsiteY9" fmla="*/ 8 h 143967"/>
                <a:gd name="connsiteX10" fmla="*/ 5747 w 173546"/>
                <a:gd name="connsiteY10" fmla="*/ 18292 h 143967"/>
                <a:gd name="connsiteX0" fmla="*/ 5747 w 177830"/>
                <a:gd name="connsiteY0" fmla="*/ 18296 h 143971"/>
                <a:gd name="connsiteX1" fmla="*/ 47787 w 177830"/>
                <a:gd name="connsiteY1" fmla="*/ 51665 h 143971"/>
                <a:gd name="connsiteX2" fmla="*/ 358 w 177830"/>
                <a:gd name="connsiteY2" fmla="*/ 116384 h 143971"/>
                <a:gd name="connsiteX3" fmla="*/ 31817 w 177830"/>
                <a:gd name="connsiteY3" fmla="*/ 127396 h 143971"/>
                <a:gd name="connsiteX4" fmla="*/ 131207 w 177830"/>
                <a:gd name="connsiteY4" fmla="*/ 142981 h 143971"/>
                <a:gd name="connsiteX5" fmla="*/ 173530 w 177830"/>
                <a:gd name="connsiteY5" fmla="*/ 137609 h 143971"/>
                <a:gd name="connsiteX6" fmla="*/ 136631 w 177830"/>
                <a:gd name="connsiteY6" fmla="*/ 85092 h 143971"/>
                <a:gd name="connsiteX7" fmla="*/ 167507 w 177830"/>
                <a:gd name="connsiteY7" fmla="*/ 41161 h 143971"/>
                <a:gd name="connsiteX8" fmla="*/ 167760 w 177830"/>
                <a:gd name="connsiteY8" fmla="*/ 20810 h 143971"/>
                <a:gd name="connsiteX9" fmla="*/ 18610 w 177830"/>
                <a:gd name="connsiteY9" fmla="*/ 12 h 143971"/>
                <a:gd name="connsiteX10" fmla="*/ 5747 w 177830"/>
                <a:gd name="connsiteY10" fmla="*/ 18296 h 143971"/>
                <a:gd name="connsiteX0" fmla="*/ 5747 w 185910"/>
                <a:gd name="connsiteY0" fmla="*/ 18296 h 143971"/>
                <a:gd name="connsiteX1" fmla="*/ 47787 w 185910"/>
                <a:gd name="connsiteY1" fmla="*/ 51665 h 143971"/>
                <a:gd name="connsiteX2" fmla="*/ 358 w 185910"/>
                <a:gd name="connsiteY2" fmla="*/ 116384 h 143971"/>
                <a:gd name="connsiteX3" fmla="*/ 31817 w 185910"/>
                <a:gd name="connsiteY3" fmla="*/ 127396 h 143971"/>
                <a:gd name="connsiteX4" fmla="*/ 131207 w 185910"/>
                <a:gd name="connsiteY4" fmla="*/ 142981 h 143971"/>
                <a:gd name="connsiteX5" fmla="*/ 173530 w 185910"/>
                <a:gd name="connsiteY5" fmla="*/ 137609 h 143971"/>
                <a:gd name="connsiteX6" fmla="*/ 136631 w 185910"/>
                <a:gd name="connsiteY6" fmla="*/ 85092 h 143971"/>
                <a:gd name="connsiteX7" fmla="*/ 185459 w 185910"/>
                <a:gd name="connsiteY7" fmla="*/ 34959 h 143971"/>
                <a:gd name="connsiteX8" fmla="*/ 167760 w 185910"/>
                <a:gd name="connsiteY8" fmla="*/ 20810 h 143971"/>
                <a:gd name="connsiteX9" fmla="*/ 18610 w 185910"/>
                <a:gd name="connsiteY9" fmla="*/ 12 h 143971"/>
                <a:gd name="connsiteX10" fmla="*/ 5747 w 185910"/>
                <a:gd name="connsiteY10" fmla="*/ 18296 h 143971"/>
                <a:gd name="connsiteX0" fmla="*/ 5744 w 185907"/>
                <a:gd name="connsiteY0" fmla="*/ 18296 h 149994"/>
                <a:gd name="connsiteX1" fmla="*/ 47784 w 185907"/>
                <a:gd name="connsiteY1" fmla="*/ 51665 h 149994"/>
                <a:gd name="connsiteX2" fmla="*/ 355 w 185907"/>
                <a:gd name="connsiteY2" fmla="*/ 116384 h 149994"/>
                <a:gd name="connsiteX3" fmla="*/ 31814 w 185907"/>
                <a:gd name="connsiteY3" fmla="*/ 127396 h 149994"/>
                <a:gd name="connsiteX4" fmla="*/ 130025 w 185907"/>
                <a:gd name="connsiteY4" fmla="*/ 149989 h 149994"/>
                <a:gd name="connsiteX5" fmla="*/ 173527 w 185907"/>
                <a:gd name="connsiteY5" fmla="*/ 137609 h 149994"/>
                <a:gd name="connsiteX6" fmla="*/ 136628 w 185907"/>
                <a:gd name="connsiteY6" fmla="*/ 85092 h 149994"/>
                <a:gd name="connsiteX7" fmla="*/ 185456 w 185907"/>
                <a:gd name="connsiteY7" fmla="*/ 34959 h 149994"/>
                <a:gd name="connsiteX8" fmla="*/ 167757 w 185907"/>
                <a:gd name="connsiteY8" fmla="*/ 20810 h 149994"/>
                <a:gd name="connsiteX9" fmla="*/ 18607 w 185907"/>
                <a:gd name="connsiteY9" fmla="*/ 12 h 149994"/>
                <a:gd name="connsiteX10" fmla="*/ 5744 w 185907"/>
                <a:gd name="connsiteY10" fmla="*/ 18296 h 149994"/>
                <a:gd name="connsiteX0" fmla="*/ 7342 w 187505"/>
                <a:gd name="connsiteY0" fmla="*/ 18296 h 149994"/>
                <a:gd name="connsiteX1" fmla="*/ 49382 w 187505"/>
                <a:gd name="connsiteY1" fmla="*/ 51665 h 149994"/>
                <a:gd name="connsiteX2" fmla="*/ 1953 w 187505"/>
                <a:gd name="connsiteY2" fmla="*/ 116384 h 149994"/>
                <a:gd name="connsiteX3" fmla="*/ 21491 w 187505"/>
                <a:gd name="connsiteY3" fmla="*/ 136773 h 149994"/>
                <a:gd name="connsiteX4" fmla="*/ 131623 w 187505"/>
                <a:gd name="connsiteY4" fmla="*/ 149989 h 149994"/>
                <a:gd name="connsiteX5" fmla="*/ 175125 w 187505"/>
                <a:gd name="connsiteY5" fmla="*/ 137609 h 149994"/>
                <a:gd name="connsiteX6" fmla="*/ 138226 w 187505"/>
                <a:gd name="connsiteY6" fmla="*/ 85092 h 149994"/>
                <a:gd name="connsiteX7" fmla="*/ 187054 w 187505"/>
                <a:gd name="connsiteY7" fmla="*/ 34959 h 149994"/>
                <a:gd name="connsiteX8" fmla="*/ 169355 w 187505"/>
                <a:gd name="connsiteY8" fmla="*/ 20810 h 149994"/>
                <a:gd name="connsiteX9" fmla="*/ 20205 w 187505"/>
                <a:gd name="connsiteY9" fmla="*/ 12 h 149994"/>
                <a:gd name="connsiteX10" fmla="*/ 7342 w 187505"/>
                <a:gd name="connsiteY10" fmla="*/ 18296 h 149994"/>
                <a:gd name="connsiteX0" fmla="*/ 19802 w 199965"/>
                <a:gd name="connsiteY0" fmla="*/ 18296 h 149994"/>
                <a:gd name="connsiteX1" fmla="*/ 61842 w 199965"/>
                <a:gd name="connsiteY1" fmla="*/ 51665 h 149994"/>
                <a:gd name="connsiteX2" fmla="*/ 893 w 199965"/>
                <a:gd name="connsiteY2" fmla="*/ 122964 h 149994"/>
                <a:gd name="connsiteX3" fmla="*/ 33951 w 199965"/>
                <a:gd name="connsiteY3" fmla="*/ 136773 h 149994"/>
                <a:gd name="connsiteX4" fmla="*/ 144083 w 199965"/>
                <a:gd name="connsiteY4" fmla="*/ 149989 h 149994"/>
                <a:gd name="connsiteX5" fmla="*/ 187585 w 199965"/>
                <a:gd name="connsiteY5" fmla="*/ 137609 h 149994"/>
                <a:gd name="connsiteX6" fmla="*/ 150686 w 199965"/>
                <a:gd name="connsiteY6" fmla="*/ 85092 h 149994"/>
                <a:gd name="connsiteX7" fmla="*/ 199514 w 199965"/>
                <a:gd name="connsiteY7" fmla="*/ 34959 h 149994"/>
                <a:gd name="connsiteX8" fmla="*/ 181815 w 199965"/>
                <a:gd name="connsiteY8" fmla="*/ 20810 h 149994"/>
                <a:gd name="connsiteX9" fmla="*/ 32665 w 199965"/>
                <a:gd name="connsiteY9" fmla="*/ 12 h 149994"/>
                <a:gd name="connsiteX10" fmla="*/ 19802 w 199965"/>
                <a:gd name="connsiteY10" fmla="*/ 18296 h 149994"/>
                <a:gd name="connsiteX0" fmla="*/ 19844 w 200007"/>
                <a:gd name="connsiteY0" fmla="*/ 18302 h 150000"/>
                <a:gd name="connsiteX1" fmla="*/ 62724 w 200007"/>
                <a:gd name="connsiteY1" fmla="*/ 71282 h 150000"/>
                <a:gd name="connsiteX2" fmla="*/ 935 w 200007"/>
                <a:gd name="connsiteY2" fmla="*/ 122970 h 150000"/>
                <a:gd name="connsiteX3" fmla="*/ 33993 w 200007"/>
                <a:gd name="connsiteY3" fmla="*/ 136779 h 150000"/>
                <a:gd name="connsiteX4" fmla="*/ 144125 w 200007"/>
                <a:gd name="connsiteY4" fmla="*/ 149995 h 150000"/>
                <a:gd name="connsiteX5" fmla="*/ 187627 w 200007"/>
                <a:gd name="connsiteY5" fmla="*/ 137615 h 150000"/>
                <a:gd name="connsiteX6" fmla="*/ 150728 w 200007"/>
                <a:gd name="connsiteY6" fmla="*/ 85098 h 150000"/>
                <a:gd name="connsiteX7" fmla="*/ 199556 w 200007"/>
                <a:gd name="connsiteY7" fmla="*/ 34965 h 150000"/>
                <a:gd name="connsiteX8" fmla="*/ 181857 w 200007"/>
                <a:gd name="connsiteY8" fmla="*/ 20816 h 150000"/>
                <a:gd name="connsiteX9" fmla="*/ 32707 w 200007"/>
                <a:gd name="connsiteY9" fmla="*/ 18 h 150000"/>
                <a:gd name="connsiteX10" fmla="*/ 19844 w 200007"/>
                <a:gd name="connsiteY10" fmla="*/ 18302 h 150000"/>
                <a:gd name="connsiteX0" fmla="*/ 19070 w 199233"/>
                <a:gd name="connsiteY0" fmla="*/ 18302 h 150000"/>
                <a:gd name="connsiteX1" fmla="*/ 61950 w 199233"/>
                <a:gd name="connsiteY1" fmla="*/ 71282 h 150000"/>
                <a:gd name="connsiteX2" fmla="*/ 43014 w 199233"/>
                <a:gd name="connsiteY2" fmla="*/ 105002 h 150000"/>
                <a:gd name="connsiteX3" fmla="*/ 161 w 199233"/>
                <a:gd name="connsiteY3" fmla="*/ 122970 h 150000"/>
                <a:gd name="connsiteX4" fmla="*/ 33219 w 199233"/>
                <a:gd name="connsiteY4" fmla="*/ 136779 h 150000"/>
                <a:gd name="connsiteX5" fmla="*/ 143351 w 199233"/>
                <a:gd name="connsiteY5" fmla="*/ 149995 h 150000"/>
                <a:gd name="connsiteX6" fmla="*/ 186853 w 199233"/>
                <a:gd name="connsiteY6" fmla="*/ 137615 h 150000"/>
                <a:gd name="connsiteX7" fmla="*/ 149954 w 199233"/>
                <a:gd name="connsiteY7" fmla="*/ 85098 h 150000"/>
                <a:gd name="connsiteX8" fmla="*/ 198782 w 199233"/>
                <a:gd name="connsiteY8" fmla="*/ 34965 h 150000"/>
                <a:gd name="connsiteX9" fmla="*/ 181083 w 199233"/>
                <a:gd name="connsiteY9" fmla="*/ 20816 h 150000"/>
                <a:gd name="connsiteX10" fmla="*/ 31933 w 199233"/>
                <a:gd name="connsiteY10" fmla="*/ 18 h 150000"/>
                <a:gd name="connsiteX11" fmla="*/ 19070 w 199233"/>
                <a:gd name="connsiteY11" fmla="*/ 18302 h 150000"/>
                <a:gd name="connsiteX0" fmla="*/ 19070 w 199233"/>
                <a:gd name="connsiteY0" fmla="*/ 18296 h 149994"/>
                <a:gd name="connsiteX1" fmla="*/ 61895 w 199233"/>
                <a:gd name="connsiteY1" fmla="*/ 46992 h 149994"/>
                <a:gd name="connsiteX2" fmla="*/ 43014 w 199233"/>
                <a:gd name="connsiteY2" fmla="*/ 104996 h 149994"/>
                <a:gd name="connsiteX3" fmla="*/ 161 w 199233"/>
                <a:gd name="connsiteY3" fmla="*/ 122964 h 149994"/>
                <a:gd name="connsiteX4" fmla="*/ 33219 w 199233"/>
                <a:gd name="connsiteY4" fmla="*/ 136773 h 149994"/>
                <a:gd name="connsiteX5" fmla="*/ 143351 w 199233"/>
                <a:gd name="connsiteY5" fmla="*/ 149989 h 149994"/>
                <a:gd name="connsiteX6" fmla="*/ 186853 w 199233"/>
                <a:gd name="connsiteY6" fmla="*/ 137609 h 149994"/>
                <a:gd name="connsiteX7" fmla="*/ 149954 w 199233"/>
                <a:gd name="connsiteY7" fmla="*/ 85092 h 149994"/>
                <a:gd name="connsiteX8" fmla="*/ 198782 w 199233"/>
                <a:gd name="connsiteY8" fmla="*/ 34959 h 149994"/>
                <a:gd name="connsiteX9" fmla="*/ 181083 w 199233"/>
                <a:gd name="connsiteY9" fmla="*/ 20810 h 149994"/>
                <a:gd name="connsiteX10" fmla="*/ 31933 w 199233"/>
                <a:gd name="connsiteY10" fmla="*/ 12 h 149994"/>
                <a:gd name="connsiteX11" fmla="*/ 19070 w 199233"/>
                <a:gd name="connsiteY11" fmla="*/ 18296 h 149994"/>
                <a:gd name="connsiteX0" fmla="*/ 19070 w 199233"/>
                <a:gd name="connsiteY0" fmla="*/ 18297 h 149995"/>
                <a:gd name="connsiteX1" fmla="*/ 50367 w 199233"/>
                <a:gd name="connsiteY1" fmla="*/ 54034 h 149995"/>
                <a:gd name="connsiteX2" fmla="*/ 43014 w 199233"/>
                <a:gd name="connsiteY2" fmla="*/ 104997 h 149995"/>
                <a:gd name="connsiteX3" fmla="*/ 161 w 199233"/>
                <a:gd name="connsiteY3" fmla="*/ 122965 h 149995"/>
                <a:gd name="connsiteX4" fmla="*/ 33219 w 199233"/>
                <a:gd name="connsiteY4" fmla="*/ 136774 h 149995"/>
                <a:gd name="connsiteX5" fmla="*/ 143351 w 199233"/>
                <a:gd name="connsiteY5" fmla="*/ 149990 h 149995"/>
                <a:gd name="connsiteX6" fmla="*/ 186853 w 199233"/>
                <a:gd name="connsiteY6" fmla="*/ 137610 h 149995"/>
                <a:gd name="connsiteX7" fmla="*/ 149954 w 199233"/>
                <a:gd name="connsiteY7" fmla="*/ 85093 h 149995"/>
                <a:gd name="connsiteX8" fmla="*/ 198782 w 199233"/>
                <a:gd name="connsiteY8" fmla="*/ 34960 h 149995"/>
                <a:gd name="connsiteX9" fmla="*/ 181083 w 199233"/>
                <a:gd name="connsiteY9" fmla="*/ 20811 h 149995"/>
                <a:gd name="connsiteX10" fmla="*/ 31933 w 199233"/>
                <a:gd name="connsiteY10" fmla="*/ 13 h 149995"/>
                <a:gd name="connsiteX11" fmla="*/ 19070 w 199233"/>
                <a:gd name="connsiteY11" fmla="*/ 18297 h 149995"/>
                <a:gd name="connsiteX0" fmla="*/ 19010 w 199173"/>
                <a:gd name="connsiteY0" fmla="*/ 18297 h 151537"/>
                <a:gd name="connsiteX1" fmla="*/ 50307 w 199173"/>
                <a:gd name="connsiteY1" fmla="*/ 54034 h 151537"/>
                <a:gd name="connsiteX2" fmla="*/ 42954 w 199173"/>
                <a:gd name="connsiteY2" fmla="*/ 104997 h 151537"/>
                <a:gd name="connsiteX3" fmla="*/ 101 w 199173"/>
                <a:gd name="connsiteY3" fmla="*/ 122965 h 151537"/>
                <a:gd name="connsiteX4" fmla="*/ 33159 w 199173"/>
                <a:gd name="connsiteY4" fmla="*/ 136774 h 151537"/>
                <a:gd name="connsiteX5" fmla="*/ 97514 w 199173"/>
                <a:gd name="connsiteY5" fmla="*/ 151534 h 151537"/>
                <a:gd name="connsiteX6" fmla="*/ 186793 w 199173"/>
                <a:gd name="connsiteY6" fmla="*/ 137610 h 151537"/>
                <a:gd name="connsiteX7" fmla="*/ 149894 w 199173"/>
                <a:gd name="connsiteY7" fmla="*/ 85093 h 151537"/>
                <a:gd name="connsiteX8" fmla="*/ 198722 w 199173"/>
                <a:gd name="connsiteY8" fmla="*/ 34960 h 151537"/>
                <a:gd name="connsiteX9" fmla="*/ 181023 w 199173"/>
                <a:gd name="connsiteY9" fmla="*/ 20811 h 151537"/>
                <a:gd name="connsiteX10" fmla="*/ 31873 w 199173"/>
                <a:gd name="connsiteY10" fmla="*/ 13 h 151537"/>
                <a:gd name="connsiteX11" fmla="*/ 19010 w 199173"/>
                <a:gd name="connsiteY11" fmla="*/ 18297 h 151537"/>
                <a:gd name="connsiteX0" fmla="*/ 19010 w 207912"/>
                <a:gd name="connsiteY0" fmla="*/ 18297 h 151544"/>
                <a:gd name="connsiteX1" fmla="*/ 50307 w 207912"/>
                <a:gd name="connsiteY1" fmla="*/ 54034 h 151544"/>
                <a:gd name="connsiteX2" fmla="*/ 42954 w 207912"/>
                <a:gd name="connsiteY2" fmla="*/ 104997 h 151544"/>
                <a:gd name="connsiteX3" fmla="*/ 101 w 207912"/>
                <a:gd name="connsiteY3" fmla="*/ 122965 h 151544"/>
                <a:gd name="connsiteX4" fmla="*/ 33159 w 207912"/>
                <a:gd name="connsiteY4" fmla="*/ 136774 h 151544"/>
                <a:gd name="connsiteX5" fmla="*/ 97514 w 207912"/>
                <a:gd name="connsiteY5" fmla="*/ 151534 h 151544"/>
                <a:gd name="connsiteX6" fmla="*/ 207101 w 207912"/>
                <a:gd name="connsiteY6" fmla="*/ 139882 h 151544"/>
                <a:gd name="connsiteX7" fmla="*/ 149894 w 207912"/>
                <a:gd name="connsiteY7" fmla="*/ 85093 h 151544"/>
                <a:gd name="connsiteX8" fmla="*/ 198722 w 207912"/>
                <a:gd name="connsiteY8" fmla="*/ 34960 h 151544"/>
                <a:gd name="connsiteX9" fmla="*/ 181023 w 207912"/>
                <a:gd name="connsiteY9" fmla="*/ 20811 h 151544"/>
                <a:gd name="connsiteX10" fmla="*/ 31873 w 207912"/>
                <a:gd name="connsiteY10" fmla="*/ 13 h 151544"/>
                <a:gd name="connsiteX11" fmla="*/ 19010 w 207912"/>
                <a:gd name="connsiteY11" fmla="*/ 18297 h 151544"/>
                <a:gd name="connsiteX0" fmla="*/ 19010 w 209014"/>
                <a:gd name="connsiteY0" fmla="*/ 18297 h 151535"/>
                <a:gd name="connsiteX1" fmla="*/ 50307 w 209014"/>
                <a:gd name="connsiteY1" fmla="*/ 54034 h 151535"/>
                <a:gd name="connsiteX2" fmla="*/ 42954 w 209014"/>
                <a:gd name="connsiteY2" fmla="*/ 104997 h 151535"/>
                <a:gd name="connsiteX3" fmla="*/ 101 w 209014"/>
                <a:gd name="connsiteY3" fmla="*/ 122965 h 151535"/>
                <a:gd name="connsiteX4" fmla="*/ 33159 w 209014"/>
                <a:gd name="connsiteY4" fmla="*/ 136774 h 151535"/>
                <a:gd name="connsiteX5" fmla="*/ 97514 w 209014"/>
                <a:gd name="connsiteY5" fmla="*/ 151534 h 151535"/>
                <a:gd name="connsiteX6" fmla="*/ 207101 w 209014"/>
                <a:gd name="connsiteY6" fmla="*/ 139882 h 151535"/>
                <a:gd name="connsiteX7" fmla="*/ 166005 w 209014"/>
                <a:gd name="connsiteY7" fmla="*/ 123763 h 151535"/>
                <a:gd name="connsiteX8" fmla="*/ 149894 w 209014"/>
                <a:gd name="connsiteY8" fmla="*/ 85093 h 151535"/>
                <a:gd name="connsiteX9" fmla="*/ 198722 w 209014"/>
                <a:gd name="connsiteY9" fmla="*/ 34960 h 151535"/>
                <a:gd name="connsiteX10" fmla="*/ 181023 w 209014"/>
                <a:gd name="connsiteY10" fmla="*/ 20811 h 151535"/>
                <a:gd name="connsiteX11" fmla="*/ 31873 w 209014"/>
                <a:gd name="connsiteY11" fmla="*/ 13 h 151535"/>
                <a:gd name="connsiteX12" fmla="*/ 19010 w 209014"/>
                <a:gd name="connsiteY12" fmla="*/ 18297 h 151535"/>
                <a:gd name="connsiteX0" fmla="*/ 19010 w 209014"/>
                <a:gd name="connsiteY0" fmla="*/ 18297 h 151535"/>
                <a:gd name="connsiteX1" fmla="*/ 50307 w 209014"/>
                <a:gd name="connsiteY1" fmla="*/ 54034 h 151535"/>
                <a:gd name="connsiteX2" fmla="*/ 42954 w 209014"/>
                <a:gd name="connsiteY2" fmla="*/ 104997 h 151535"/>
                <a:gd name="connsiteX3" fmla="*/ 101 w 209014"/>
                <a:gd name="connsiteY3" fmla="*/ 122965 h 151535"/>
                <a:gd name="connsiteX4" fmla="*/ 33159 w 209014"/>
                <a:gd name="connsiteY4" fmla="*/ 136774 h 151535"/>
                <a:gd name="connsiteX5" fmla="*/ 97514 w 209014"/>
                <a:gd name="connsiteY5" fmla="*/ 151534 h 151535"/>
                <a:gd name="connsiteX6" fmla="*/ 207101 w 209014"/>
                <a:gd name="connsiteY6" fmla="*/ 139882 h 151535"/>
                <a:gd name="connsiteX7" fmla="*/ 166005 w 209014"/>
                <a:gd name="connsiteY7" fmla="*/ 123763 h 151535"/>
                <a:gd name="connsiteX8" fmla="*/ 151439 w 209014"/>
                <a:gd name="connsiteY8" fmla="*/ 63606 h 151535"/>
                <a:gd name="connsiteX9" fmla="*/ 198722 w 209014"/>
                <a:gd name="connsiteY9" fmla="*/ 34960 h 151535"/>
                <a:gd name="connsiteX10" fmla="*/ 181023 w 209014"/>
                <a:gd name="connsiteY10" fmla="*/ 20811 h 151535"/>
                <a:gd name="connsiteX11" fmla="*/ 31873 w 209014"/>
                <a:gd name="connsiteY11" fmla="*/ 13 h 151535"/>
                <a:gd name="connsiteX12" fmla="*/ 19010 w 209014"/>
                <a:gd name="connsiteY12" fmla="*/ 18297 h 151535"/>
                <a:gd name="connsiteX0" fmla="*/ 19108 w 207227"/>
                <a:gd name="connsiteY0" fmla="*/ 18297 h 153678"/>
                <a:gd name="connsiteX1" fmla="*/ 50405 w 207227"/>
                <a:gd name="connsiteY1" fmla="*/ 54034 h 153678"/>
                <a:gd name="connsiteX2" fmla="*/ 43052 w 207227"/>
                <a:gd name="connsiteY2" fmla="*/ 104997 h 153678"/>
                <a:gd name="connsiteX3" fmla="*/ 199 w 207227"/>
                <a:gd name="connsiteY3" fmla="*/ 122965 h 153678"/>
                <a:gd name="connsiteX4" fmla="*/ 33257 w 207227"/>
                <a:gd name="connsiteY4" fmla="*/ 136774 h 153678"/>
                <a:gd name="connsiteX5" fmla="*/ 159320 w 207227"/>
                <a:gd name="connsiteY5" fmla="*/ 153677 h 153678"/>
                <a:gd name="connsiteX6" fmla="*/ 207199 w 207227"/>
                <a:gd name="connsiteY6" fmla="*/ 139882 h 153678"/>
                <a:gd name="connsiteX7" fmla="*/ 166103 w 207227"/>
                <a:gd name="connsiteY7" fmla="*/ 123763 h 153678"/>
                <a:gd name="connsiteX8" fmla="*/ 151537 w 207227"/>
                <a:gd name="connsiteY8" fmla="*/ 63606 h 153678"/>
                <a:gd name="connsiteX9" fmla="*/ 198820 w 207227"/>
                <a:gd name="connsiteY9" fmla="*/ 34960 h 153678"/>
                <a:gd name="connsiteX10" fmla="*/ 181121 w 207227"/>
                <a:gd name="connsiteY10" fmla="*/ 20811 h 153678"/>
                <a:gd name="connsiteX11" fmla="*/ 31971 w 207227"/>
                <a:gd name="connsiteY11" fmla="*/ 13 h 153678"/>
                <a:gd name="connsiteX12" fmla="*/ 19108 w 207227"/>
                <a:gd name="connsiteY12" fmla="*/ 18297 h 153678"/>
                <a:gd name="connsiteX0" fmla="*/ 19006 w 207125"/>
                <a:gd name="connsiteY0" fmla="*/ 18297 h 156386"/>
                <a:gd name="connsiteX1" fmla="*/ 50303 w 207125"/>
                <a:gd name="connsiteY1" fmla="*/ 54034 h 156386"/>
                <a:gd name="connsiteX2" fmla="*/ 42950 w 207125"/>
                <a:gd name="connsiteY2" fmla="*/ 104997 h 156386"/>
                <a:gd name="connsiteX3" fmla="*/ 97 w 207125"/>
                <a:gd name="connsiteY3" fmla="*/ 122965 h 156386"/>
                <a:gd name="connsiteX4" fmla="*/ 33155 w 207125"/>
                <a:gd name="connsiteY4" fmla="*/ 136774 h 156386"/>
                <a:gd name="connsiteX5" fmla="*/ 92425 w 207125"/>
                <a:gd name="connsiteY5" fmla="*/ 155283 h 156386"/>
                <a:gd name="connsiteX6" fmla="*/ 159218 w 207125"/>
                <a:gd name="connsiteY6" fmla="*/ 153677 h 156386"/>
                <a:gd name="connsiteX7" fmla="*/ 207097 w 207125"/>
                <a:gd name="connsiteY7" fmla="*/ 139882 h 156386"/>
                <a:gd name="connsiteX8" fmla="*/ 166001 w 207125"/>
                <a:gd name="connsiteY8" fmla="*/ 123763 h 156386"/>
                <a:gd name="connsiteX9" fmla="*/ 151435 w 207125"/>
                <a:gd name="connsiteY9" fmla="*/ 63606 h 156386"/>
                <a:gd name="connsiteX10" fmla="*/ 198718 w 207125"/>
                <a:gd name="connsiteY10" fmla="*/ 34960 h 156386"/>
                <a:gd name="connsiteX11" fmla="*/ 181019 w 207125"/>
                <a:gd name="connsiteY11" fmla="*/ 20811 h 156386"/>
                <a:gd name="connsiteX12" fmla="*/ 31869 w 207125"/>
                <a:gd name="connsiteY12" fmla="*/ 13 h 156386"/>
                <a:gd name="connsiteX13" fmla="*/ 19006 w 207125"/>
                <a:gd name="connsiteY13" fmla="*/ 18297 h 156386"/>
                <a:gd name="connsiteX0" fmla="*/ 511 w 214519"/>
                <a:gd name="connsiteY0" fmla="*/ 12542 h 156621"/>
                <a:gd name="connsiteX1" fmla="*/ 57697 w 214519"/>
                <a:gd name="connsiteY1" fmla="*/ 54269 h 156621"/>
                <a:gd name="connsiteX2" fmla="*/ 50344 w 214519"/>
                <a:gd name="connsiteY2" fmla="*/ 105232 h 156621"/>
                <a:gd name="connsiteX3" fmla="*/ 7491 w 214519"/>
                <a:gd name="connsiteY3" fmla="*/ 123200 h 156621"/>
                <a:gd name="connsiteX4" fmla="*/ 40549 w 214519"/>
                <a:gd name="connsiteY4" fmla="*/ 137009 h 156621"/>
                <a:gd name="connsiteX5" fmla="*/ 99819 w 214519"/>
                <a:gd name="connsiteY5" fmla="*/ 155518 h 156621"/>
                <a:gd name="connsiteX6" fmla="*/ 166612 w 214519"/>
                <a:gd name="connsiteY6" fmla="*/ 153912 h 156621"/>
                <a:gd name="connsiteX7" fmla="*/ 214491 w 214519"/>
                <a:gd name="connsiteY7" fmla="*/ 140117 h 156621"/>
                <a:gd name="connsiteX8" fmla="*/ 173395 w 214519"/>
                <a:gd name="connsiteY8" fmla="*/ 123998 h 156621"/>
                <a:gd name="connsiteX9" fmla="*/ 158829 w 214519"/>
                <a:gd name="connsiteY9" fmla="*/ 63841 h 156621"/>
                <a:gd name="connsiteX10" fmla="*/ 206112 w 214519"/>
                <a:gd name="connsiteY10" fmla="*/ 35195 h 156621"/>
                <a:gd name="connsiteX11" fmla="*/ 188413 w 214519"/>
                <a:gd name="connsiteY11" fmla="*/ 21046 h 156621"/>
                <a:gd name="connsiteX12" fmla="*/ 39263 w 214519"/>
                <a:gd name="connsiteY12" fmla="*/ 248 h 156621"/>
                <a:gd name="connsiteX13" fmla="*/ 511 w 214519"/>
                <a:gd name="connsiteY13" fmla="*/ 12542 h 156621"/>
                <a:gd name="connsiteX0" fmla="*/ 258 w 214266"/>
                <a:gd name="connsiteY0" fmla="*/ 12489 h 156568"/>
                <a:gd name="connsiteX1" fmla="*/ 51049 w 214266"/>
                <a:gd name="connsiteY1" fmla="*/ 43028 h 156568"/>
                <a:gd name="connsiteX2" fmla="*/ 50091 w 214266"/>
                <a:gd name="connsiteY2" fmla="*/ 105179 h 156568"/>
                <a:gd name="connsiteX3" fmla="*/ 7238 w 214266"/>
                <a:gd name="connsiteY3" fmla="*/ 123147 h 156568"/>
                <a:gd name="connsiteX4" fmla="*/ 40296 w 214266"/>
                <a:gd name="connsiteY4" fmla="*/ 136956 h 156568"/>
                <a:gd name="connsiteX5" fmla="*/ 99566 w 214266"/>
                <a:gd name="connsiteY5" fmla="*/ 155465 h 156568"/>
                <a:gd name="connsiteX6" fmla="*/ 166359 w 214266"/>
                <a:gd name="connsiteY6" fmla="*/ 153859 h 156568"/>
                <a:gd name="connsiteX7" fmla="*/ 214238 w 214266"/>
                <a:gd name="connsiteY7" fmla="*/ 140064 h 156568"/>
                <a:gd name="connsiteX8" fmla="*/ 173142 w 214266"/>
                <a:gd name="connsiteY8" fmla="*/ 123945 h 156568"/>
                <a:gd name="connsiteX9" fmla="*/ 158576 w 214266"/>
                <a:gd name="connsiteY9" fmla="*/ 63788 h 156568"/>
                <a:gd name="connsiteX10" fmla="*/ 205859 w 214266"/>
                <a:gd name="connsiteY10" fmla="*/ 35142 h 156568"/>
                <a:gd name="connsiteX11" fmla="*/ 188160 w 214266"/>
                <a:gd name="connsiteY11" fmla="*/ 20993 h 156568"/>
                <a:gd name="connsiteX12" fmla="*/ 39010 w 214266"/>
                <a:gd name="connsiteY12" fmla="*/ 195 h 156568"/>
                <a:gd name="connsiteX13" fmla="*/ 258 w 214266"/>
                <a:gd name="connsiteY13" fmla="*/ 12489 h 15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266" h="156568">
                  <a:moveTo>
                    <a:pt x="258" y="12489"/>
                  </a:moveTo>
                  <a:cubicBezTo>
                    <a:pt x="2264" y="19628"/>
                    <a:pt x="42743" y="27580"/>
                    <a:pt x="51049" y="43028"/>
                  </a:cubicBezTo>
                  <a:cubicBezTo>
                    <a:pt x="59355" y="58476"/>
                    <a:pt x="60389" y="96564"/>
                    <a:pt x="50091" y="105179"/>
                  </a:cubicBezTo>
                  <a:cubicBezTo>
                    <a:pt x="39793" y="113794"/>
                    <a:pt x="8870" y="117851"/>
                    <a:pt x="7238" y="123147"/>
                  </a:cubicBezTo>
                  <a:cubicBezTo>
                    <a:pt x="5606" y="128443"/>
                    <a:pt x="24908" y="131570"/>
                    <a:pt x="40296" y="136956"/>
                  </a:cubicBezTo>
                  <a:cubicBezTo>
                    <a:pt x="55684" y="142342"/>
                    <a:pt x="78556" y="152648"/>
                    <a:pt x="99566" y="155465"/>
                  </a:cubicBezTo>
                  <a:cubicBezTo>
                    <a:pt x="120576" y="158282"/>
                    <a:pt x="147841" y="154945"/>
                    <a:pt x="166359" y="153859"/>
                  </a:cubicBezTo>
                  <a:cubicBezTo>
                    <a:pt x="189886" y="153977"/>
                    <a:pt x="213108" y="145050"/>
                    <a:pt x="214238" y="140064"/>
                  </a:cubicBezTo>
                  <a:cubicBezTo>
                    <a:pt x="215368" y="135078"/>
                    <a:pt x="182676" y="133076"/>
                    <a:pt x="173142" y="123945"/>
                  </a:cubicBezTo>
                  <a:cubicBezTo>
                    <a:pt x="163608" y="114814"/>
                    <a:pt x="153123" y="78589"/>
                    <a:pt x="158576" y="63788"/>
                  </a:cubicBezTo>
                  <a:cubicBezTo>
                    <a:pt x="164029" y="48987"/>
                    <a:pt x="205967" y="45111"/>
                    <a:pt x="205859" y="35142"/>
                  </a:cubicBezTo>
                  <a:cubicBezTo>
                    <a:pt x="205751" y="25173"/>
                    <a:pt x="211019" y="29200"/>
                    <a:pt x="188160" y="20993"/>
                  </a:cubicBezTo>
                  <a:cubicBezTo>
                    <a:pt x="165301" y="12786"/>
                    <a:pt x="70327" y="1612"/>
                    <a:pt x="39010" y="195"/>
                  </a:cubicBezTo>
                  <a:cubicBezTo>
                    <a:pt x="7693" y="-1222"/>
                    <a:pt x="-1748" y="5350"/>
                    <a:pt x="258" y="1248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5D074A04-4D67-4538-AE46-F76269B3222E}"/>
                </a:ext>
              </a:extLst>
            </p:cNvPr>
            <p:cNvGrpSpPr/>
            <p:nvPr/>
          </p:nvGrpSpPr>
          <p:grpSpPr>
            <a:xfrm>
              <a:off x="4071922" y="2380393"/>
              <a:ext cx="457496" cy="155622"/>
              <a:chOff x="4162161" y="2668984"/>
              <a:chExt cx="457496" cy="155622"/>
            </a:xfrm>
            <a:grpFill/>
          </p:grpSpPr>
          <p:sp>
            <p:nvSpPr>
              <p:cNvPr id="457" name="Freeform 55">
                <a:extLst>
                  <a:ext uri="{FF2B5EF4-FFF2-40B4-BE49-F238E27FC236}">
                    <a16:creationId xmlns:a16="http://schemas.microsoft.com/office/drawing/2014/main" id="{77F0B9AB-0C27-4ACD-9DB8-3EA4284383E6}"/>
                  </a:ext>
                </a:extLst>
              </p:cNvPr>
              <p:cNvSpPr/>
              <p:nvPr/>
            </p:nvSpPr>
            <p:spPr>
              <a:xfrm>
                <a:off x="4162161" y="2668984"/>
                <a:ext cx="151569" cy="129651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62949"/>
                  <a:gd name="connsiteY0" fmla="*/ 0 h 91071"/>
                  <a:gd name="connsiteX1" fmla="*/ 62658 w 62949"/>
                  <a:gd name="connsiteY1" fmla="*/ 55352 h 91071"/>
                  <a:gd name="connsiteX2" fmla="*/ 19795 w 62949"/>
                  <a:gd name="connsiteY2" fmla="*/ 91071 h 91071"/>
                  <a:gd name="connsiteX0" fmla="*/ 8392 w 71081"/>
                  <a:gd name="connsiteY0" fmla="*/ 0 h 97756"/>
                  <a:gd name="connsiteX1" fmla="*/ 71050 w 71081"/>
                  <a:gd name="connsiteY1" fmla="*/ 55352 h 97756"/>
                  <a:gd name="connsiteX2" fmla="*/ 0 w 71081"/>
                  <a:gd name="connsiteY2" fmla="*/ 97756 h 97756"/>
                  <a:gd name="connsiteX0" fmla="*/ 6821 w 71070"/>
                  <a:gd name="connsiteY0" fmla="*/ 0 h 85716"/>
                  <a:gd name="connsiteX1" fmla="*/ 71050 w 71070"/>
                  <a:gd name="connsiteY1" fmla="*/ 43312 h 85716"/>
                  <a:gd name="connsiteX2" fmla="*/ 0 w 71070"/>
                  <a:gd name="connsiteY2" fmla="*/ 85716 h 85716"/>
                  <a:gd name="connsiteX0" fmla="*/ 0 w 138427"/>
                  <a:gd name="connsiteY0" fmla="*/ 0 h 104644"/>
                  <a:gd name="connsiteX1" fmla="*/ 137114 w 138427"/>
                  <a:gd name="connsiteY1" fmla="*/ 62240 h 104644"/>
                  <a:gd name="connsiteX2" fmla="*/ 66064 w 138427"/>
                  <a:gd name="connsiteY2" fmla="*/ 104644 h 104644"/>
                  <a:gd name="connsiteX0" fmla="*/ 0 w 139231"/>
                  <a:gd name="connsiteY0" fmla="*/ 0 h 104644"/>
                  <a:gd name="connsiteX1" fmla="*/ 109590 w 139231"/>
                  <a:gd name="connsiteY1" fmla="*/ 18659 h 104644"/>
                  <a:gd name="connsiteX2" fmla="*/ 137114 w 139231"/>
                  <a:gd name="connsiteY2" fmla="*/ 62240 h 104644"/>
                  <a:gd name="connsiteX3" fmla="*/ 66064 w 139231"/>
                  <a:gd name="connsiteY3" fmla="*/ 104644 h 104644"/>
                  <a:gd name="connsiteX0" fmla="*/ 9357 w 153753"/>
                  <a:gd name="connsiteY0" fmla="*/ 0 h 83503"/>
                  <a:gd name="connsiteX1" fmla="*/ 118947 w 153753"/>
                  <a:gd name="connsiteY1" fmla="*/ 18659 h 83503"/>
                  <a:gd name="connsiteX2" fmla="*/ 146471 w 153753"/>
                  <a:gd name="connsiteY2" fmla="*/ 62240 h 83503"/>
                  <a:gd name="connsiteX3" fmla="*/ 0 w 153753"/>
                  <a:gd name="connsiteY3" fmla="*/ 83503 h 83503"/>
                  <a:gd name="connsiteX0" fmla="*/ 9357 w 146517"/>
                  <a:gd name="connsiteY0" fmla="*/ 0 h 105155"/>
                  <a:gd name="connsiteX1" fmla="*/ 118947 w 146517"/>
                  <a:gd name="connsiteY1" fmla="*/ 18659 h 105155"/>
                  <a:gd name="connsiteX2" fmla="*/ 146471 w 146517"/>
                  <a:gd name="connsiteY2" fmla="*/ 62240 h 105155"/>
                  <a:gd name="connsiteX3" fmla="*/ 115240 w 146517"/>
                  <a:gd name="connsiteY3" fmla="*/ 104832 h 105155"/>
                  <a:gd name="connsiteX4" fmla="*/ 0 w 146517"/>
                  <a:gd name="connsiteY4" fmla="*/ 83503 h 105155"/>
                  <a:gd name="connsiteX0" fmla="*/ 9357 w 146844"/>
                  <a:gd name="connsiteY0" fmla="*/ 0 h 97501"/>
                  <a:gd name="connsiteX1" fmla="*/ 118947 w 146844"/>
                  <a:gd name="connsiteY1" fmla="*/ 18659 h 97501"/>
                  <a:gd name="connsiteX2" fmla="*/ 146471 w 146844"/>
                  <a:gd name="connsiteY2" fmla="*/ 62240 h 97501"/>
                  <a:gd name="connsiteX3" fmla="*/ 124260 w 146844"/>
                  <a:gd name="connsiteY3" fmla="*/ 97061 h 97501"/>
                  <a:gd name="connsiteX4" fmla="*/ 0 w 146844"/>
                  <a:gd name="connsiteY4" fmla="*/ 83503 h 97501"/>
                  <a:gd name="connsiteX0" fmla="*/ 9357 w 146756"/>
                  <a:gd name="connsiteY0" fmla="*/ 0 h 105633"/>
                  <a:gd name="connsiteX1" fmla="*/ 118947 w 146756"/>
                  <a:gd name="connsiteY1" fmla="*/ 18659 h 105633"/>
                  <a:gd name="connsiteX2" fmla="*/ 146471 w 146756"/>
                  <a:gd name="connsiteY2" fmla="*/ 62240 h 105633"/>
                  <a:gd name="connsiteX3" fmla="*/ 108112 w 146756"/>
                  <a:gd name="connsiteY3" fmla="*/ 105316 h 105633"/>
                  <a:gd name="connsiteX4" fmla="*/ 0 w 146756"/>
                  <a:gd name="connsiteY4" fmla="*/ 83503 h 105633"/>
                  <a:gd name="connsiteX0" fmla="*/ 9357 w 146818"/>
                  <a:gd name="connsiteY0" fmla="*/ 0 h 105633"/>
                  <a:gd name="connsiteX1" fmla="*/ 119752 w 146818"/>
                  <a:gd name="connsiteY1" fmla="*/ 30538 h 105633"/>
                  <a:gd name="connsiteX2" fmla="*/ 146471 w 146818"/>
                  <a:gd name="connsiteY2" fmla="*/ 62240 h 105633"/>
                  <a:gd name="connsiteX3" fmla="*/ 108112 w 146818"/>
                  <a:gd name="connsiteY3" fmla="*/ 105316 h 105633"/>
                  <a:gd name="connsiteX4" fmla="*/ 0 w 146818"/>
                  <a:gd name="connsiteY4" fmla="*/ 83503 h 105633"/>
                  <a:gd name="connsiteX0" fmla="*/ 9357 w 149398"/>
                  <a:gd name="connsiteY0" fmla="*/ 0 h 105633"/>
                  <a:gd name="connsiteX1" fmla="*/ 131308 w 149398"/>
                  <a:gd name="connsiteY1" fmla="*/ 24981 h 105633"/>
                  <a:gd name="connsiteX2" fmla="*/ 146471 w 149398"/>
                  <a:gd name="connsiteY2" fmla="*/ 62240 h 105633"/>
                  <a:gd name="connsiteX3" fmla="*/ 108112 w 149398"/>
                  <a:gd name="connsiteY3" fmla="*/ 105316 h 105633"/>
                  <a:gd name="connsiteX4" fmla="*/ 0 w 149398"/>
                  <a:gd name="connsiteY4" fmla="*/ 83503 h 105633"/>
                  <a:gd name="connsiteX0" fmla="*/ 9357 w 148717"/>
                  <a:gd name="connsiteY0" fmla="*/ 0 h 102650"/>
                  <a:gd name="connsiteX1" fmla="*/ 131308 w 148717"/>
                  <a:gd name="connsiteY1" fmla="*/ 24981 h 102650"/>
                  <a:gd name="connsiteX2" fmla="*/ 146471 w 148717"/>
                  <a:gd name="connsiteY2" fmla="*/ 62240 h 102650"/>
                  <a:gd name="connsiteX3" fmla="*/ 117454 w 148717"/>
                  <a:gd name="connsiteY3" fmla="*/ 102297 h 102650"/>
                  <a:gd name="connsiteX4" fmla="*/ 0 w 148717"/>
                  <a:gd name="connsiteY4" fmla="*/ 83503 h 102650"/>
                  <a:gd name="connsiteX0" fmla="*/ 9357 w 159096"/>
                  <a:gd name="connsiteY0" fmla="*/ 0 h 102650"/>
                  <a:gd name="connsiteX1" fmla="*/ 131308 w 159096"/>
                  <a:gd name="connsiteY1" fmla="*/ 24981 h 102650"/>
                  <a:gd name="connsiteX2" fmla="*/ 158672 w 159096"/>
                  <a:gd name="connsiteY2" fmla="*/ 66187 h 102650"/>
                  <a:gd name="connsiteX3" fmla="*/ 117454 w 159096"/>
                  <a:gd name="connsiteY3" fmla="*/ 102297 h 102650"/>
                  <a:gd name="connsiteX4" fmla="*/ 0 w 159096"/>
                  <a:gd name="connsiteY4" fmla="*/ 83503 h 102650"/>
                  <a:gd name="connsiteX0" fmla="*/ 0 w 160531"/>
                  <a:gd name="connsiteY0" fmla="*/ 0 h 121769"/>
                  <a:gd name="connsiteX1" fmla="*/ 132743 w 160531"/>
                  <a:gd name="connsiteY1" fmla="*/ 44100 h 121769"/>
                  <a:gd name="connsiteX2" fmla="*/ 160107 w 160531"/>
                  <a:gd name="connsiteY2" fmla="*/ 85306 h 121769"/>
                  <a:gd name="connsiteX3" fmla="*/ 118889 w 160531"/>
                  <a:gd name="connsiteY3" fmla="*/ 121416 h 121769"/>
                  <a:gd name="connsiteX4" fmla="*/ 1435 w 160531"/>
                  <a:gd name="connsiteY4" fmla="*/ 102622 h 121769"/>
                  <a:gd name="connsiteX0" fmla="*/ 0 w 160360"/>
                  <a:gd name="connsiteY0" fmla="*/ 0 h 121769"/>
                  <a:gd name="connsiteX1" fmla="*/ 65302 w 160360"/>
                  <a:gd name="connsiteY1" fmla="*/ 30447 h 121769"/>
                  <a:gd name="connsiteX2" fmla="*/ 132743 w 160360"/>
                  <a:gd name="connsiteY2" fmla="*/ 44100 h 121769"/>
                  <a:gd name="connsiteX3" fmla="*/ 160107 w 160360"/>
                  <a:gd name="connsiteY3" fmla="*/ 85306 h 121769"/>
                  <a:gd name="connsiteX4" fmla="*/ 118889 w 160360"/>
                  <a:gd name="connsiteY4" fmla="*/ 121416 h 121769"/>
                  <a:gd name="connsiteX5" fmla="*/ 1435 w 160360"/>
                  <a:gd name="connsiteY5" fmla="*/ 102622 h 121769"/>
                  <a:gd name="connsiteX0" fmla="*/ 0 w 160690"/>
                  <a:gd name="connsiteY0" fmla="*/ 0 h 129651"/>
                  <a:gd name="connsiteX1" fmla="*/ 65302 w 160690"/>
                  <a:gd name="connsiteY1" fmla="*/ 30447 h 129651"/>
                  <a:gd name="connsiteX2" fmla="*/ 132743 w 160690"/>
                  <a:gd name="connsiteY2" fmla="*/ 44100 h 129651"/>
                  <a:gd name="connsiteX3" fmla="*/ 160107 w 160690"/>
                  <a:gd name="connsiteY3" fmla="*/ 85306 h 129651"/>
                  <a:gd name="connsiteX4" fmla="*/ 110038 w 160690"/>
                  <a:gd name="connsiteY4" fmla="*/ 129379 h 129651"/>
                  <a:gd name="connsiteX5" fmla="*/ 1435 w 160690"/>
                  <a:gd name="connsiteY5" fmla="*/ 102622 h 129651"/>
                  <a:gd name="connsiteX0" fmla="*/ 0 w 160726"/>
                  <a:gd name="connsiteY0" fmla="*/ 0 h 129651"/>
                  <a:gd name="connsiteX1" fmla="*/ 65302 w 160726"/>
                  <a:gd name="connsiteY1" fmla="*/ 30447 h 129651"/>
                  <a:gd name="connsiteX2" fmla="*/ 133236 w 160726"/>
                  <a:gd name="connsiteY2" fmla="*/ 53906 h 129651"/>
                  <a:gd name="connsiteX3" fmla="*/ 160107 w 160726"/>
                  <a:gd name="connsiteY3" fmla="*/ 85306 h 129651"/>
                  <a:gd name="connsiteX4" fmla="*/ 110038 w 160726"/>
                  <a:gd name="connsiteY4" fmla="*/ 129379 h 129651"/>
                  <a:gd name="connsiteX5" fmla="*/ 1435 w 160726"/>
                  <a:gd name="connsiteY5" fmla="*/ 102622 h 129651"/>
                  <a:gd name="connsiteX0" fmla="*/ 0 w 151569"/>
                  <a:gd name="connsiteY0" fmla="*/ 0 h 129651"/>
                  <a:gd name="connsiteX1" fmla="*/ 65302 w 151569"/>
                  <a:gd name="connsiteY1" fmla="*/ 30447 h 129651"/>
                  <a:gd name="connsiteX2" fmla="*/ 133236 w 151569"/>
                  <a:gd name="connsiteY2" fmla="*/ 53906 h 129651"/>
                  <a:gd name="connsiteX3" fmla="*/ 150335 w 151569"/>
                  <a:gd name="connsiteY3" fmla="*/ 97941 h 129651"/>
                  <a:gd name="connsiteX4" fmla="*/ 110038 w 151569"/>
                  <a:gd name="connsiteY4" fmla="*/ 129379 h 129651"/>
                  <a:gd name="connsiteX5" fmla="*/ 1435 w 151569"/>
                  <a:gd name="connsiteY5" fmla="*/ 102622 h 129651"/>
                  <a:gd name="connsiteX0" fmla="*/ 0 w 151569"/>
                  <a:gd name="connsiteY0" fmla="*/ 0 h 129651"/>
                  <a:gd name="connsiteX1" fmla="*/ 69020 w 151569"/>
                  <a:gd name="connsiteY1" fmla="*/ 23900 h 129651"/>
                  <a:gd name="connsiteX2" fmla="*/ 133236 w 151569"/>
                  <a:gd name="connsiteY2" fmla="*/ 53906 h 129651"/>
                  <a:gd name="connsiteX3" fmla="*/ 150335 w 151569"/>
                  <a:gd name="connsiteY3" fmla="*/ 97941 h 129651"/>
                  <a:gd name="connsiteX4" fmla="*/ 110038 w 151569"/>
                  <a:gd name="connsiteY4" fmla="*/ 129379 h 129651"/>
                  <a:gd name="connsiteX5" fmla="*/ 1435 w 151569"/>
                  <a:gd name="connsiteY5" fmla="*/ 102622 h 1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569" h="129651">
                    <a:moveTo>
                      <a:pt x="0" y="0"/>
                    </a:moveTo>
                    <a:cubicBezTo>
                      <a:pt x="10802" y="3440"/>
                      <a:pt x="46896" y="16550"/>
                      <a:pt x="69020" y="23900"/>
                    </a:cubicBezTo>
                    <a:cubicBezTo>
                      <a:pt x="91144" y="31250"/>
                      <a:pt x="117353" y="43129"/>
                      <a:pt x="133236" y="53906"/>
                    </a:cubicBezTo>
                    <a:cubicBezTo>
                      <a:pt x="149119" y="64684"/>
                      <a:pt x="154201" y="85362"/>
                      <a:pt x="150335" y="97941"/>
                    </a:cubicBezTo>
                    <a:cubicBezTo>
                      <a:pt x="146469" y="110520"/>
                      <a:pt x="134450" y="125835"/>
                      <a:pt x="110038" y="129379"/>
                    </a:cubicBezTo>
                    <a:cubicBezTo>
                      <a:pt x="85626" y="132923"/>
                      <a:pt x="13904" y="100667"/>
                      <a:pt x="1435" y="102622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Freeform 56">
                <a:extLst>
                  <a:ext uri="{FF2B5EF4-FFF2-40B4-BE49-F238E27FC236}">
                    <a16:creationId xmlns:a16="http://schemas.microsoft.com/office/drawing/2014/main" id="{36BE032D-7C08-4766-987A-124B4EF5AA64}"/>
                  </a:ext>
                </a:extLst>
              </p:cNvPr>
              <p:cNvSpPr/>
              <p:nvPr/>
            </p:nvSpPr>
            <p:spPr>
              <a:xfrm rot="579247" flipH="1">
                <a:off x="4435321" y="2690023"/>
                <a:ext cx="184336" cy="134583"/>
              </a:xfrm>
              <a:custGeom>
                <a:avLst/>
                <a:gdLst>
                  <a:gd name="connsiteX0" fmla="*/ 7144 w 42917"/>
                  <a:gd name="connsiteY0" fmla="*/ 0 h 80963"/>
                  <a:gd name="connsiteX1" fmla="*/ 42863 w 42917"/>
                  <a:gd name="connsiteY1" fmla="*/ 45244 h 80963"/>
                  <a:gd name="connsiteX2" fmla="*/ 0 w 42917"/>
                  <a:gd name="connsiteY2" fmla="*/ 80963 h 80963"/>
                  <a:gd name="connsiteX0" fmla="*/ 0 w 55351"/>
                  <a:gd name="connsiteY0" fmla="*/ 0 h 90150"/>
                  <a:gd name="connsiteX1" fmla="*/ 55228 w 55351"/>
                  <a:gd name="connsiteY1" fmla="*/ 54431 h 90150"/>
                  <a:gd name="connsiteX2" fmla="*/ 12365 w 55351"/>
                  <a:gd name="connsiteY2" fmla="*/ 90150 h 90150"/>
                  <a:gd name="connsiteX0" fmla="*/ 13249 w 68566"/>
                  <a:gd name="connsiteY0" fmla="*/ 0 h 91458"/>
                  <a:gd name="connsiteX1" fmla="*/ 68477 w 68566"/>
                  <a:gd name="connsiteY1" fmla="*/ 54431 h 91458"/>
                  <a:gd name="connsiteX2" fmla="*/ 0 w 68566"/>
                  <a:gd name="connsiteY2" fmla="*/ 91458 h 91458"/>
                  <a:gd name="connsiteX0" fmla="*/ 65842 w 122688"/>
                  <a:gd name="connsiteY0" fmla="*/ 0 h 75992"/>
                  <a:gd name="connsiteX1" fmla="*/ 121070 w 122688"/>
                  <a:gd name="connsiteY1" fmla="*/ 54431 h 75992"/>
                  <a:gd name="connsiteX2" fmla="*/ 0 w 122688"/>
                  <a:gd name="connsiteY2" fmla="*/ 75992 h 75992"/>
                  <a:gd name="connsiteX0" fmla="*/ 65842 w 121087"/>
                  <a:gd name="connsiteY0" fmla="*/ 0 h 87043"/>
                  <a:gd name="connsiteX1" fmla="*/ 121070 w 121087"/>
                  <a:gd name="connsiteY1" fmla="*/ 54431 h 87043"/>
                  <a:gd name="connsiteX2" fmla="*/ 71047 w 121087"/>
                  <a:gd name="connsiteY2" fmla="*/ 86533 h 87043"/>
                  <a:gd name="connsiteX3" fmla="*/ 0 w 121087"/>
                  <a:gd name="connsiteY3" fmla="*/ 75992 h 87043"/>
                  <a:gd name="connsiteX0" fmla="*/ 0 w 141594"/>
                  <a:gd name="connsiteY0" fmla="*/ 0 h 108019"/>
                  <a:gd name="connsiteX1" fmla="*/ 138652 w 141594"/>
                  <a:gd name="connsiteY1" fmla="*/ 75407 h 108019"/>
                  <a:gd name="connsiteX2" fmla="*/ 88629 w 141594"/>
                  <a:gd name="connsiteY2" fmla="*/ 107509 h 108019"/>
                  <a:gd name="connsiteX3" fmla="*/ 17582 w 141594"/>
                  <a:gd name="connsiteY3" fmla="*/ 96968 h 108019"/>
                  <a:gd name="connsiteX0" fmla="*/ 0 w 139218"/>
                  <a:gd name="connsiteY0" fmla="*/ 0 h 108019"/>
                  <a:gd name="connsiteX1" fmla="*/ 108063 w 139218"/>
                  <a:gd name="connsiteY1" fmla="*/ 28591 h 108019"/>
                  <a:gd name="connsiteX2" fmla="*/ 138652 w 139218"/>
                  <a:gd name="connsiteY2" fmla="*/ 75407 h 108019"/>
                  <a:gd name="connsiteX3" fmla="*/ 88629 w 139218"/>
                  <a:gd name="connsiteY3" fmla="*/ 107509 h 108019"/>
                  <a:gd name="connsiteX4" fmla="*/ 17582 w 139218"/>
                  <a:gd name="connsiteY4" fmla="*/ 96968 h 108019"/>
                  <a:gd name="connsiteX0" fmla="*/ 0 w 149060"/>
                  <a:gd name="connsiteY0" fmla="*/ 0 h 101318"/>
                  <a:gd name="connsiteX1" fmla="*/ 117905 w 149060"/>
                  <a:gd name="connsiteY1" fmla="*/ 21890 h 101318"/>
                  <a:gd name="connsiteX2" fmla="*/ 148494 w 149060"/>
                  <a:gd name="connsiteY2" fmla="*/ 68706 h 101318"/>
                  <a:gd name="connsiteX3" fmla="*/ 98471 w 149060"/>
                  <a:gd name="connsiteY3" fmla="*/ 100808 h 101318"/>
                  <a:gd name="connsiteX4" fmla="*/ 27424 w 149060"/>
                  <a:gd name="connsiteY4" fmla="*/ 90267 h 101318"/>
                  <a:gd name="connsiteX0" fmla="*/ 0 w 155361"/>
                  <a:gd name="connsiteY0" fmla="*/ 0 h 95487"/>
                  <a:gd name="connsiteX1" fmla="*/ 124206 w 155361"/>
                  <a:gd name="connsiteY1" fmla="*/ 16059 h 95487"/>
                  <a:gd name="connsiteX2" fmla="*/ 154795 w 155361"/>
                  <a:gd name="connsiteY2" fmla="*/ 62875 h 95487"/>
                  <a:gd name="connsiteX3" fmla="*/ 104772 w 155361"/>
                  <a:gd name="connsiteY3" fmla="*/ 94977 h 95487"/>
                  <a:gd name="connsiteX4" fmla="*/ 33725 w 155361"/>
                  <a:gd name="connsiteY4" fmla="*/ 84436 h 95487"/>
                  <a:gd name="connsiteX0" fmla="*/ 4432 w 159793"/>
                  <a:gd name="connsiteY0" fmla="*/ 0 h 95393"/>
                  <a:gd name="connsiteX1" fmla="*/ 128638 w 159793"/>
                  <a:gd name="connsiteY1" fmla="*/ 16059 h 95393"/>
                  <a:gd name="connsiteX2" fmla="*/ 159227 w 159793"/>
                  <a:gd name="connsiteY2" fmla="*/ 62875 h 95393"/>
                  <a:gd name="connsiteX3" fmla="*/ 109204 w 159793"/>
                  <a:gd name="connsiteY3" fmla="*/ 94977 h 95393"/>
                  <a:gd name="connsiteX4" fmla="*/ 0 w 159793"/>
                  <a:gd name="connsiteY4" fmla="*/ 80153 h 95393"/>
                  <a:gd name="connsiteX0" fmla="*/ 4432 w 159585"/>
                  <a:gd name="connsiteY0" fmla="*/ 0 h 95393"/>
                  <a:gd name="connsiteX1" fmla="*/ 125679 w 159585"/>
                  <a:gd name="connsiteY1" fmla="*/ 7999 h 95393"/>
                  <a:gd name="connsiteX2" fmla="*/ 159227 w 159585"/>
                  <a:gd name="connsiteY2" fmla="*/ 62875 h 95393"/>
                  <a:gd name="connsiteX3" fmla="*/ 109204 w 159585"/>
                  <a:gd name="connsiteY3" fmla="*/ 94977 h 95393"/>
                  <a:gd name="connsiteX4" fmla="*/ 0 w 159585"/>
                  <a:gd name="connsiteY4" fmla="*/ 80153 h 95393"/>
                  <a:gd name="connsiteX0" fmla="*/ 0 w 170245"/>
                  <a:gd name="connsiteY0" fmla="*/ 0 h 103924"/>
                  <a:gd name="connsiteX1" fmla="*/ 136339 w 170245"/>
                  <a:gd name="connsiteY1" fmla="*/ 16530 h 103924"/>
                  <a:gd name="connsiteX2" fmla="*/ 169887 w 170245"/>
                  <a:gd name="connsiteY2" fmla="*/ 71406 h 103924"/>
                  <a:gd name="connsiteX3" fmla="*/ 119864 w 170245"/>
                  <a:gd name="connsiteY3" fmla="*/ 103508 h 103924"/>
                  <a:gd name="connsiteX4" fmla="*/ 10660 w 170245"/>
                  <a:gd name="connsiteY4" fmla="*/ 88684 h 103924"/>
                  <a:gd name="connsiteX0" fmla="*/ 0 w 170284"/>
                  <a:gd name="connsiteY0" fmla="*/ 0 h 103924"/>
                  <a:gd name="connsiteX1" fmla="*/ 136983 w 170284"/>
                  <a:gd name="connsiteY1" fmla="*/ 24033 h 103924"/>
                  <a:gd name="connsiteX2" fmla="*/ 169887 w 170284"/>
                  <a:gd name="connsiteY2" fmla="*/ 71406 h 103924"/>
                  <a:gd name="connsiteX3" fmla="*/ 119864 w 170284"/>
                  <a:gd name="connsiteY3" fmla="*/ 103508 h 103924"/>
                  <a:gd name="connsiteX4" fmla="*/ 10660 w 170284"/>
                  <a:gd name="connsiteY4" fmla="*/ 88684 h 103924"/>
                  <a:gd name="connsiteX0" fmla="*/ 0 w 170841"/>
                  <a:gd name="connsiteY0" fmla="*/ 0 h 101609"/>
                  <a:gd name="connsiteX1" fmla="*/ 137540 w 170841"/>
                  <a:gd name="connsiteY1" fmla="*/ 21718 h 101609"/>
                  <a:gd name="connsiteX2" fmla="*/ 170444 w 170841"/>
                  <a:gd name="connsiteY2" fmla="*/ 69091 h 101609"/>
                  <a:gd name="connsiteX3" fmla="*/ 120421 w 170841"/>
                  <a:gd name="connsiteY3" fmla="*/ 101193 h 101609"/>
                  <a:gd name="connsiteX4" fmla="*/ 11217 w 170841"/>
                  <a:gd name="connsiteY4" fmla="*/ 86369 h 101609"/>
                  <a:gd name="connsiteX0" fmla="*/ 0 w 176476"/>
                  <a:gd name="connsiteY0" fmla="*/ 0 h 134810"/>
                  <a:gd name="connsiteX1" fmla="*/ 143175 w 176476"/>
                  <a:gd name="connsiteY1" fmla="*/ 54919 h 134810"/>
                  <a:gd name="connsiteX2" fmla="*/ 176079 w 176476"/>
                  <a:gd name="connsiteY2" fmla="*/ 102292 h 134810"/>
                  <a:gd name="connsiteX3" fmla="*/ 126056 w 176476"/>
                  <a:gd name="connsiteY3" fmla="*/ 134394 h 134810"/>
                  <a:gd name="connsiteX4" fmla="*/ 16852 w 176476"/>
                  <a:gd name="connsiteY4" fmla="*/ 119570 h 134810"/>
                  <a:gd name="connsiteX0" fmla="*/ 0 w 176635"/>
                  <a:gd name="connsiteY0" fmla="*/ 0 h 134810"/>
                  <a:gd name="connsiteX1" fmla="*/ 145368 w 176635"/>
                  <a:gd name="connsiteY1" fmla="*/ 47716 h 134810"/>
                  <a:gd name="connsiteX2" fmla="*/ 176079 w 176635"/>
                  <a:gd name="connsiteY2" fmla="*/ 102292 h 134810"/>
                  <a:gd name="connsiteX3" fmla="*/ 126056 w 176635"/>
                  <a:gd name="connsiteY3" fmla="*/ 134394 h 134810"/>
                  <a:gd name="connsiteX4" fmla="*/ 16852 w 176635"/>
                  <a:gd name="connsiteY4" fmla="*/ 119570 h 134810"/>
                  <a:gd name="connsiteX0" fmla="*/ 7514 w 184149"/>
                  <a:gd name="connsiteY0" fmla="*/ 0 h 134613"/>
                  <a:gd name="connsiteX1" fmla="*/ 152882 w 184149"/>
                  <a:gd name="connsiteY1" fmla="*/ 47716 h 134613"/>
                  <a:gd name="connsiteX2" fmla="*/ 183593 w 184149"/>
                  <a:gd name="connsiteY2" fmla="*/ 102292 h 134613"/>
                  <a:gd name="connsiteX3" fmla="*/ 133570 w 184149"/>
                  <a:gd name="connsiteY3" fmla="*/ 134394 h 134613"/>
                  <a:gd name="connsiteX4" fmla="*/ 0 w 184149"/>
                  <a:gd name="connsiteY4" fmla="*/ 98770 h 134613"/>
                  <a:gd name="connsiteX0" fmla="*/ 7701 w 184336"/>
                  <a:gd name="connsiteY0" fmla="*/ 0 h 134583"/>
                  <a:gd name="connsiteX1" fmla="*/ 153069 w 184336"/>
                  <a:gd name="connsiteY1" fmla="*/ 47716 h 134583"/>
                  <a:gd name="connsiteX2" fmla="*/ 183780 w 184336"/>
                  <a:gd name="connsiteY2" fmla="*/ 102292 h 134583"/>
                  <a:gd name="connsiteX3" fmla="*/ 133757 w 184336"/>
                  <a:gd name="connsiteY3" fmla="*/ 134394 h 134583"/>
                  <a:gd name="connsiteX4" fmla="*/ 0 w 184336"/>
                  <a:gd name="connsiteY4" fmla="*/ 91629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36" h="134583">
                    <a:moveTo>
                      <a:pt x="7701" y="0"/>
                    </a:moveTo>
                    <a:cubicBezTo>
                      <a:pt x="19299" y="6347"/>
                      <a:pt x="129961" y="35148"/>
                      <a:pt x="153069" y="47716"/>
                    </a:cubicBezTo>
                    <a:cubicBezTo>
                      <a:pt x="176177" y="60284"/>
                      <a:pt x="186999" y="87846"/>
                      <a:pt x="183780" y="102292"/>
                    </a:cubicBezTo>
                    <a:cubicBezTo>
                      <a:pt x="180561" y="116738"/>
                      <a:pt x="153935" y="130800"/>
                      <a:pt x="133757" y="134394"/>
                    </a:cubicBezTo>
                    <a:cubicBezTo>
                      <a:pt x="113579" y="137988"/>
                      <a:pt x="10368" y="89107"/>
                      <a:pt x="0" y="91629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6" name="Oval 124">
            <a:extLst>
              <a:ext uri="{FF2B5EF4-FFF2-40B4-BE49-F238E27FC236}">
                <a16:creationId xmlns:a16="http://schemas.microsoft.com/office/drawing/2014/main" id="{F68B9794-70F6-48AB-A2B5-29B4C572C088}"/>
              </a:ext>
            </a:extLst>
          </p:cNvPr>
          <p:cNvSpPr/>
          <p:nvPr/>
        </p:nvSpPr>
        <p:spPr>
          <a:xfrm rot="1022508" flipH="1">
            <a:off x="6085397" y="3882802"/>
            <a:ext cx="644838" cy="1240962"/>
          </a:xfrm>
          <a:custGeom>
            <a:avLst/>
            <a:gdLst>
              <a:gd name="connsiteX0" fmla="*/ 0 w 828028"/>
              <a:gd name="connsiteY0" fmla="*/ 835762 h 1671523"/>
              <a:gd name="connsiteX1" fmla="*/ 414014 w 828028"/>
              <a:gd name="connsiteY1" fmla="*/ 0 h 1671523"/>
              <a:gd name="connsiteX2" fmla="*/ 828028 w 828028"/>
              <a:gd name="connsiteY2" fmla="*/ 835762 h 1671523"/>
              <a:gd name="connsiteX3" fmla="*/ 414014 w 828028"/>
              <a:gd name="connsiteY3" fmla="*/ 1671524 h 1671523"/>
              <a:gd name="connsiteX4" fmla="*/ 0 w 828028"/>
              <a:gd name="connsiteY4" fmla="*/ 835762 h 1671523"/>
              <a:gd name="connsiteX0" fmla="*/ 112725 w 940753"/>
              <a:gd name="connsiteY0" fmla="*/ 835762 h 2168439"/>
              <a:gd name="connsiteX1" fmla="*/ 526739 w 940753"/>
              <a:gd name="connsiteY1" fmla="*/ 0 h 2168439"/>
              <a:gd name="connsiteX2" fmla="*/ 940753 w 940753"/>
              <a:gd name="connsiteY2" fmla="*/ 835762 h 2168439"/>
              <a:gd name="connsiteX3" fmla="*/ 526739 w 940753"/>
              <a:gd name="connsiteY3" fmla="*/ 1671524 h 2168439"/>
              <a:gd name="connsiteX4" fmla="*/ 27904 w 940753"/>
              <a:gd name="connsiteY4" fmla="*/ 2139069 h 2168439"/>
              <a:gd name="connsiteX5" fmla="*/ 112725 w 940753"/>
              <a:gd name="connsiteY5" fmla="*/ 835762 h 2168439"/>
              <a:gd name="connsiteX0" fmla="*/ 112725 w 940753"/>
              <a:gd name="connsiteY0" fmla="*/ 835762 h 2191007"/>
              <a:gd name="connsiteX1" fmla="*/ 526739 w 940753"/>
              <a:gd name="connsiteY1" fmla="*/ 0 h 2191007"/>
              <a:gd name="connsiteX2" fmla="*/ 940753 w 940753"/>
              <a:gd name="connsiteY2" fmla="*/ 835762 h 2191007"/>
              <a:gd name="connsiteX3" fmla="*/ 637772 w 940753"/>
              <a:gd name="connsiteY3" fmla="*/ 1899536 h 2191007"/>
              <a:gd name="connsiteX4" fmla="*/ 27904 w 940753"/>
              <a:gd name="connsiteY4" fmla="*/ 2139069 h 2191007"/>
              <a:gd name="connsiteX5" fmla="*/ 112725 w 940753"/>
              <a:gd name="connsiteY5" fmla="*/ 835762 h 2191007"/>
              <a:gd name="connsiteX0" fmla="*/ 112725 w 688353"/>
              <a:gd name="connsiteY0" fmla="*/ 836744 h 2188292"/>
              <a:gd name="connsiteX1" fmla="*/ 526739 w 688353"/>
              <a:gd name="connsiteY1" fmla="*/ 982 h 2188292"/>
              <a:gd name="connsiteX2" fmla="*/ 652924 w 688353"/>
              <a:gd name="connsiteY2" fmla="*/ 994265 h 2188292"/>
              <a:gd name="connsiteX3" fmla="*/ 637772 w 688353"/>
              <a:gd name="connsiteY3" fmla="*/ 1900518 h 2188292"/>
              <a:gd name="connsiteX4" fmla="*/ 27904 w 688353"/>
              <a:gd name="connsiteY4" fmla="*/ 2140051 h 2188292"/>
              <a:gd name="connsiteX5" fmla="*/ 112725 w 688353"/>
              <a:gd name="connsiteY5" fmla="*/ 836744 h 2188292"/>
              <a:gd name="connsiteX0" fmla="*/ 112725 w 920062"/>
              <a:gd name="connsiteY0" fmla="*/ 872697 h 2224245"/>
              <a:gd name="connsiteX1" fmla="*/ 526739 w 920062"/>
              <a:gd name="connsiteY1" fmla="*/ 36935 h 2224245"/>
              <a:gd name="connsiteX2" fmla="*/ 918985 w 920062"/>
              <a:gd name="connsiteY2" fmla="*/ 236206 h 2224245"/>
              <a:gd name="connsiteX3" fmla="*/ 652924 w 920062"/>
              <a:gd name="connsiteY3" fmla="*/ 1030218 h 2224245"/>
              <a:gd name="connsiteX4" fmla="*/ 637772 w 920062"/>
              <a:gd name="connsiteY4" fmla="*/ 1936471 h 2224245"/>
              <a:gd name="connsiteX5" fmla="*/ 27904 w 920062"/>
              <a:gd name="connsiteY5" fmla="*/ 2176004 h 2224245"/>
              <a:gd name="connsiteX6" fmla="*/ 112725 w 920062"/>
              <a:gd name="connsiteY6" fmla="*/ 872697 h 2224245"/>
              <a:gd name="connsiteX0" fmla="*/ 110100 w 917437"/>
              <a:gd name="connsiteY0" fmla="*/ 998095 h 2349643"/>
              <a:gd name="connsiteX1" fmla="*/ 426107 w 917437"/>
              <a:gd name="connsiteY1" fmla="*/ 23453 h 2349643"/>
              <a:gd name="connsiteX2" fmla="*/ 916360 w 917437"/>
              <a:gd name="connsiteY2" fmla="*/ 361604 h 2349643"/>
              <a:gd name="connsiteX3" fmla="*/ 650299 w 917437"/>
              <a:gd name="connsiteY3" fmla="*/ 1155616 h 2349643"/>
              <a:gd name="connsiteX4" fmla="*/ 635147 w 917437"/>
              <a:gd name="connsiteY4" fmla="*/ 2061869 h 2349643"/>
              <a:gd name="connsiteX5" fmla="*/ 25279 w 917437"/>
              <a:gd name="connsiteY5" fmla="*/ 2301402 h 2349643"/>
              <a:gd name="connsiteX6" fmla="*/ 110100 w 917437"/>
              <a:gd name="connsiteY6" fmla="*/ 998095 h 2349643"/>
              <a:gd name="connsiteX0" fmla="*/ 110100 w 807589"/>
              <a:gd name="connsiteY0" fmla="*/ 992881 h 2344429"/>
              <a:gd name="connsiteX1" fmla="*/ 426107 w 807589"/>
              <a:gd name="connsiteY1" fmla="*/ 18239 h 2344429"/>
              <a:gd name="connsiteX2" fmla="*/ 805908 w 807589"/>
              <a:gd name="connsiteY2" fmla="*/ 405836 h 2344429"/>
              <a:gd name="connsiteX3" fmla="*/ 650299 w 807589"/>
              <a:gd name="connsiteY3" fmla="*/ 1150402 h 2344429"/>
              <a:gd name="connsiteX4" fmla="*/ 635147 w 807589"/>
              <a:gd name="connsiteY4" fmla="*/ 2056655 h 2344429"/>
              <a:gd name="connsiteX5" fmla="*/ 25279 w 807589"/>
              <a:gd name="connsiteY5" fmla="*/ 2296188 h 2344429"/>
              <a:gd name="connsiteX6" fmla="*/ 110100 w 807589"/>
              <a:gd name="connsiteY6" fmla="*/ 992881 h 2344429"/>
              <a:gd name="connsiteX0" fmla="*/ 110100 w 807908"/>
              <a:gd name="connsiteY0" fmla="*/ 992881 h 2344353"/>
              <a:gd name="connsiteX1" fmla="*/ 426107 w 807908"/>
              <a:gd name="connsiteY1" fmla="*/ 18239 h 2344353"/>
              <a:gd name="connsiteX2" fmla="*/ 805908 w 807908"/>
              <a:gd name="connsiteY2" fmla="*/ 405836 h 2344353"/>
              <a:gd name="connsiteX3" fmla="*/ 650299 w 807908"/>
              <a:gd name="connsiteY3" fmla="*/ 1150402 h 2344353"/>
              <a:gd name="connsiteX4" fmla="*/ 579944 w 807908"/>
              <a:gd name="connsiteY4" fmla="*/ 1153808 h 2344353"/>
              <a:gd name="connsiteX5" fmla="*/ 635147 w 807908"/>
              <a:gd name="connsiteY5" fmla="*/ 2056655 h 2344353"/>
              <a:gd name="connsiteX6" fmla="*/ 25279 w 807908"/>
              <a:gd name="connsiteY6" fmla="*/ 2296188 h 2344353"/>
              <a:gd name="connsiteX7" fmla="*/ 110100 w 807908"/>
              <a:gd name="connsiteY7" fmla="*/ 992881 h 2344353"/>
              <a:gd name="connsiteX0" fmla="*/ 38669 w 849888"/>
              <a:gd name="connsiteY0" fmla="*/ 991633 h 2344295"/>
              <a:gd name="connsiteX1" fmla="*/ 468087 w 849888"/>
              <a:gd name="connsiteY1" fmla="*/ 18181 h 2344295"/>
              <a:gd name="connsiteX2" fmla="*/ 847888 w 849888"/>
              <a:gd name="connsiteY2" fmla="*/ 405778 h 2344295"/>
              <a:gd name="connsiteX3" fmla="*/ 692279 w 849888"/>
              <a:gd name="connsiteY3" fmla="*/ 1150344 h 2344295"/>
              <a:gd name="connsiteX4" fmla="*/ 621924 w 849888"/>
              <a:gd name="connsiteY4" fmla="*/ 1153750 h 2344295"/>
              <a:gd name="connsiteX5" fmla="*/ 677127 w 849888"/>
              <a:gd name="connsiteY5" fmla="*/ 2056597 h 2344295"/>
              <a:gd name="connsiteX6" fmla="*/ 67259 w 849888"/>
              <a:gd name="connsiteY6" fmla="*/ 2296130 h 2344295"/>
              <a:gd name="connsiteX7" fmla="*/ 38669 w 849888"/>
              <a:gd name="connsiteY7" fmla="*/ 991633 h 2344295"/>
              <a:gd name="connsiteX0" fmla="*/ 38669 w 849923"/>
              <a:gd name="connsiteY0" fmla="*/ 991633 h 2344371"/>
              <a:gd name="connsiteX1" fmla="*/ 468087 w 849923"/>
              <a:gd name="connsiteY1" fmla="*/ 18181 h 2344371"/>
              <a:gd name="connsiteX2" fmla="*/ 847888 w 849923"/>
              <a:gd name="connsiteY2" fmla="*/ 405778 h 2344371"/>
              <a:gd name="connsiteX3" fmla="*/ 692279 w 849923"/>
              <a:gd name="connsiteY3" fmla="*/ 1150344 h 2344371"/>
              <a:gd name="connsiteX4" fmla="*/ 677127 w 849923"/>
              <a:gd name="connsiteY4" fmla="*/ 2056597 h 2344371"/>
              <a:gd name="connsiteX5" fmla="*/ 67259 w 849923"/>
              <a:gd name="connsiteY5" fmla="*/ 2296130 h 2344371"/>
              <a:gd name="connsiteX6" fmla="*/ 38669 w 849923"/>
              <a:gd name="connsiteY6" fmla="*/ 991633 h 2344371"/>
              <a:gd name="connsiteX0" fmla="*/ 38669 w 849255"/>
              <a:gd name="connsiteY0" fmla="*/ 991633 h 2345055"/>
              <a:gd name="connsiteX1" fmla="*/ 468087 w 849255"/>
              <a:gd name="connsiteY1" fmla="*/ 18181 h 2345055"/>
              <a:gd name="connsiteX2" fmla="*/ 847888 w 849255"/>
              <a:gd name="connsiteY2" fmla="*/ 405778 h 2345055"/>
              <a:gd name="connsiteX3" fmla="*/ 612330 w 849255"/>
              <a:gd name="connsiteY3" fmla="*/ 1119841 h 2345055"/>
              <a:gd name="connsiteX4" fmla="*/ 677127 w 849255"/>
              <a:gd name="connsiteY4" fmla="*/ 2056597 h 2345055"/>
              <a:gd name="connsiteX5" fmla="*/ 67259 w 849255"/>
              <a:gd name="connsiteY5" fmla="*/ 2296130 h 2345055"/>
              <a:gd name="connsiteX6" fmla="*/ 38669 w 849255"/>
              <a:gd name="connsiteY6" fmla="*/ 991633 h 2345055"/>
              <a:gd name="connsiteX0" fmla="*/ 38669 w 849255"/>
              <a:gd name="connsiteY0" fmla="*/ 991633 h 2354678"/>
              <a:gd name="connsiteX1" fmla="*/ 468087 w 849255"/>
              <a:gd name="connsiteY1" fmla="*/ 18181 h 2354678"/>
              <a:gd name="connsiteX2" fmla="*/ 847888 w 849255"/>
              <a:gd name="connsiteY2" fmla="*/ 405778 h 2354678"/>
              <a:gd name="connsiteX3" fmla="*/ 612330 w 849255"/>
              <a:gd name="connsiteY3" fmla="*/ 1119841 h 2354678"/>
              <a:gd name="connsiteX4" fmla="*/ 547427 w 849255"/>
              <a:gd name="connsiteY4" fmla="*/ 2111077 h 2354678"/>
              <a:gd name="connsiteX5" fmla="*/ 67259 w 849255"/>
              <a:gd name="connsiteY5" fmla="*/ 2296130 h 2354678"/>
              <a:gd name="connsiteX6" fmla="*/ 38669 w 849255"/>
              <a:gd name="connsiteY6" fmla="*/ 991633 h 2354678"/>
              <a:gd name="connsiteX0" fmla="*/ 38669 w 888265"/>
              <a:gd name="connsiteY0" fmla="*/ 991633 h 2354480"/>
              <a:gd name="connsiteX1" fmla="*/ 468087 w 888265"/>
              <a:gd name="connsiteY1" fmla="*/ 18181 h 2354480"/>
              <a:gd name="connsiteX2" fmla="*/ 847888 w 888265"/>
              <a:gd name="connsiteY2" fmla="*/ 405778 h 2354480"/>
              <a:gd name="connsiteX3" fmla="*/ 878000 w 888265"/>
              <a:gd name="connsiteY3" fmla="*/ 1126439 h 2354480"/>
              <a:gd name="connsiteX4" fmla="*/ 547427 w 888265"/>
              <a:gd name="connsiteY4" fmla="*/ 2111077 h 2354480"/>
              <a:gd name="connsiteX5" fmla="*/ 67259 w 888265"/>
              <a:gd name="connsiteY5" fmla="*/ 2296130 h 2354480"/>
              <a:gd name="connsiteX6" fmla="*/ 38669 w 888265"/>
              <a:gd name="connsiteY6" fmla="*/ 991633 h 2354480"/>
              <a:gd name="connsiteX0" fmla="*/ 15358 w 1007172"/>
              <a:gd name="connsiteY0" fmla="*/ 1001574 h 2354942"/>
              <a:gd name="connsiteX1" fmla="*/ 586994 w 1007172"/>
              <a:gd name="connsiteY1" fmla="*/ 18643 h 2354942"/>
              <a:gd name="connsiteX2" fmla="*/ 966795 w 1007172"/>
              <a:gd name="connsiteY2" fmla="*/ 406240 h 2354942"/>
              <a:gd name="connsiteX3" fmla="*/ 996907 w 1007172"/>
              <a:gd name="connsiteY3" fmla="*/ 1126901 h 2354942"/>
              <a:gd name="connsiteX4" fmla="*/ 666334 w 1007172"/>
              <a:gd name="connsiteY4" fmla="*/ 2111539 h 2354942"/>
              <a:gd name="connsiteX5" fmla="*/ 186166 w 1007172"/>
              <a:gd name="connsiteY5" fmla="*/ 2296592 h 2354942"/>
              <a:gd name="connsiteX6" fmla="*/ 15358 w 1007172"/>
              <a:gd name="connsiteY6" fmla="*/ 1001574 h 2354942"/>
              <a:gd name="connsiteX0" fmla="*/ 30345 w 1022159"/>
              <a:gd name="connsiteY0" fmla="*/ 1001574 h 2382301"/>
              <a:gd name="connsiteX1" fmla="*/ 601981 w 1022159"/>
              <a:gd name="connsiteY1" fmla="*/ 18643 h 2382301"/>
              <a:gd name="connsiteX2" fmla="*/ 981782 w 1022159"/>
              <a:gd name="connsiteY2" fmla="*/ 406240 h 2382301"/>
              <a:gd name="connsiteX3" fmla="*/ 1011894 w 1022159"/>
              <a:gd name="connsiteY3" fmla="*/ 1126901 h 2382301"/>
              <a:gd name="connsiteX4" fmla="*/ 681321 w 1022159"/>
              <a:gd name="connsiteY4" fmla="*/ 2111539 h 2382301"/>
              <a:gd name="connsiteX5" fmla="*/ 117098 w 1022159"/>
              <a:gd name="connsiteY5" fmla="*/ 2329204 h 2382301"/>
              <a:gd name="connsiteX6" fmla="*/ 30345 w 1022159"/>
              <a:gd name="connsiteY6" fmla="*/ 1001574 h 2382301"/>
              <a:gd name="connsiteX0" fmla="*/ 20427 w 1012241"/>
              <a:gd name="connsiteY0" fmla="*/ 1054838 h 2435565"/>
              <a:gd name="connsiteX1" fmla="*/ 452477 w 1012241"/>
              <a:gd name="connsiteY1" fmla="*/ 16393 h 2435565"/>
              <a:gd name="connsiteX2" fmla="*/ 971864 w 1012241"/>
              <a:gd name="connsiteY2" fmla="*/ 459504 h 2435565"/>
              <a:gd name="connsiteX3" fmla="*/ 1001976 w 1012241"/>
              <a:gd name="connsiteY3" fmla="*/ 1180165 h 2435565"/>
              <a:gd name="connsiteX4" fmla="*/ 671403 w 1012241"/>
              <a:gd name="connsiteY4" fmla="*/ 2164803 h 2435565"/>
              <a:gd name="connsiteX5" fmla="*/ 107180 w 1012241"/>
              <a:gd name="connsiteY5" fmla="*/ 2382468 h 2435565"/>
              <a:gd name="connsiteX6" fmla="*/ 20427 w 1012241"/>
              <a:gd name="connsiteY6" fmla="*/ 1054838 h 2435565"/>
              <a:gd name="connsiteX0" fmla="*/ 20427 w 975712"/>
              <a:gd name="connsiteY0" fmla="*/ 1054838 h 2436258"/>
              <a:gd name="connsiteX1" fmla="*/ 452477 w 975712"/>
              <a:gd name="connsiteY1" fmla="*/ 16393 h 2436258"/>
              <a:gd name="connsiteX2" fmla="*/ 971864 w 975712"/>
              <a:gd name="connsiteY2" fmla="*/ 459504 h 2436258"/>
              <a:gd name="connsiteX3" fmla="*/ 893722 w 975712"/>
              <a:gd name="connsiteY3" fmla="*/ 1153621 h 2436258"/>
              <a:gd name="connsiteX4" fmla="*/ 671403 w 975712"/>
              <a:gd name="connsiteY4" fmla="*/ 2164803 h 2436258"/>
              <a:gd name="connsiteX5" fmla="*/ 107180 w 975712"/>
              <a:gd name="connsiteY5" fmla="*/ 2382468 h 2436258"/>
              <a:gd name="connsiteX6" fmla="*/ 20427 w 975712"/>
              <a:gd name="connsiteY6" fmla="*/ 1054838 h 243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712" h="2436258">
                <a:moveTo>
                  <a:pt x="20427" y="1054838"/>
                </a:moveTo>
                <a:cubicBezTo>
                  <a:pt x="77976" y="660492"/>
                  <a:pt x="293904" y="115615"/>
                  <a:pt x="452477" y="16393"/>
                </a:cubicBezTo>
                <a:cubicBezTo>
                  <a:pt x="611050" y="-82829"/>
                  <a:pt x="950833" y="293957"/>
                  <a:pt x="971864" y="459504"/>
                </a:cubicBezTo>
                <a:cubicBezTo>
                  <a:pt x="992895" y="625051"/>
                  <a:pt x="922182" y="878484"/>
                  <a:pt x="893722" y="1153621"/>
                </a:cubicBezTo>
                <a:cubicBezTo>
                  <a:pt x="865262" y="1428758"/>
                  <a:pt x="802493" y="1959995"/>
                  <a:pt x="671403" y="2164803"/>
                </a:cubicBezTo>
                <a:cubicBezTo>
                  <a:pt x="540313" y="2369611"/>
                  <a:pt x="176182" y="2521762"/>
                  <a:pt x="107180" y="2382468"/>
                </a:cubicBezTo>
                <a:cubicBezTo>
                  <a:pt x="38178" y="2243174"/>
                  <a:pt x="-37122" y="1449184"/>
                  <a:pt x="20427" y="10548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4E7A264-CC01-4FC9-BC9C-A4DF361B7A09}"/>
              </a:ext>
            </a:extLst>
          </p:cNvPr>
          <p:cNvGrpSpPr/>
          <p:nvPr/>
        </p:nvGrpSpPr>
        <p:grpSpPr>
          <a:xfrm>
            <a:off x="6605961" y="3586340"/>
            <a:ext cx="519428" cy="405419"/>
            <a:chOff x="5581670" y="2658137"/>
            <a:chExt cx="809185" cy="631577"/>
          </a:xfrm>
          <a:solidFill>
            <a:schemeClr val="bg1">
              <a:lumMod val="95000"/>
            </a:schemeClr>
          </a:solidFill>
        </p:grpSpPr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43B8F10D-1A40-44D6-9C80-E94567D34383}"/>
                </a:ext>
              </a:extLst>
            </p:cNvPr>
            <p:cNvSpPr/>
            <p:nvPr/>
          </p:nvSpPr>
          <p:spPr>
            <a:xfrm>
              <a:off x="5590002" y="2747710"/>
              <a:ext cx="96889" cy="74267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31EC1AF5-1788-4FCA-9BC3-4B30D281F23F}"/>
                </a:ext>
              </a:extLst>
            </p:cNvPr>
            <p:cNvSpPr/>
            <p:nvPr/>
          </p:nvSpPr>
          <p:spPr>
            <a:xfrm>
              <a:off x="5781787" y="2682710"/>
              <a:ext cx="96889" cy="74267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45C324C6-F00D-4F6E-BA42-0247D81C8A86}"/>
                </a:ext>
              </a:extLst>
            </p:cNvPr>
            <p:cNvSpPr/>
            <p:nvPr/>
          </p:nvSpPr>
          <p:spPr>
            <a:xfrm>
              <a:off x="5703954" y="2821976"/>
              <a:ext cx="96889" cy="74267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F064952B-3CFB-4CD1-BAAD-AA29CC120C32}"/>
                </a:ext>
              </a:extLst>
            </p:cNvPr>
            <p:cNvGrpSpPr/>
            <p:nvPr/>
          </p:nvGrpSpPr>
          <p:grpSpPr>
            <a:xfrm>
              <a:off x="5855248" y="2813454"/>
              <a:ext cx="133157" cy="111399"/>
              <a:chOff x="6166666" y="3733818"/>
              <a:chExt cx="360596" cy="301674"/>
            </a:xfrm>
            <a:grpFill/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91ABB774-7E89-484E-B39E-C07E1E9B6D67}"/>
                  </a:ext>
                </a:extLst>
              </p:cNvPr>
              <p:cNvSpPr/>
              <p:nvPr/>
            </p:nvSpPr>
            <p:spPr>
              <a:xfrm>
                <a:off x="6166666" y="3834376"/>
                <a:ext cx="262375" cy="201116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F07CD686-5800-42B3-9C7F-37340B25762F}"/>
                  </a:ext>
                </a:extLst>
              </p:cNvPr>
              <p:cNvSpPr/>
              <p:nvPr/>
            </p:nvSpPr>
            <p:spPr>
              <a:xfrm>
                <a:off x="6264887" y="3733818"/>
                <a:ext cx="262375" cy="201116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7" name="Oval 79">
              <a:extLst>
                <a:ext uri="{FF2B5EF4-FFF2-40B4-BE49-F238E27FC236}">
                  <a16:creationId xmlns:a16="http://schemas.microsoft.com/office/drawing/2014/main" id="{1D43396E-B832-4A57-A096-7D198128E814}"/>
                </a:ext>
              </a:extLst>
            </p:cNvPr>
            <p:cNvSpPr/>
            <p:nvPr/>
          </p:nvSpPr>
          <p:spPr>
            <a:xfrm>
              <a:off x="5581670" y="2729574"/>
              <a:ext cx="95051" cy="84826"/>
            </a:xfrm>
            <a:custGeom>
              <a:avLst/>
              <a:gdLst>
                <a:gd name="connsiteX0" fmla="*/ 0 w 117944"/>
                <a:gd name="connsiteY0" fmla="*/ 49102 h 98203"/>
                <a:gd name="connsiteX1" fmla="*/ 58972 w 117944"/>
                <a:gd name="connsiteY1" fmla="*/ 0 h 98203"/>
                <a:gd name="connsiteX2" fmla="*/ 117944 w 117944"/>
                <a:gd name="connsiteY2" fmla="*/ 49102 h 98203"/>
                <a:gd name="connsiteX3" fmla="*/ 58972 w 117944"/>
                <a:gd name="connsiteY3" fmla="*/ 98204 h 98203"/>
                <a:gd name="connsiteX4" fmla="*/ 0 w 117944"/>
                <a:gd name="connsiteY4" fmla="*/ 49102 h 98203"/>
                <a:gd name="connsiteX0" fmla="*/ 0 w 132231"/>
                <a:gd name="connsiteY0" fmla="*/ 49102 h 98204"/>
                <a:gd name="connsiteX1" fmla="*/ 58972 w 132231"/>
                <a:gd name="connsiteY1" fmla="*/ 0 h 98204"/>
                <a:gd name="connsiteX2" fmla="*/ 132231 w 132231"/>
                <a:gd name="connsiteY2" fmla="*/ 49102 h 98204"/>
                <a:gd name="connsiteX3" fmla="*/ 58972 w 132231"/>
                <a:gd name="connsiteY3" fmla="*/ 98204 h 98204"/>
                <a:gd name="connsiteX4" fmla="*/ 0 w 132231"/>
                <a:gd name="connsiteY4" fmla="*/ 49102 h 98204"/>
                <a:gd name="connsiteX0" fmla="*/ 27 w 132258"/>
                <a:gd name="connsiteY0" fmla="*/ 49102 h 102967"/>
                <a:gd name="connsiteX1" fmla="*/ 58999 w 132258"/>
                <a:gd name="connsiteY1" fmla="*/ 0 h 102967"/>
                <a:gd name="connsiteX2" fmla="*/ 132258 w 132258"/>
                <a:gd name="connsiteY2" fmla="*/ 49102 h 102967"/>
                <a:gd name="connsiteX3" fmla="*/ 66143 w 132258"/>
                <a:gd name="connsiteY3" fmla="*/ 102967 h 102967"/>
                <a:gd name="connsiteX4" fmla="*/ 27 w 132258"/>
                <a:gd name="connsiteY4" fmla="*/ 49102 h 102967"/>
                <a:gd name="connsiteX0" fmla="*/ 27 w 137660"/>
                <a:gd name="connsiteY0" fmla="*/ 49102 h 103927"/>
                <a:gd name="connsiteX1" fmla="*/ 58999 w 137660"/>
                <a:gd name="connsiteY1" fmla="*/ 0 h 103927"/>
                <a:gd name="connsiteX2" fmla="*/ 132258 w 137660"/>
                <a:gd name="connsiteY2" fmla="*/ 49102 h 103927"/>
                <a:gd name="connsiteX3" fmla="*/ 127496 w 137660"/>
                <a:gd name="connsiteY3" fmla="*/ 81110 h 103927"/>
                <a:gd name="connsiteX4" fmla="*/ 66143 w 137660"/>
                <a:gd name="connsiteY4" fmla="*/ 102967 h 103927"/>
                <a:gd name="connsiteX5" fmla="*/ 27 w 137660"/>
                <a:gd name="connsiteY5" fmla="*/ 49102 h 103927"/>
                <a:gd name="connsiteX0" fmla="*/ 0 w 137633"/>
                <a:gd name="connsiteY0" fmla="*/ 53864 h 108689"/>
                <a:gd name="connsiteX1" fmla="*/ 66115 w 137633"/>
                <a:gd name="connsiteY1" fmla="*/ 0 h 108689"/>
                <a:gd name="connsiteX2" fmla="*/ 132231 w 137633"/>
                <a:gd name="connsiteY2" fmla="*/ 53864 h 108689"/>
                <a:gd name="connsiteX3" fmla="*/ 127469 w 137633"/>
                <a:gd name="connsiteY3" fmla="*/ 85872 h 108689"/>
                <a:gd name="connsiteX4" fmla="*/ 66116 w 137633"/>
                <a:gd name="connsiteY4" fmla="*/ 107729 h 108689"/>
                <a:gd name="connsiteX5" fmla="*/ 0 w 137633"/>
                <a:gd name="connsiteY5" fmla="*/ 53864 h 108689"/>
                <a:gd name="connsiteX0" fmla="*/ 0 w 147158"/>
                <a:gd name="connsiteY0" fmla="*/ 53864 h 108689"/>
                <a:gd name="connsiteX1" fmla="*/ 75640 w 147158"/>
                <a:gd name="connsiteY1" fmla="*/ 0 h 108689"/>
                <a:gd name="connsiteX2" fmla="*/ 141756 w 147158"/>
                <a:gd name="connsiteY2" fmla="*/ 53864 h 108689"/>
                <a:gd name="connsiteX3" fmla="*/ 136994 w 147158"/>
                <a:gd name="connsiteY3" fmla="*/ 85872 h 108689"/>
                <a:gd name="connsiteX4" fmla="*/ 75641 w 147158"/>
                <a:gd name="connsiteY4" fmla="*/ 107729 h 108689"/>
                <a:gd name="connsiteX5" fmla="*/ 0 w 147158"/>
                <a:gd name="connsiteY5" fmla="*/ 53864 h 108689"/>
                <a:gd name="connsiteX0" fmla="*/ 0 w 140122"/>
                <a:gd name="connsiteY0" fmla="*/ 23653 h 111877"/>
                <a:gd name="connsiteX1" fmla="*/ 68604 w 140122"/>
                <a:gd name="connsiteY1" fmla="*/ 1449 h 111877"/>
                <a:gd name="connsiteX2" fmla="*/ 134720 w 140122"/>
                <a:gd name="connsiteY2" fmla="*/ 55313 h 111877"/>
                <a:gd name="connsiteX3" fmla="*/ 129958 w 140122"/>
                <a:gd name="connsiteY3" fmla="*/ 87321 h 111877"/>
                <a:gd name="connsiteX4" fmla="*/ 68605 w 140122"/>
                <a:gd name="connsiteY4" fmla="*/ 109178 h 111877"/>
                <a:gd name="connsiteX5" fmla="*/ 0 w 140122"/>
                <a:gd name="connsiteY5" fmla="*/ 23653 h 111877"/>
                <a:gd name="connsiteX0" fmla="*/ 298 w 140420"/>
                <a:gd name="connsiteY0" fmla="*/ 37091 h 125315"/>
                <a:gd name="connsiteX1" fmla="*/ 97045 w 140420"/>
                <a:gd name="connsiteY1" fmla="*/ 816 h 125315"/>
                <a:gd name="connsiteX2" fmla="*/ 135018 w 140420"/>
                <a:gd name="connsiteY2" fmla="*/ 68751 h 125315"/>
                <a:gd name="connsiteX3" fmla="*/ 130256 w 140420"/>
                <a:gd name="connsiteY3" fmla="*/ 100759 h 125315"/>
                <a:gd name="connsiteX4" fmla="*/ 68903 w 140420"/>
                <a:gd name="connsiteY4" fmla="*/ 122616 h 125315"/>
                <a:gd name="connsiteX5" fmla="*/ 298 w 140420"/>
                <a:gd name="connsiteY5" fmla="*/ 37091 h 1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20" h="125315">
                  <a:moveTo>
                    <a:pt x="298" y="37091"/>
                  </a:moveTo>
                  <a:cubicBezTo>
                    <a:pt x="4988" y="16791"/>
                    <a:pt x="74592" y="-4461"/>
                    <a:pt x="97045" y="816"/>
                  </a:cubicBezTo>
                  <a:cubicBezTo>
                    <a:pt x="119498" y="6093"/>
                    <a:pt x="125983" y="55630"/>
                    <a:pt x="135018" y="68751"/>
                  </a:cubicBezTo>
                  <a:cubicBezTo>
                    <a:pt x="144053" y="81872"/>
                    <a:pt x="141275" y="91782"/>
                    <a:pt x="130256" y="100759"/>
                  </a:cubicBezTo>
                  <a:cubicBezTo>
                    <a:pt x="119237" y="109737"/>
                    <a:pt x="90563" y="133227"/>
                    <a:pt x="68903" y="122616"/>
                  </a:cubicBezTo>
                  <a:cubicBezTo>
                    <a:pt x="47243" y="112005"/>
                    <a:pt x="-4392" y="57391"/>
                    <a:pt x="298" y="3709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21B57C83-9094-4A2C-B187-15AB17BEEA98}"/>
                </a:ext>
              </a:extLst>
            </p:cNvPr>
            <p:cNvGrpSpPr/>
            <p:nvPr/>
          </p:nvGrpSpPr>
          <p:grpSpPr>
            <a:xfrm>
              <a:off x="6063035" y="3098876"/>
              <a:ext cx="327820" cy="190838"/>
              <a:chOff x="6265630" y="4122818"/>
              <a:chExt cx="624198" cy="363372"/>
            </a:xfrm>
            <a:grpFill/>
          </p:grpSpPr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5BEE9B48-DC54-4855-A735-A54EBC42C70A}"/>
                  </a:ext>
                </a:extLst>
              </p:cNvPr>
              <p:cNvSpPr/>
              <p:nvPr/>
            </p:nvSpPr>
            <p:spPr>
              <a:xfrm>
                <a:off x="6265630" y="4312435"/>
                <a:ext cx="226678" cy="17375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39139A53-C2AF-4029-9197-81D104C7BCF8}"/>
                  </a:ext>
                </a:extLst>
              </p:cNvPr>
              <p:cNvSpPr/>
              <p:nvPr/>
            </p:nvSpPr>
            <p:spPr>
              <a:xfrm>
                <a:off x="6663145" y="4122818"/>
                <a:ext cx="226683" cy="17375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FB36FCB-F779-4876-8ED8-804EB7489F27}"/>
                </a:ext>
              </a:extLst>
            </p:cNvPr>
            <p:cNvSpPr/>
            <p:nvPr/>
          </p:nvSpPr>
          <p:spPr>
            <a:xfrm>
              <a:off x="5952135" y="2961571"/>
              <a:ext cx="153440" cy="117615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0" name="Oval 79">
              <a:extLst>
                <a:ext uri="{FF2B5EF4-FFF2-40B4-BE49-F238E27FC236}">
                  <a16:creationId xmlns:a16="http://schemas.microsoft.com/office/drawing/2014/main" id="{E17EE7FF-A2B2-4FE3-8214-2082FB48A380}"/>
                </a:ext>
              </a:extLst>
            </p:cNvPr>
            <p:cNvSpPr/>
            <p:nvPr/>
          </p:nvSpPr>
          <p:spPr>
            <a:xfrm>
              <a:off x="5769789" y="2658137"/>
              <a:ext cx="95051" cy="84826"/>
            </a:xfrm>
            <a:custGeom>
              <a:avLst/>
              <a:gdLst>
                <a:gd name="connsiteX0" fmla="*/ 0 w 117944"/>
                <a:gd name="connsiteY0" fmla="*/ 49102 h 98203"/>
                <a:gd name="connsiteX1" fmla="*/ 58972 w 117944"/>
                <a:gd name="connsiteY1" fmla="*/ 0 h 98203"/>
                <a:gd name="connsiteX2" fmla="*/ 117944 w 117944"/>
                <a:gd name="connsiteY2" fmla="*/ 49102 h 98203"/>
                <a:gd name="connsiteX3" fmla="*/ 58972 w 117944"/>
                <a:gd name="connsiteY3" fmla="*/ 98204 h 98203"/>
                <a:gd name="connsiteX4" fmla="*/ 0 w 117944"/>
                <a:gd name="connsiteY4" fmla="*/ 49102 h 98203"/>
                <a:gd name="connsiteX0" fmla="*/ 0 w 132231"/>
                <a:gd name="connsiteY0" fmla="*/ 49102 h 98204"/>
                <a:gd name="connsiteX1" fmla="*/ 58972 w 132231"/>
                <a:gd name="connsiteY1" fmla="*/ 0 h 98204"/>
                <a:gd name="connsiteX2" fmla="*/ 132231 w 132231"/>
                <a:gd name="connsiteY2" fmla="*/ 49102 h 98204"/>
                <a:gd name="connsiteX3" fmla="*/ 58972 w 132231"/>
                <a:gd name="connsiteY3" fmla="*/ 98204 h 98204"/>
                <a:gd name="connsiteX4" fmla="*/ 0 w 132231"/>
                <a:gd name="connsiteY4" fmla="*/ 49102 h 98204"/>
                <a:gd name="connsiteX0" fmla="*/ 27 w 132258"/>
                <a:gd name="connsiteY0" fmla="*/ 49102 h 102967"/>
                <a:gd name="connsiteX1" fmla="*/ 58999 w 132258"/>
                <a:gd name="connsiteY1" fmla="*/ 0 h 102967"/>
                <a:gd name="connsiteX2" fmla="*/ 132258 w 132258"/>
                <a:gd name="connsiteY2" fmla="*/ 49102 h 102967"/>
                <a:gd name="connsiteX3" fmla="*/ 66143 w 132258"/>
                <a:gd name="connsiteY3" fmla="*/ 102967 h 102967"/>
                <a:gd name="connsiteX4" fmla="*/ 27 w 132258"/>
                <a:gd name="connsiteY4" fmla="*/ 49102 h 102967"/>
                <a:gd name="connsiteX0" fmla="*/ 27 w 137660"/>
                <a:gd name="connsiteY0" fmla="*/ 49102 h 103927"/>
                <a:gd name="connsiteX1" fmla="*/ 58999 w 137660"/>
                <a:gd name="connsiteY1" fmla="*/ 0 h 103927"/>
                <a:gd name="connsiteX2" fmla="*/ 132258 w 137660"/>
                <a:gd name="connsiteY2" fmla="*/ 49102 h 103927"/>
                <a:gd name="connsiteX3" fmla="*/ 127496 w 137660"/>
                <a:gd name="connsiteY3" fmla="*/ 81110 h 103927"/>
                <a:gd name="connsiteX4" fmla="*/ 66143 w 137660"/>
                <a:gd name="connsiteY4" fmla="*/ 102967 h 103927"/>
                <a:gd name="connsiteX5" fmla="*/ 27 w 137660"/>
                <a:gd name="connsiteY5" fmla="*/ 49102 h 103927"/>
                <a:gd name="connsiteX0" fmla="*/ 0 w 137633"/>
                <a:gd name="connsiteY0" fmla="*/ 53864 h 108689"/>
                <a:gd name="connsiteX1" fmla="*/ 66115 w 137633"/>
                <a:gd name="connsiteY1" fmla="*/ 0 h 108689"/>
                <a:gd name="connsiteX2" fmla="*/ 132231 w 137633"/>
                <a:gd name="connsiteY2" fmla="*/ 53864 h 108689"/>
                <a:gd name="connsiteX3" fmla="*/ 127469 w 137633"/>
                <a:gd name="connsiteY3" fmla="*/ 85872 h 108689"/>
                <a:gd name="connsiteX4" fmla="*/ 66116 w 137633"/>
                <a:gd name="connsiteY4" fmla="*/ 107729 h 108689"/>
                <a:gd name="connsiteX5" fmla="*/ 0 w 137633"/>
                <a:gd name="connsiteY5" fmla="*/ 53864 h 108689"/>
                <a:gd name="connsiteX0" fmla="*/ 0 w 147158"/>
                <a:gd name="connsiteY0" fmla="*/ 53864 h 108689"/>
                <a:gd name="connsiteX1" fmla="*/ 75640 w 147158"/>
                <a:gd name="connsiteY1" fmla="*/ 0 h 108689"/>
                <a:gd name="connsiteX2" fmla="*/ 141756 w 147158"/>
                <a:gd name="connsiteY2" fmla="*/ 53864 h 108689"/>
                <a:gd name="connsiteX3" fmla="*/ 136994 w 147158"/>
                <a:gd name="connsiteY3" fmla="*/ 85872 h 108689"/>
                <a:gd name="connsiteX4" fmla="*/ 75641 w 147158"/>
                <a:gd name="connsiteY4" fmla="*/ 107729 h 108689"/>
                <a:gd name="connsiteX5" fmla="*/ 0 w 147158"/>
                <a:gd name="connsiteY5" fmla="*/ 53864 h 108689"/>
                <a:gd name="connsiteX0" fmla="*/ 0 w 140122"/>
                <a:gd name="connsiteY0" fmla="*/ 23653 h 111877"/>
                <a:gd name="connsiteX1" fmla="*/ 68604 w 140122"/>
                <a:gd name="connsiteY1" fmla="*/ 1449 h 111877"/>
                <a:gd name="connsiteX2" fmla="*/ 134720 w 140122"/>
                <a:gd name="connsiteY2" fmla="*/ 55313 h 111877"/>
                <a:gd name="connsiteX3" fmla="*/ 129958 w 140122"/>
                <a:gd name="connsiteY3" fmla="*/ 87321 h 111877"/>
                <a:gd name="connsiteX4" fmla="*/ 68605 w 140122"/>
                <a:gd name="connsiteY4" fmla="*/ 109178 h 111877"/>
                <a:gd name="connsiteX5" fmla="*/ 0 w 140122"/>
                <a:gd name="connsiteY5" fmla="*/ 23653 h 111877"/>
                <a:gd name="connsiteX0" fmla="*/ 298 w 140420"/>
                <a:gd name="connsiteY0" fmla="*/ 37091 h 125315"/>
                <a:gd name="connsiteX1" fmla="*/ 97045 w 140420"/>
                <a:gd name="connsiteY1" fmla="*/ 816 h 125315"/>
                <a:gd name="connsiteX2" fmla="*/ 135018 w 140420"/>
                <a:gd name="connsiteY2" fmla="*/ 68751 h 125315"/>
                <a:gd name="connsiteX3" fmla="*/ 130256 w 140420"/>
                <a:gd name="connsiteY3" fmla="*/ 100759 h 125315"/>
                <a:gd name="connsiteX4" fmla="*/ 68903 w 140420"/>
                <a:gd name="connsiteY4" fmla="*/ 122616 h 125315"/>
                <a:gd name="connsiteX5" fmla="*/ 298 w 140420"/>
                <a:gd name="connsiteY5" fmla="*/ 37091 h 1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20" h="125315">
                  <a:moveTo>
                    <a:pt x="298" y="37091"/>
                  </a:moveTo>
                  <a:cubicBezTo>
                    <a:pt x="4988" y="16791"/>
                    <a:pt x="74592" y="-4461"/>
                    <a:pt x="97045" y="816"/>
                  </a:cubicBezTo>
                  <a:cubicBezTo>
                    <a:pt x="119498" y="6093"/>
                    <a:pt x="125983" y="55630"/>
                    <a:pt x="135018" y="68751"/>
                  </a:cubicBezTo>
                  <a:cubicBezTo>
                    <a:pt x="144053" y="81872"/>
                    <a:pt x="141275" y="91782"/>
                    <a:pt x="130256" y="100759"/>
                  </a:cubicBezTo>
                  <a:cubicBezTo>
                    <a:pt x="119237" y="109737"/>
                    <a:pt x="90563" y="133227"/>
                    <a:pt x="68903" y="122616"/>
                  </a:cubicBezTo>
                  <a:cubicBezTo>
                    <a:pt x="47243" y="112005"/>
                    <a:pt x="-4392" y="57391"/>
                    <a:pt x="298" y="3709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8" name="Oval 247">
            <a:extLst>
              <a:ext uri="{FF2B5EF4-FFF2-40B4-BE49-F238E27FC236}">
                <a16:creationId xmlns:a16="http://schemas.microsoft.com/office/drawing/2014/main" id="{2991CA32-2E3B-49AE-8097-DE8763088FA4}"/>
              </a:ext>
            </a:extLst>
          </p:cNvPr>
          <p:cNvSpPr/>
          <p:nvPr/>
        </p:nvSpPr>
        <p:spPr>
          <a:xfrm rot="241032">
            <a:off x="5798191" y="5093116"/>
            <a:ext cx="197895" cy="1404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8486208-AFC2-4FA3-A05E-1B4FF636DFD5}"/>
              </a:ext>
            </a:extLst>
          </p:cNvPr>
          <p:cNvGrpSpPr/>
          <p:nvPr/>
        </p:nvGrpSpPr>
        <p:grpSpPr>
          <a:xfrm rot="20943504" flipH="1">
            <a:off x="7018917" y="2339439"/>
            <a:ext cx="258743" cy="591668"/>
            <a:chOff x="6044718" y="3792347"/>
            <a:chExt cx="795969" cy="1820144"/>
          </a:xfrm>
          <a:solidFill>
            <a:schemeClr val="bg1">
              <a:lumMod val="95000"/>
            </a:schemeClr>
          </a:solidFill>
        </p:grpSpPr>
        <p:sp>
          <p:nvSpPr>
            <p:cNvPr id="441" name="Freeform 190">
              <a:extLst>
                <a:ext uri="{FF2B5EF4-FFF2-40B4-BE49-F238E27FC236}">
                  <a16:creationId xmlns:a16="http://schemas.microsoft.com/office/drawing/2014/main" id="{B15B54F5-853B-475F-B052-C21940DB6532}"/>
                </a:ext>
              </a:extLst>
            </p:cNvPr>
            <p:cNvSpPr/>
            <p:nvPr/>
          </p:nvSpPr>
          <p:spPr>
            <a:xfrm>
              <a:off x="6044718" y="3792347"/>
              <a:ext cx="795969" cy="1820144"/>
            </a:xfrm>
            <a:custGeom>
              <a:avLst/>
              <a:gdLst>
                <a:gd name="connsiteX0" fmla="*/ 565632 w 792843"/>
                <a:gd name="connsiteY0" fmla="*/ 3688 h 1820257"/>
                <a:gd name="connsiteX1" fmla="*/ 768832 w 792843"/>
                <a:gd name="connsiteY1" fmla="*/ 111638 h 1820257"/>
                <a:gd name="connsiteX2" fmla="*/ 778357 w 792843"/>
                <a:gd name="connsiteY2" fmla="*/ 422788 h 1820257"/>
                <a:gd name="connsiteX3" fmla="*/ 673582 w 792843"/>
                <a:gd name="connsiteY3" fmla="*/ 730763 h 1820257"/>
                <a:gd name="connsiteX4" fmla="*/ 632307 w 792843"/>
                <a:gd name="connsiteY4" fmla="*/ 1121288 h 1820257"/>
                <a:gd name="connsiteX5" fmla="*/ 635482 w 792843"/>
                <a:gd name="connsiteY5" fmla="*/ 1622938 h 1820257"/>
                <a:gd name="connsiteX6" fmla="*/ 435457 w 792843"/>
                <a:gd name="connsiteY6" fmla="*/ 1810263 h 1820257"/>
                <a:gd name="connsiteX7" fmla="*/ 162407 w 792843"/>
                <a:gd name="connsiteY7" fmla="*/ 1772163 h 1820257"/>
                <a:gd name="connsiteX8" fmla="*/ 19532 w 792843"/>
                <a:gd name="connsiteY8" fmla="*/ 1581663 h 1820257"/>
                <a:gd name="connsiteX9" fmla="*/ 482 w 792843"/>
                <a:gd name="connsiteY9" fmla="*/ 1302263 h 1820257"/>
                <a:gd name="connsiteX10" fmla="*/ 10007 w 792843"/>
                <a:gd name="connsiteY10" fmla="*/ 1032388 h 1820257"/>
                <a:gd name="connsiteX11" fmla="*/ 54457 w 792843"/>
                <a:gd name="connsiteY11" fmla="*/ 718063 h 1820257"/>
                <a:gd name="connsiteX12" fmla="*/ 124307 w 792843"/>
                <a:gd name="connsiteY12" fmla="*/ 422788 h 1820257"/>
                <a:gd name="connsiteX13" fmla="*/ 197332 w 792843"/>
                <a:gd name="connsiteY13" fmla="*/ 175138 h 1820257"/>
                <a:gd name="connsiteX14" fmla="*/ 343382 w 792843"/>
                <a:gd name="connsiteY14" fmla="*/ 38613 h 1820257"/>
                <a:gd name="connsiteX15" fmla="*/ 565632 w 792843"/>
                <a:gd name="connsiteY15" fmla="*/ 3688 h 1820257"/>
                <a:gd name="connsiteX0" fmla="*/ 565632 w 804018"/>
                <a:gd name="connsiteY0" fmla="*/ 3688 h 1820257"/>
                <a:gd name="connsiteX1" fmla="*/ 768832 w 804018"/>
                <a:gd name="connsiteY1" fmla="*/ 111638 h 1820257"/>
                <a:gd name="connsiteX2" fmla="*/ 803757 w 804018"/>
                <a:gd name="connsiteY2" fmla="*/ 264038 h 1820257"/>
                <a:gd name="connsiteX3" fmla="*/ 778357 w 804018"/>
                <a:gd name="connsiteY3" fmla="*/ 422788 h 1820257"/>
                <a:gd name="connsiteX4" fmla="*/ 673582 w 804018"/>
                <a:gd name="connsiteY4" fmla="*/ 730763 h 1820257"/>
                <a:gd name="connsiteX5" fmla="*/ 632307 w 804018"/>
                <a:gd name="connsiteY5" fmla="*/ 1121288 h 1820257"/>
                <a:gd name="connsiteX6" fmla="*/ 635482 w 804018"/>
                <a:gd name="connsiteY6" fmla="*/ 1622938 h 1820257"/>
                <a:gd name="connsiteX7" fmla="*/ 435457 w 804018"/>
                <a:gd name="connsiteY7" fmla="*/ 1810263 h 1820257"/>
                <a:gd name="connsiteX8" fmla="*/ 162407 w 804018"/>
                <a:gd name="connsiteY8" fmla="*/ 1772163 h 1820257"/>
                <a:gd name="connsiteX9" fmla="*/ 19532 w 804018"/>
                <a:gd name="connsiteY9" fmla="*/ 1581663 h 1820257"/>
                <a:gd name="connsiteX10" fmla="*/ 482 w 804018"/>
                <a:gd name="connsiteY10" fmla="*/ 1302263 h 1820257"/>
                <a:gd name="connsiteX11" fmla="*/ 10007 w 804018"/>
                <a:gd name="connsiteY11" fmla="*/ 1032388 h 1820257"/>
                <a:gd name="connsiteX12" fmla="*/ 54457 w 804018"/>
                <a:gd name="connsiteY12" fmla="*/ 718063 h 1820257"/>
                <a:gd name="connsiteX13" fmla="*/ 124307 w 804018"/>
                <a:gd name="connsiteY13" fmla="*/ 422788 h 1820257"/>
                <a:gd name="connsiteX14" fmla="*/ 197332 w 804018"/>
                <a:gd name="connsiteY14" fmla="*/ 175138 h 1820257"/>
                <a:gd name="connsiteX15" fmla="*/ 343382 w 804018"/>
                <a:gd name="connsiteY15" fmla="*/ 38613 h 1820257"/>
                <a:gd name="connsiteX16" fmla="*/ 565632 w 804018"/>
                <a:gd name="connsiteY16" fmla="*/ 3688 h 1820257"/>
                <a:gd name="connsiteX0" fmla="*/ 565632 w 800962"/>
                <a:gd name="connsiteY0" fmla="*/ 3688 h 1820257"/>
                <a:gd name="connsiteX1" fmla="*/ 768832 w 800962"/>
                <a:gd name="connsiteY1" fmla="*/ 111638 h 1820257"/>
                <a:gd name="connsiteX2" fmla="*/ 800582 w 800962"/>
                <a:gd name="connsiteY2" fmla="*/ 286263 h 1820257"/>
                <a:gd name="connsiteX3" fmla="*/ 778357 w 800962"/>
                <a:gd name="connsiteY3" fmla="*/ 422788 h 1820257"/>
                <a:gd name="connsiteX4" fmla="*/ 673582 w 800962"/>
                <a:gd name="connsiteY4" fmla="*/ 730763 h 1820257"/>
                <a:gd name="connsiteX5" fmla="*/ 632307 w 800962"/>
                <a:gd name="connsiteY5" fmla="*/ 1121288 h 1820257"/>
                <a:gd name="connsiteX6" fmla="*/ 635482 w 800962"/>
                <a:gd name="connsiteY6" fmla="*/ 1622938 h 1820257"/>
                <a:gd name="connsiteX7" fmla="*/ 435457 w 800962"/>
                <a:gd name="connsiteY7" fmla="*/ 1810263 h 1820257"/>
                <a:gd name="connsiteX8" fmla="*/ 162407 w 800962"/>
                <a:gd name="connsiteY8" fmla="*/ 1772163 h 1820257"/>
                <a:gd name="connsiteX9" fmla="*/ 19532 w 800962"/>
                <a:gd name="connsiteY9" fmla="*/ 1581663 h 1820257"/>
                <a:gd name="connsiteX10" fmla="*/ 482 w 800962"/>
                <a:gd name="connsiteY10" fmla="*/ 1302263 h 1820257"/>
                <a:gd name="connsiteX11" fmla="*/ 10007 w 800962"/>
                <a:gd name="connsiteY11" fmla="*/ 1032388 h 1820257"/>
                <a:gd name="connsiteX12" fmla="*/ 54457 w 800962"/>
                <a:gd name="connsiteY12" fmla="*/ 718063 h 1820257"/>
                <a:gd name="connsiteX13" fmla="*/ 124307 w 800962"/>
                <a:gd name="connsiteY13" fmla="*/ 422788 h 1820257"/>
                <a:gd name="connsiteX14" fmla="*/ 197332 w 800962"/>
                <a:gd name="connsiteY14" fmla="*/ 175138 h 1820257"/>
                <a:gd name="connsiteX15" fmla="*/ 343382 w 800962"/>
                <a:gd name="connsiteY15" fmla="*/ 38613 h 1820257"/>
                <a:gd name="connsiteX16" fmla="*/ 565632 w 800962"/>
                <a:gd name="connsiteY16" fmla="*/ 3688 h 1820257"/>
                <a:gd name="connsiteX0" fmla="*/ 565632 w 800962"/>
                <a:gd name="connsiteY0" fmla="*/ 3688 h 1818879"/>
                <a:gd name="connsiteX1" fmla="*/ 768832 w 800962"/>
                <a:gd name="connsiteY1" fmla="*/ 111638 h 1818879"/>
                <a:gd name="connsiteX2" fmla="*/ 800582 w 800962"/>
                <a:gd name="connsiteY2" fmla="*/ 286263 h 1818879"/>
                <a:gd name="connsiteX3" fmla="*/ 778357 w 800962"/>
                <a:gd name="connsiteY3" fmla="*/ 422788 h 1818879"/>
                <a:gd name="connsiteX4" fmla="*/ 673582 w 800962"/>
                <a:gd name="connsiteY4" fmla="*/ 730763 h 1818879"/>
                <a:gd name="connsiteX5" fmla="*/ 632307 w 800962"/>
                <a:gd name="connsiteY5" fmla="*/ 1121288 h 1818879"/>
                <a:gd name="connsiteX6" fmla="*/ 635482 w 800962"/>
                <a:gd name="connsiteY6" fmla="*/ 1641988 h 1818879"/>
                <a:gd name="connsiteX7" fmla="*/ 435457 w 800962"/>
                <a:gd name="connsiteY7" fmla="*/ 1810263 h 1818879"/>
                <a:gd name="connsiteX8" fmla="*/ 162407 w 800962"/>
                <a:gd name="connsiteY8" fmla="*/ 1772163 h 1818879"/>
                <a:gd name="connsiteX9" fmla="*/ 19532 w 800962"/>
                <a:gd name="connsiteY9" fmla="*/ 1581663 h 1818879"/>
                <a:gd name="connsiteX10" fmla="*/ 482 w 800962"/>
                <a:gd name="connsiteY10" fmla="*/ 1302263 h 1818879"/>
                <a:gd name="connsiteX11" fmla="*/ 10007 w 800962"/>
                <a:gd name="connsiteY11" fmla="*/ 1032388 h 1818879"/>
                <a:gd name="connsiteX12" fmla="*/ 54457 w 800962"/>
                <a:gd name="connsiteY12" fmla="*/ 718063 h 1818879"/>
                <a:gd name="connsiteX13" fmla="*/ 124307 w 800962"/>
                <a:gd name="connsiteY13" fmla="*/ 422788 h 1818879"/>
                <a:gd name="connsiteX14" fmla="*/ 197332 w 800962"/>
                <a:gd name="connsiteY14" fmla="*/ 175138 h 1818879"/>
                <a:gd name="connsiteX15" fmla="*/ 343382 w 800962"/>
                <a:gd name="connsiteY15" fmla="*/ 38613 h 1818879"/>
                <a:gd name="connsiteX16" fmla="*/ 565632 w 800962"/>
                <a:gd name="connsiteY16" fmla="*/ 3688 h 1818879"/>
                <a:gd name="connsiteX0" fmla="*/ 565632 w 792843"/>
                <a:gd name="connsiteY0" fmla="*/ 3688 h 1818879"/>
                <a:gd name="connsiteX1" fmla="*/ 768832 w 792843"/>
                <a:gd name="connsiteY1" fmla="*/ 111638 h 1818879"/>
                <a:gd name="connsiteX2" fmla="*/ 778357 w 792843"/>
                <a:gd name="connsiteY2" fmla="*/ 422788 h 1818879"/>
                <a:gd name="connsiteX3" fmla="*/ 673582 w 792843"/>
                <a:gd name="connsiteY3" fmla="*/ 730763 h 1818879"/>
                <a:gd name="connsiteX4" fmla="*/ 632307 w 792843"/>
                <a:gd name="connsiteY4" fmla="*/ 1121288 h 1818879"/>
                <a:gd name="connsiteX5" fmla="*/ 635482 w 792843"/>
                <a:gd name="connsiteY5" fmla="*/ 1641988 h 1818879"/>
                <a:gd name="connsiteX6" fmla="*/ 435457 w 792843"/>
                <a:gd name="connsiteY6" fmla="*/ 1810263 h 1818879"/>
                <a:gd name="connsiteX7" fmla="*/ 162407 w 792843"/>
                <a:gd name="connsiteY7" fmla="*/ 1772163 h 1818879"/>
                <a:gd name="connsiteX8" fmla="*/ 19532 w 792843"/>
                <a:gd name="connsiteY8" fmla="*/ 1581663 h 1818879"/>
                <a:gd name="connsiteX9" fmla="*/ 482 w 792843"/>
                <a:gd name="connsiteY9" fmla="*/ 1302263 h 1818879"/>
                <a:gd name="connsiteX10" fmla="*/ 10007 w 792843"/>
                <a:gd name="connsiteY10" fmla="*/ 1032388 h 1818879"/>
                <a:gd name="connsiteX11" fmla="*/ 54457 w 792843"/>
                <a:gd name="connsiteY11" fmla="*/ 718063 h 1818879"/>
                <a:gd name="connsiteX12" fmla="*/ 124307 w 792843"/>
                <a:gd name="connsiteY12" fmla="*/ 422788 h 1818879"/>
                <a:gd name="connsiteX13" fmla="*/ 197332 w 792843"/>
                <a:gd name="connsiteY13" fmla="*/ 175138 h 1818879"/>
                <a:gd name="connsiteX14" fmla="*/ 343382 w 792843"/>
                <a:gd name="connsiteY14" fmla="*/ 38613 h 1818879"/>
                <a:gd name="connsiteX15" fmla="*/ 565632 w 792843"/>
                <a:gd name="connsiteY15" fmla="*/ 3688 h 1818879"/>
                <a:gd name="connsiteX0" fmla="*/ 565632 w 807887"/>
                <a:gd name="connsiteY0" fmla="*/ 6031 h 1821222"/>
                <a:gd name="connsiteX1" fmla="*/ 791057 w 807887"/>
                <a:gd name="connsiteY1" fmla="*/ 148906 h 1821222"/>
                <a:gd name="connsiteX2" fmla="*/ 778357 w 807887"/>
                <a:gd name="connsiteY2" fmla="*/ 425131 h 1821222"/>
                <a:gd name="connsiteX3" fmla="*/ 673582 w 807887"/>
                <a:gd name="connsiteY3" fmla="*/ 733106 h 1821222"/>
                <a:gd name="connsiteX4" fmla="*/ 632307 w 807887"/>
                <a:gd name="connsiteY4" fmla="*/ 1123631 h 1821222"/>
                <a:gd name="connsiteX5" fmla="*/ 635482 w 807887"/>
                <a:gd name="connsiteY5" fmla="*/ 1644331 h 1821222"/>
                <a:gd name="connsiteX6" fmla="*/ 435457 w 807887"/>
                <a:gd name="connsiteY6" fmla="*/ 1812606 h 1821222"/>
                <a:gd name="connsiteX7" fmla="*/ 162407 w 807887"/>
                <a:gd name="connsiteY7" fmla="*/ 1774506 h 1821222"/>
                <a:gd name="connsiteX8" fmla="*/ 19532 w 807887"/>
                <a:gd name="connsiteY8" fmla="*/ 1584006 h 1821222"/>
                <a:gd name="connsiteX9" fmla="*/ 482 w 807887"/>
                <a:gd name="connsiteY9" fmla="*/ 1304606 h 1821222"/>
                <a:gd name="connsiteX10" fmla="*/ 10007 w 807887"/>
                <a:gd name="connsiteY10" fmla="*/ 1034731 h 1821222"/>
                <a:gd name="connsiteX11" fmla="*/ 54457 w 807887"/>
                <a:gd name="connsiteY11" fmla="*/ 720406 h 1821222"/>
                <a:gd name="connsiteX12" fmla="*/ 124307 w 807887"/>
                <a:gd name="connsiteY12" fmla="*/ 425131 h 1821222"/>
                <a:gd name="connsiteX13" fmla="*/ 197332 w 807887"/>
                <a:gd name="connsiteY13" fmla="*/ 177481 h 1821222"/>
                <a:gd name="connsiteX14" fmla="*/ 343382 w 807887"/>
                <a:gd name="connsiteY14" fmla="*/ 40956 h 1821222"/>
                <a:gd name="connsiteX15" fmla="*/ 565632 w 807887"/>
                <a:gd name="connsiteY15" fmla="*/ 6031 h 1821222"/>
                <a:gd name="connsiteX0" fmla="*/ 565632 w 794700"/>
                <a:gd name="connsiteY0" fmla="*/ 4953 h 1820144"/>
                <a:gd name="connsiteX1" fmla="*/ 772007 w 794700"/>
                <a:gd name="connsiteY1" fmla="*/ 131953 h 1820144"/>
                <a:gd name="connsiteX2" fmla="*/ 778357 w 794700"/>
                <a:gd name="connsiteY2" fmla="*/ 424053 h 1820144"/>
                <a:gd name="connsiteX3" fmla="*/ 673582 w 794700"/>
                <a:gd name="connsiteY3" fmla="*/ 732028 h 1820144"/>
                <a:gd name="connsiteX4" fmla="*/ 632307 w 794700"/>
                <a:gd name="connsiteY4" fmla="*/ 1122553 h 1820144"/>
                <a:gd name="connsiteX5" fmla="*/ 635482 w 794700"/>
                <a:gd name="connsiteY5" fmla="*/ 1643253 h 1820144"/>
                <a:gd name="connsiteX6" fmla="*/ 435457 w 794700"/>
                <a:gd name="connsiteY6" fmla="*/ 1811528 h 1820144"/>
                <a:gd name="connsiteX7" fmla="*/ 162407 w 794700"/>
                <a:gd name="connsiteY7" fmla="*/ 1773428 h 1820144"/>
                <a:gd name="connsiteX8" fmla="*/ 19532 w 794700"/>
                <a:gd name="connsiteY8" fmla="*/ 1582928 h 1820144"/>
                <a:gd name="connsiteX9" fmla="*/ 482 w 794700"/>
                <a:gd name="connsiteY9" fmla="*/ 1303528 h 1820144"/>
                <a:gd name="connsiteX10" fmla="*/ 10007 w 794700"/>
                <a:gd name="connsiteY10" fmla="*/ 1033653 h 1820144"/>
                <a:gd name="connsiteX11" fmla="*/ 54457 w 794700"/>
                <a:gd name="connsiteY11" fmla="*/ 719328 h 1820144"/>
                <a:gd name="connsiteX12" fmla="*/ 124307 w 794700"/>
                <a:gd name="connsiteY12" fmla="*/ 424053 h 1820144"/>
                <a:gd name="connsiteX13" fmla="*/ 197332 w 794700"/>
                <a:gd name="connsiteY13" fmla="*/ 176403 h 1820144"/>
                <a:gd name="connsiteX14" fmla="*/ 343382 w 794700"/>
                <a:gd name="connsiteY14" fmla="*/ 39878 h 1820144"/>
                <a:gd name="connsiteX15" fmla="*/ 565632 w 794700"/>
                <a:gd name="connsiteY15" fmla="*/ 4953 h 1820144"/>
                <a:gd name="connsiteX0" fmla="*/ 565632 w 803913"/>
                <a:gd name="connsiteY0" fmla="*/ 4953 h 1820144"/>
                <a:gd name="connsiteX1" fmla="*/ 772007 w 803913"/>
                <a:gd name="connsiteY1" fmla="*/ 131953 h 1820144"/>
                <a:gd name="connsiteX2" fmla="*/ 778357 w 803913"/>
                <a:gd name="connsiteY2" fmla="*/ 424053 h 1820144"/>
                <a:gd name="connsiteX3" fmla="*/ 673582 w 803913"/>
                <a:gd name="connsiteY3" fmla="*/ 732028 h 1820144"/>
                <a:gd name="connsiteX4" fmla="*/ 632307 w 803913"/>
                <a:gd name="connsiteY4" fmla="*/ 1122553 h 1820144"/>
                <a:gd name="connsiteX5" fmla="*/ 635482 w 803913"/>
                <a:gd name="connsiteY5" fmla="*/ 1643253 h 1820144"/>
                <a:gd name="connsiteX6" fmla="*/ 435457 w 803913"/>
                <a:gd name="connsiteY6" fmla="*/ 1811528 h 1820144"/>
                <a:gd name="connsiteX7" fmla="*/ 162407 w 803913"/>
                <a:gd name="connsiteY7" fmla="*/ 1773428 h 1820144"/>
                <a:gd name="connsiteX8" fmla="*/ 19532 w 803913"/>
                <a:gd name="connsiteY8" fmla="*/ 1582928 h 1820144"/>
                <a:gd name="connsiteX9" fmla="*/ 482 w 803913"/>
                <a:gd name="connsiteY9" fmla="*/ 1303528 h 1820144"/>
                <a:gd name="connsiteX10" fmla="*/ 10007 w 803913"/>
                <a:gd name="connsiteY10" fmla="*/ 1033653 h 1820144"/>
                <a:gd name="connsiteX11" fmla="*/ 54457 w 803913"/>
                <a:gd name="connsiteY11" fmla="*/ 719328 h 1820144"/>
                <a:gd name="connsiteX12" fmla="*/ 124307 w 803913"/>
                <a:gd name="connsiteY12" fmla="*/ 424053 h 1820144"/>
                <a:gd name="connsiteX13" fmla="*/ 197332 w 803913"/>
                <a:gd name="connsiteY13" fmla="*/ 176403 h 1820144"/>
                <a:gd name="connsiteX14" fmla="*/ 343382 w 803913"/>
                <a:gd name="connsiteY14" fmla="*/ 39878 h 1820144"/>
                <a:gd name="connsiteX15" fmla="*/ 565632 w 803913"/>
                <a:gd name="connsiteY15" fmla="*/ 4953 h 1820144"/>
                <a:gd name="connsiteX0" fmla="*/ 565632 w 795969"/>
                <a:gd name="connsiteY0" fmla="*/ 4953 h 1820144"/>
                <a:gd name="connsiteX1" fmla="*/ 772007 w 795969"/>
                <a:gd name="connsiteY1" fmla="*/ 131953 h 1820144"/>
                <a:gd name="connsiteX2" fmla="*/ 778357 w 795969"/>
                <a:gd name="connsiteY2" fmla="*/ 424053 h 1820144"/>
                <a:gd name="connsiteX3" fmla="*/ 673582 w 795969"/>
                <a:gd name="connsiteY3" fmla="*/ 732028 h 1820144"/>
                <a:gd name="connsiteX4" fmla="*/ 632307 w 795969"/>
                <a:gd name="connsiteY4" fmla="*/ 1122553 h 1820144"/>
                <a:gd name="connsiteX5" fmla="*/ 635482 w 795969"/>
                <a:gd name="connsiteY5" fmla="*/ 1643253 h 1820144"/>
                <a:gd name="connsiteX6" fmla="*/ 435457 w 795969"/>
                <a:gd name="connsiteY6" fmla="*/ 1811528 h 1820144"/>
                <a:gd name="connsiteX7" fmla="*/ 162407 w 795969"/>
                <a:gd name="connsiteY7" fmla="*/ 1773428 h 1820144"/>
                <a:gd name="connsiteX8" fmla="*/ 19532 w 795969"/>
                <a:gd name="connsiteY8" fmla="*/ 1582928 h 1820144"/>
                <a:gd name="connsiteX9" fmla="*/ 482 w 795969"/>
                <a:gd name="connsiteY9" fmla="*/ 1303528 h 1820144"/>
                <a:gd name="connsiteX10" fmla="*/ 10007 w 795969"/>
                <a:gd name="connsiteY10" fmla="*/ 1033653 h 1820144"/>
                <a:gd name="connsiteX11" fmla="*/ 54457 w 795969"/>
                <a:gd name="connsiteY11" fmla="*/ 719328 h 1820144"/>
                <a:gd name="connsiteX12" fmla="*/ 124307 w 795969"/>
                <a:gd name="connsiteY12" fmla="*/ 424053 h 1820144"/>
                <a:gd name="connsiteX13" fmla="*/ 197332 w 795969"/>
                <a:gd name="connsiteY13" fmla="*/ 176403 h 1820144"/>
                <a:gd name="connsiteX14" fmla="*/ 343382 w 795969"/>
                <a:gd name="connsiteY14" fmla="*/ 39878 h 1820144"/>
                <a:gd name="connsiteX15" fmla="*/ 565632 w 795969"/>
                <a:gd name="connsiteY15" fmla="*/ 4953 h 182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5969" h="1820144">
                  <a:moveTo>
                    <a:pt x="565632" y="4953"/>
                  </a:moveTo>
                  <a:cubicBezTo>
                    <a:pt x="637069" y="20299"/>
                    <a:pt x="733378" y="65278"/>
                    <a:pt x="772007" y="131953"/>
                  </a:cubicBezTo>
                  <a:cubicBezTo>
                    <a:pt x="810636" y="198628"/>
                    <a:pt x="794761" y="324041"/>
                    <a:pt x="778357" y="424053"/>
                  </a:cubicBezTo>
                  <a:cubicBezTo>
                    <a:pt x="761953" y="524066"/>
                    <a:pt x="697924" y="615611"/>
                    <a:pt x="673582" y="732028"/>
                  </a:cubicBezTo>
                  <a:cubicBezTo>
                    <a:pt x="649240" y="848445"/>
                    <a:pt x="638657" y="970682"/>
                    <a:pt x="632307" y="1122553"/>
                  </a:cubicBezTo>
                  <a:cubicBezTo>
                    <a:pt x="625957" y="1274424"/>
                    <a:pt x="668290" y="1528424"/>
                    <a:pt x="635482" y="1643253"/>
                  </a:cubicBezTo>
                  <a:cubicBezTo>
                    <a:pt x="602674" y="1758082"/>
                    <a:pt x="514303" y="1789832"/>
                    <a:pt x="435457" y="1811528"/>
                  </a:cubicBezTo>
                  <a:cubicBezTo>
                    <a:pt x="356611" y="1833224"/>
                    <a:pt x="231728" y="1811528"/>
                    <a:pt x="162407" y="1773428"/>
                  </a:cubicBezTo>
                  <a:cubicBezTo>
                    <a:pt x="93086" y="1735328"/>
                    <a:pt x="46519" y="1661245"/>
                    <a:pt x="19532" y="1582928"/>
                  </a:cubicBezTo>
                  <a:cubicBezTo>
                    <a:pt x="-7455" y="1504611"/>
                    <a:pt x="2069" y="1395074"/>
                    <a:pt x="482" y="1303528"/>
                  </a:cubicBezTo>
                  <a:cubicBezTo>
                    <a:pt x="-1105" y="1211982"/>
                    <a:pt x="1011" y="1131020"/>
                    <a:pt x="10007" y="1033653"/>
                  </a:cubicBezTo>
                  <a:cubicBezTo>
                    <a:pt x="19003" y="936286"/>
                    <a:pt x="35407" y="820928"/>
                    <a:pt x="54457" y="719328"/>
                  </a:cubicBezTo>
                  <a:cubicBezTo>
                    <a:pt x="73507" y="617728"/>
                    <a:pt x="100495" y="514540"/>
                    <a:pt x="124307" y="424053"/>
                  </a:cubicBezTo>
                  <a:cubicBezTo>
                    <a:pt x="148119" y="333566"/>
                    <a:pt x="160819" y="240432"/>
                    <a:pt x="197332" y="176403"/>
                  </a:cubicBezTo>
                  <a:cubicBezTo>
                    <a:pt x="233844" y="112374"/>
                    <a:pt x="281999" y="67395"/>
                    <a:pt x="343382" y="39878"/>
                  </a:cubicBezTo>
                  <a:cubicBezTo>
                    <a:pt x="404765" y="12361"/>
                    <a:pt x="494195" y="-10393"/>
                    <a:pt x="565632" y="495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2" name="Freeform 191">
              <a:extLst>
                <a:ext uri="{FF2B5EF4-FFF2-40B4-BE49-F238E27FC236}">
                  <a16:creationId xmlns:a16="http://schemas.microsoft.com/office/drawing/2014/main" id="{204EB37F-754A-4062-956E-3375B8E8E58E}"/>
                </a:ext>
              </a:extLst>
            </p:cNvPr>
            <p:cNvSpPr/>
            <p:nvPr/>
          </p:nvSpPr>
          <p:spPr>
            <a:xfrm>
              <a:off x="6109421" y="3882895"/>
              <a:ext cx="666492" cy="1628652"/>
            </a:xfrm>
            <a:custGeom>
              <a:avLst/>
              <a:gdLst>
                <a:gd name="connsiteX0" fmla="*/ 450129 w 666492"/>
                <a:gd name="connsiteY0" fmla="*/ 3415 h 1628762"/>
                <a:gd name="connsiteX1" fmla="*/ 580304 w 666492"/>
                <a:gd name="connsiteY1" fmla="*/ 12940 h 1628762"/>
                <a:gd name="connsiteX2" fmla="*/ 662854 w 666492"/>
                <a:gd name="connsiteY2" fmla="*/ 108190 h 1628762"/>
                <a:gd name="connsiteX3" fmla="*/ 583479 w 666492"/>
                <a:gd name="connsiteY3" fmla="*/ 143115 h 1628762"/>
                <a:gd name="connsiteX4" fmla="*/ 507279 w 666492"/>
                <a:gd name="connsiteY4" fmla="*/ 178040 h 1628762"/>
                <a:gd name="connsiteX5" fmla="*/ 513629 w 666492"/>
                <a:gd name="connsiteY5" fmla="*/ 235190 h 1628762"/>
                <a:gd name="connsiteX6" fmla="*/ 596179 w 666492"/>
                <a:gd name="connsiteY6" fmla="*/ 247890 h 1628762"/>
                <a:gd name="connsiteX7" fmla="*/ 643804 w 666492"/>
                <a:gd name="connsiteY7" fmla="*/ 193915 h 1628762"/>
                <a:gd name="connsiteX8" fmla="*/ 666029 w 666492"/>
                <a:gd name="connsiteY8" fmla="*/ 257415 h 1628762"/>
                <a:gd name="connsiteX9" fmla="*/ 624754 w 666492"/>
                <a:gd name="connsiteY9" fmla="*/ 419340 h 1628762"/>
                <a:gd name="connsiteX10" fmla="*/ 593004 w 666492"/>
                <a:gd name="connsiteY10" fmla="*/ 482840 h 1628762"/>
                <a:gd name="connsiteX11" fmla="*/ 561254 w 666492"/>
                <a:gd name="connsiteY11" fmla="*/ 438390 h 1628762"/>
                <a:gd name="connsiteX12" fmla="*/ 513629 w 666492"/>
                <a:gd name="connsiteY12" fmla="*/ 339965 h 1628762"/>
                <a:gd name="connsiteX13" fmla="*/ 466004 w 666492"/>
                <a:gd name="connsiteY13" fmla="*/ 368540 h 1628762"/>
                <a:gd name="connsiteX14" fmla="*/ 491404 w 666492"/>
                <a:gd name="connsiteY14" fmla="*/ 425690 h 1628762"/>
                <a:gd name="connsiteX15" fmla="*/ 551729 w 666492"/>
                <a:gd name="connsiteY15" fmla="*/ 511415 h 1628762"/>
                <a:gd name="connsiteX16" fmla="*/ 593004 w 666492"/>
                <a:gd name="connsiteY16" fmla="*/ 549515 h 1628762"/>
                <a:gd name="connsiteX17" fmla="*/ 570779 w 666492"/>
                <a:gd name="connsiteY17" fmla="*/ 571740 h 1628762"/>
                <a:gd name="connsiteX18" fmla="*/ 507279 w 666492"/>
                <a:gd name="connsiteY18" fmla="*/ 511415 h 1628762"/>
                <a:gd name="connsiteX19" fmla="*/ 434254 w 666492"/>
                <a:gd name="connsiteY19" fmla="*/ 520940 h 1628762"/>
                <a:gd name="connsiteX20" fmla="*/ 412029 w 666492"/>
                <a:gd name="connsiteY20" fmla="*/ 555865 h 1628762"/>
                <a:gd name="connsiteX21" fmla="*/ 459654 w 666492"/>
                <a:gd name="connsiteY21" fmla="*/ 590790 h 1628762"/>
                <a:gd name="connsiteX22" fmla="*/ 554904 w 666492"/>
                <a:gd name="connsiteY22" fmla="*/ 600315 h 1628762"/>
                <a:gd name="connsiteX23" fmla="*/ 564429 w 666492"/>
                <a:gd name="connsiteY23" fmla="*/ 638415 h 1628762"/>
                <a:gd name="connsiteX24" fmla="*/ 526329 w 666492"/>
                <a:gd name="connsiteY24" fmla="*/ 651115 h 1628762"/>
                <a:gd name="connsiteX25" fmla="*/ 532679 w 666492"/>
                <a:gd name="connsiteY25" fmla="*/ 708265 h 1628762"/>
                <a:gd name="connsiteX26" fmla="*/ 504104 w 666492"/>
                <a:gd name="connsiteY26" fmla="*/ 733665 h 1628762"/>
                <a:gd name="connsiteX27" fmla="*/ 415204 w 666492"/>
                <a:gd name="connsiteY27" fmla="*/ 711440 h 1628762"/>
                <a:gd name="connsiteX28" fmla="*/ 326304 w 666492"/>
                <a:gd name="connsiteY28" fmla="*/ 724140 h 1628762"/>
                <a:gd name="connsiteX29" fmla="*/ 256454 w 666492"/>
                <a:gd name="connsiteY29" fmla="*/ 793990 h 1628762"/>
                <a:gd name="connsiteX30" fmla="*/ 275504 w 666492"/>
                <a:gd name="connsiteY30" fmla="*/ 867015 h 1628762"/>
                <a:gd name="connsiteX31" fmla="*/ 354879 w 666492"/>
                <a:gd name="connsiteY31" fmla="*/ 838440 h 1628762"/>
                <a:gd name="connsiteX32" fmla="*/ 392979 w 666492"/>
                <a:gd name="connsiteY32" fmla="*/ 781290 h 1628762"/>
                <a:gd name="connsiteX33" fmla="*/ 459654 w 666492"/>
                <a:gd name="connsiteY33" fmla="*/ 774940 h 1628762"/>
                <a:gd name="connsiteX34" fmla="*/ 551729 w 666492"/>
                <a:gd name="connsiteY34" fmla="*/ 790815 h 1628762"/>
                <a:gd name="connsiteX35" fmla="*/ 523154 w 666492"/>
                <a:gd name="connsiteY35" fmla="*/ 867015 h 1628762"/>
                <a:gd name="connsiteX36" fmla="*/ 440604 w 666492"/>
                <a:gd name="connsiteY36" fmla="*/ 898765 h 1628762"/>
                <a:gd name="connsiteX37" fmla="*/ 377104 w 666492"/>
                <a:gd name="connsiteY37" fmla="*/ 889240 h 1628762"/>
                <a:gd name="connsiteX38" fmla="*/ 323129 w 666492"/>
                <a:gd name="connsiteY38" fmla="*/ 940040 h 1628762"/>
                <a:gd name="connsiteX39" fmla="*/ 373929 w 666492"/>
                <a:gd name="connsiteY39" fmla="*/ 974965 h 1628762"/>
                <a:gd name="connsiteX40" fmla="*/ 437429 w 666492"/>
                <a:gd name="connsiteY40" fmla="*/ 955915 h 1628762"/>
                <a:gd name="connsiteX41" fmla="*/ 500929 w 666492"/>
                <a:gd name="connsiteY41" fmla="*/ 940040 h 1628762"/>
                <a:gd name="connsiteX42" fmla="*/ 516804 w 666492"/>
                <a:gd name="connsiteY42" fmla="*/ 1013065 h 1628762"/>
                <a:gd name="connsiteX43" fmla="*/ 504104 w 666492"/>
                <a:gd name="connsiteY43" fmla="*/ 1101965 h 1628762"/>
                <a:gd name="connsiteX44" fmla="*/ 431079 w 666492"/>
                <a:gd name="connsiteY44" fmla="*/ 1114665 h 1628762"/>
                <a:gd name="connsiteX45" fmla="*/ 329479 w 666492"/>
                <a:gd name="connsiteY45" fmla="*/ 1070215 h 1628762"/>
                <a:gd name="connsiteX46" fmla="*/ 272329 w 666492"/>
                <a:gd name="connsiteY46" fmla="*/ 1051165 h 1628762"/>
                <a:gd name="connsiteX47" fmla="*/ 243754 w 666492"/>
                <a:gd name="connsiteY47" fmla="*/ 1114665 h 1628762"/>
                <a:gd name="connsiteX48" fmla="*/ 339004 w 666492"/>
                <a:gd name="connsiteY48" fmla="*/ 1140065 h 1628762"/>
                <a:gd name="connsiteX49" fmla="*/ 453304 w 666492"/>
                <a:gd name="connsiteY49" fmla="*/ 1159115 h 1628762"/>
                <a:gd name="connsiteX50" fmla="*/ 519979 w 666492"/>
                <a:gd name="connsiteY50" fmla="*/ 1235315 h 1628762"/>
                <a:gd name="connsiteX51" fmla="*/ 542204 w 666492"/>
                <a:gd name="connsiteY51" fmla="*/ 1298815 h 1628762"/>
                <a:gd name="connsiteX52" fmla="*/ 516804 w 666492"/>
                <a:gd name="connsiteY52" fmla="*/ 1324215 h 1628762"/>
                <a:gd name="connsiteX53" fmla="*/ 443779 w 666492"/>
                <a:gd name="connsiteY53" fmla="*/ 1273415 h 1628762"/>
                <a:gd name="connsiteX54" fmla="*/ 370754 w 666492"/>
                <a:gd name="connsiteY54" fmla="*/ 1219440 h 1628762"/>
                <a:gd name="connsiteX55" fmla="*/ 332654 w 666492"/>
                <a:gd name="connsiteY55" fmla="*/ 1222615 h 1628762"/>
                <a:gd name="connsiteX56" fmla="*/ 370754 w 666492"/>
                <a:gd name="connsiteY56" fmla="*/ 1270240 h 1628762"/>
                <a:gd name="connsiteX57" fmla="*/ 456479 w 666492"/>
                <a:gd name="connsiteY57" fmla="*/ 1330565 h 1628762"/>
                <a:gd name="connsiteX58" fmla="*/ 523154 w 666492"/>
                <a:gd name="connsiteY58" fmla="*/ 1416290 h 1628762"/>
                <a:gd name="connsiteX59" fmla="*/ 507279 w 666492"/>
                <a:gd name="connsiteY59" fmla="*/ 1502015 h 1628762"/>
                <a:gd name="connsiteX60" fmla="*/ 443779 w 666492"/>
                <a:gd name="connsiteY60" fmla="*/ 1451215 h 1628762"/>
                <a:gd name="connsiteX61" fmla="*/ 370754 w 666492"/>
                <a:gd name="connsiteY61" fmla="*/ 1336915 h 1628762"/>
                <a:gd name="connsiteX62" fmla="*/ 278679 w 666492"/>
                <a:gd name="connsiteY62" fmla="*/ 1267065 h 1628762"/>
                <a:gd name="connsiteX63" fmla="*/ 253279 w 666492"/>
                <a:gd name="connsiteY63" fmla="*/ 1295640 h 1628762"/>
                <a:gd name="connsiteX64" fmla="*/ 304079 w 666492"/>
                <a:gd name="connsiteY64" fmla="*/ 1381365 h 1628762"/>
                <a:gd name="connsiteX65" fmla="*/ 415204 w 666492"/>
                <a:gd name="connsiteY65" fmla="*/ 1489315 h 1628762"/>
                <a:gd name="connsiteX66" fmla="*/ 462829 w 666492"/>
                <a:gd name="connsiteY66" fmla="*/ 1571865 h 1628762"/>
                <a:gd name="connsiteX67" fmla="*/ 446954 w 666492"/>
                <a:gd name="connsiteY67" fmla="*/ 1594090 h 1628762"/>
                <a:gd name="connsiteX68" fmla="*/ 348529 w 666492"/>
                <a:gd name="connsiteY68" fmla="*/ 1625840 h 1628762"/>
                <a:gd name="connsiteX69" fmla="*/ 180254 w 666492"/>
                <a:gd name="connsiteY69" fmla="*/ 1622665 h 1628762"/>
                <a:gd name="connsiteX70" fmla="*/ 56429 w 666492"/>
                <a:gd name="connsiteY70" fmla="*/ 1584565 h 1628762"/>
                <a:gd name="connsiteX71" fmla="*/ 40554 w 666492"/>
                <a:gd name="connsiteY71" fmla="*/ 1521065 h 1628762"/>
                <a:gd name="connsiteX72" fmla="*/ 94529 w 666492"/>
                <a:gd name="connsiteY72" fmla="*/ 1482965 h 1628762"/>
                <a:gd name="connsiteX73" fmla="*/ 158029 w 666492"/>
                <a:gd name="connsiteY73" fmla="*/ 1505190 h 1628762"/>
                <a:gd name="connsiteX74" fmla="*/ 189779 w 666492"/>
                <a:gd name="connsiteY74" fmla="*/ 1432165 h 1628762"/>
                <a:gd name="connsiteX75" fmla="*/ 132629 w 666492"/>
                <a:gd name="connsiteY75" fmla="*/ 1381365 h 1628762"/>
                <a:gd name="connsiteX76" fmla="*/ 75479 w 666492"/>
                <a:gd name="connsiteY76" fmla="*/ 1409940 h 1628762"/>
                <a:gd name="connsiteX77" fmla="*/ 46904 w 666492"/>
                <a:gd name="connsiteY77" fmla="*/ 1454390 h 1628762"/>
                <a:gd name="connsiteX78" fmla="*/ 8804 w 666492"/>
                <a:gd name="connsiteY78" fmla="*/ 1425815 h 1628762"/>
                <a:gd name="connsiteX79" fmla="*/ 2454 w 666492"/>
                <a:gd name="connsiteY79" fmla="*/ 1282940 h 1628762"/>
                <a:gd name="connsiteX80" fmla="*/ 21504 w 666492"/>
                <a:gd name="connsiteY80" fmla="*/ 1174990 h 1628762"/>
                <a:gd name="connsiteX81" fmla="*/ 69129 w 666492"/>
                <a:gd name="connsiteY81" fmla="*/ 1248015 h 1628762"/>
                <a:gd name="connsiteX82" fmla="*/ 142154 w 666492"/>
                <a:gd name="connsiteY82" fmla="*/ 1311515 h 1628762"/>
                <a:gd name="connsiteX83" fmla="*/ 180254 w 666492"/>
                <a:gd name="connsiteY83" fmla="*/ 1260715 h 1628762"/>
                <a:gd name="connsiteX84" fmla="*/ 100879 w 666492"/>
                <a:gd name="connsiteY84" fmla="*/ 1174990 h 1628762"/>
                <a:gd name="connsiteX85" fmla="*/ 5629 w 666492"/>
                <a:gd name="connsiteY85" fmla="*/ 1089265 h 1628762"/>
                <a:gd name="connsiteX86" fmla="*/ 18329 w 666492"/>
                <a:gd name="connsiteY86" fmla="*/ 1063865 h 1628762"/>
                <a:gd name="connsiteX87" fmla="*/ 78654 w 666492"/>
                <a:gd name="connsiteY87" fmla="*/ 1140065 h 1628762"/>
                <a:gd name="connsiteX88" fmla="*/ 161204 w 666492"/>
                <a:gd name="connsiteY88" fmla="*/ 1121015 h 1628762"/>
                <a:gd name="connsiteX89" fmla="*/ 186604 w 666492"/>
                <a:gd name="connsiteY89" fmla="*/ 1089265 h 1628762"/>
                <a:gd name="connsiteX90" fmla="*/ 148504 w 666492"/>
                <a:gd name="connsiteY90" fmla="*/ 1047990 h 1628762"/>
                <a:gd name="connsiteX91" fmla="*/ 53254 w 666492"/>
                <a:gd name="connsiteY91" fmla="*/ 1057515 h 1628762"/>
                <a:gd name="connsiteX92" fmla="*/ 11979 w 666492"/>
                <a:gd name="connsiteY92" fmla="*/ 1032115 h 1628762"/>
                <a:gd name="connsiteX93" fmla="*/ 34204 w 666492"/>
                <a:gd name="connsiteY93" fmla="*/ 936865 h 1628762"/>
                <a:gd name="connsiteX94" fmla="*/ 85004 w 666492"/>
                <a:gd name="connsiteY94" fmla="*/ 927340 h 1628762"/>
                <a:gd name="connsiteX95" fmla="*/ 183429 w 666492"/>
                <a:gd name="connsiteY95" fmla="*/ 949565 h 1628762"/>
                <a:gd name="connsiteX96" fmla="*/ 269154 w 666492"/>
                <a:gd name="connsiteY96" fmla="*/ 914640 h 1628762"/>
                <a:gd name="connsiteX97" fmla="*/ 243754 w 666492"/>
                <a:gd name="connsiteY97" fmla="*/ 863840 h 1628762"/>
                <a:gd name="connsiteX98" fmla="*/ 161204 w 666492"/>
                <a:gd name="connsiteY98" fmla="*/ 892415 h 1628762"/>
                <a:gd name="connsiteX99" fmla="*/ 97704 w 666492"/>
                <a:gd name="connsiteY99" fmla="*/ 867015 h 1628762"/>
                <a:gd name="connsiteX100" fmla="*/ 65954 w 666492"/>
                <a:gd name="connsiteY100" fmla="*/ 816215 h 1628762"/>
                <a:gd name="connsiteX101" fmla="*/ 107229 w 666492"/>
                <a:gd name="connsiteY101" fmla="*/ 765415 h 1628762"/>
                <a:gd name="connsiteX102" fmla="*/ 180254 w 666492"/>
                <a:gd name="connsiteY102" fmla="*/ 755890 h 1628762"/>
                <a:gd name="connsiteX103" fmla="*/ 285029 w 666492"/>
                <a:gd name="connsiteY103" fmla="*/ 720965 h 1628762"/>
                <a:gd name="connsiteX104" fmla="*/ 250104 w 666492"/>
                <a:gd name="connsiteY104" fmla="*/ 654290 h 1628762"/>
                <a:gd name="connsiteX105" fmla="*/ 167554 w 666492"/>
                <a:gd name="connsiteY105" fmla="*/ 708265 h 1628762"/>
                <a:gd name="connsiteX106" fmla="*/ 113579 w 666492"/>
                <a:gd name="connsiteY106" fmla="*/ 720965 h 1628762"/>
                <a:gd name="connsiteX107" fmla="*/ 50079 w 666492"/>
                <a:gd name="connsiteY107" fmla="*/ 692390 h 1628762"/>
                <a:gd name="connsiteX108" fmla="*/ 43729 w 666492"/>
                <a:gd name="connsiteY108" fmla="*/ 600315 h 1628762"/>
                <a:gd name="connsiteX109" fmla="*/ 110404 w 666492"/>
                <a:gd name="connsiteY109" fmla="*/ 536815 h 1628762"/>
                <a:gd name="connsiteX110" fmla="*/ 205654 w 666492"/>
                <a:gd name="connsiteY110" fmla="*/ 549515 h 1628762"/>
                <a:gd name="connsiteX111" fmla="*/ 259629 w 666492"/>
                <a:gd name="connsiteY111" fmla="*/ 590790 h 1628762"/>
                <a:gd name="connsiteX112" fmla="*/ 335829 w 666492"/>
                <a:gd name="connsiteY112" fmla="*/ 562215 h 1628762"/>
                <a:gd name="connsiteX113" fmla="*/ 332654 w 666492"/>
                <a:gd name="connsiteY113" fmla="*/ 505065 h 1628762"/>
                <a:gd name="connsiteX114" fmla="*/ 250104 w 666492"/>
                <a:gd name="connsiteY114" fmla="*/ 505065 h 1628762"/>
                <a:gd name="connsiteX115" fmla="*/ 138979 w 666492"/>
                <a:gd name="connsiteY115" fmla="*/ 473315 h 1628762"/>
                <a:gd name="connsiteX116" fmla="*/ 107229 w 666492"/>
                <a:gd name="connsiteY116" fmla="*/ 403465 h 1628762"/>
                <a:gd name="connsiteX117" fmla="*/ 107229 w 666492"/>
                <a:gd name="connsiteY117" fmla="*/ 333615 h 1628762"/>
                <a:gd name="connsiteX118" fmla="*/ 158029 w 666492"/>
                <a:gd name="connsiteY118" fmla="*/ 324090 h 1628762"/>
                <a:gd name="connsiteX119" fmla="*/ 218354 w 666492"/>
                <a:gd name="connsiteY119" fmla="*/ 406640 h 1628762"/>
                <a:gd name="connsiteX120" fmla="*/ 253279 w 666492"/>
                <a:gd name="connsiteY120" fmla="*/ 425690 h 1628762"/>
                <a:gd name="connsiteX121" fmla="*/ 275504 w 666492"/>
                <a:gd name="connsiteY121" fmla="*/ 390765 h 1628762"/>
                <a:gd name="connsiteX122" fmla="*/ 208829 w 666492"/>
                <a:gd name="connsiteY122" fmla="*/ 336790 h 1628762"/>
                <a:gd name="connsiteX123" fmla="*/ 161204 w 666492"/>
                <a:gd name="connsiteY123" fmla="*/ 282815 h 1628762"/>
                <a:gd name="connsiteX124" fmla="*/ 158029 w 666492"/>
                <a:gd name="connsiteY124" fmla="*/ 197090 h 1628762"/>
                <a:gd name="connsiteX125" fmla="*/ 196129 w 666492"/>
                <a:gd name="connsiteY125" fmla="*/ 133590 h 1628762"/>
                <a:gd name="connsiteX126" fmla="*/ 253279 w 666492"/>
                <a:gd name="connsiteY126" fmla="*/ 225665 h 1628762"/>
                <a:gd name="connsiteX127" fmla="*/ 310429 w 666492"/>
                <a:gd name="connsiteY127" fmla="*/ 349490 h 1628762"/>
                <a:gd name="connsiteX128" fmla="*/ 370754 w 666492"/>
                <a:gd name="connsiteY128" fmla="*/ 374890 h 1628762"/>
                <a:gd name="connsiteX129" fmla="*/ 405679 w 666492"/>
                <a:gd name="connsiteY129" fmla="*/ 308215 h 1628762"/>
                <a:gd name="connsiteX130" fmla="*/ 332654 w 666492"/>
                <a:gd name="connsiteY130" fmla="*/ 225665 h 1628762"/>
                <a:gd name="connsiteX131" fmla="*/ 253279 w 666492"/>
                <a:gd name="connsiteY131" fmla="*/ 124065 h 1628762"/>
                <a:gd name="connsiteX132" fmla="*/ 288204 w 666492"/>
                <a:gd name="connsiteY132" fmla="*/ 35165 h 1628762"/>
                <a:gd name="connsiteX133" fmla="*/ 396154 w 666492"/>
                <a:gd name="connsiteY133" fmla="*/ 12940 h 1628762"/>
                <a:gd name="connsiteX134" fmla="*/ 450129 w 666492"/>
                <a:gd name="connsiteY134" fmla="*/ 3415 h 1628762"/>
                <a:gd name="connsiteX0" fmla="*/ 450129 w 666492"/>
                <a:gd name="connsiteY0" fmla="*/ 3305 h 1628652"/>
                <a:gd name="connsiteX1" fmla="*/ 580304 w 666492"/>
                <a:gd name="connsiteY1" fmla="*/ 12830 h 1628652"/>
                <a:gd name="connsiteX2" fmla="*/ 662854 w 666492"/>
                <a:gd name="connsiteY2" fmla="*/ 108080 h 1628652"/>
                <a:gd name="connsiteX3" fmla="*/ 583479 w 666492"/>
                <a:gd name="connsiteY3" fmla="*/ 143005 h 1628652"/>
                <a:gd name="connsiteX4" fmla="*/ 507279 w 666492"/>
                <a:gd name="connsiteY4" fmla="*/ 177930 h 1628652"/>
                <a:gd name="connsiteX5" fmla="*/ 513629 w 666492"/>
                <a:gd name="connsiteY5" fmla="*/ 235080 h 1628652"/>
                <a:gd name="connsiteX6" fmla="*/ 596179 w 666492"/>
                <a:gd name="connsiteY6" fmla="*/ 247780 h 1628652"/>
                <a:gd name="connsiteX7" fmla="*/ 643804 w 666492"/>
                <a:gd name="connsiteY7" fmla="*/ 193805 h 1628652"/>
                <a:gd name="connsiteX8" fmla="*/ 666029 w 666492"/>
                <a:gd name="connsiteY8" fmla="*/ 257305 h 1628652"/>
                <a:gd name="connsiteX9" fmla="*/ 624754 w 666492"/>
                <a:gd name="connsiteY9" fmla="*/ 419230 h 1628652"/>
                <a:gd name="connsiteX10" fmla="*/ 593004 w 666492"/>
                <a:gd name="connsiteY10" fmla="*/ 482730 h 1628652"/>
                <a:gd name="connsiteX11" fmla="*/ 561254 w 666492"/>
                <a:gd name="connsiteY11" fmla="*/ 438280 h 1628652"/>
                <a:gd name="connsiteX12" fmla="*/ 513629 w 666492"/>
                <a:gd name="connsiteY12" fmla="*/ 339855 h 1628652"/>
                <a:gd name="connsiteX13" fmla="*/ 466004 w 666492"/>
                <a:gd name="connsiteY13" fmla="*/ 368430 h 1628652"/>
                <a:gd name="connsiteX14" fmla="*/ 491404 w 666492"/>
                <a:gd name="connsiteY14" fmla="*/ 425580 h 1628652"/>
                <a:gd name="connsiteX15" fmla="*/ 551729 w 666492"/>
                <a:gd name="connsiteY15" fmla="*/ 511305 h 1628652"/>
                <a:gd name="connsiteX16" fmla="*/ 593004 w 666492"/>
                <a:gd name="connsiteY16" fmla="*/ 549405 h 1628652"/>
                <a:gd name="connsiteX17" fmla="*/ 570779 w 666492"/>
                <a:gd name="connsiteY17" fmla="*/ 571630 h 1628652"/>
                <a:gd name="connsiteX18" fmla="*/ 507279 w 666492"/>
                <a:gd name="connsiteY18" fmla="*/ 511305 h 1628652"/>
                <a:gd name="connsiteX19" fmla="*/ 434254 w 666492"/>
                <a:gd name="connsiteY19" fmla="*/ 520830 h 1628652"/>
                <a:gd name="connsiteX20" fmla="*/ 412029 w 666492"/>
                <a:gd name="connsiteY20" fmla="*/ 555755 h 1628652"/>
                <a:gd name="connsiteX21" fmla="*/ 459654 w 666492"/>
                <a:gd name="connsiteY21" fmla="*/ 590680 h 1628652"/>
                <a:gd name="connsiteX22" fmla="*/ 554904 w 666492"/>
                <a:gd name="connsiteY22" fmla="*/ 600205 h 1628652"/>
                <a:gd name="connsiteX23" fmla="*/ 564429 w 666492"/>
                <a:gd name="connsiteY23" fmla="*/ 638305 h 1628652"/>
                <a:gd name="connsiteX24" fmla="*/ 526329 w 666492"/>
                <a:gd name="connsiteY24" fmla="*/ 651005 h 1628652"/>
                <a:gd name="connsiteX25" fmla="*/ 532679 w 666492"/>
                <a:gd name="connsiteY25" fmla="*/ 708155 h 1628652"/>
                <a:gd name="connsiteX26" fmla="*/ 504104 w 666492"/>
                <a:gd name="connsiteY26" fmla="*/ 733555 h 1628652"/>
                <a:gd name="connsiteX27" fmla="*/ 415204 w 666492"/>
                <a:gd name="connsiteY27" fmla="*/ 711330 h 1628652"/>
                <a:gd name="connsiteX28" fmla="*/ 326304 w 666492"/>
                <a:gd name="connsiteY28" fmla="*/ 724030 h 1628652"/>
                <a:gd name="connsiteX29" fmla="*/ 256454 w 666492"/>
                <a:gd name="connsiteY29" fmla="*/ 793880 h 1628652"/>
                <a:gd name="connsiteX30" fmla="*/ 275504 w 666492"/>
                <a:gd name="connsiteY30" fmla="*/ 866905 h 1628652"/>
                <a:gd name="connsiteX31" fmla="*/ 354879 w 666492"/>
                <a:gd name="connsiteY31" fmla="*/ 838330 h 1628652"/>
                <a:gd name="connsiteX32" fmla="*/ 392979 w 666492"/>
                <a:gd name="connsiteY32" fmla="*/ 781180 h 1628652"/>
                <a:gd name="connsiteX33" fmla="*/ 459654 w 666492"/>
                <a:gd name="connsiteY33" fmla="*/ 774830 h 1628652"/>
                <a:gd name="connsiteX34" fmla="*/ 551729 w 666492"/>
                <a:gd name="connsiteY34" fmla="*/ 790705 h 1628652"/>
                <a:gd name="connsiteX35" fmla="*/ 523154 w 666492"/>
                <a:gd name="connsiteY35" fmla="*/ 866905 h 1628652"/>
                <a:gd name="connsiteX36" fmla="*/ 440604 w 666492"/>
                <a:gd name="connsiteY36" fmla="*/ 898655 h 1628652"/>
                <a:gd name="connsiteX37" fmla="*/ 377104 w 666492"/>
                <a:gd name="connsiteY37" fmla="*/ 889130 h 1628652"/>
                <a:gd name="connsiteX38" fmla="*/ 323129 w 666492"/>
                <a:gd name="connsiteY38" fmla="*/ 939930 h 1628652"/>
                <a:gd name="connsiteX39" fmla="*/ 373929 w 666492"/>
                <a:gd name="connsiteY39" fmla="*/ 974855 h 1628652"/>
                <a:gd name="connsiteX40" fmla="*/ 437429 w 666492"/>
                <a:gd name="connsiteY40" fmla="*/ 955805 h 1628652"/>
                <a:gd name="connsiteX41" fmla="*/ 500929 w 666492"/>
                <a:gd name="connsiteY41" fmla="*/ 939930 h 1628652"/>
                <a:gd name="connsiteX42" fmla="*/ 516804 w 666492"/>
                <a:gd name="connsiteY42" fmla="*/ 1012955 h 1628652"/>
                <a:gd name="connsiteX43" fmla="*/ 504104 w 666492"/>
                <a:gd name="connsiteY43" fmla="*/ 1101855 h 1628652"/>
                <a:gd name="connsiteX44" fmla="*/ 431079 w 666492"/>
                <a:gd name="connsiteY44" fmla="*/ 1114555 h 1628652"/>
                <a:gd name="connsiteX45" fmla="*/ 329479 w 666492"/>
                <a:gd name="connsiteY45" fmla="*/ 1070105 h 1628652"/>
                <a:gd name="connsiteX46" fmla="*/ 272329 w 666492"/>
                <a:gd name="connsiteY46" fmla="*/ 1051055 h 1628652"/>
                <a:gd name="connsiteX47" fmla="*/ 243754 w 666492"/>
                <a:gd name="connsiteY47" fmla="*/ 1114555 h 1628652"/>
                <a:gd name="connsiteX48" fmla="*/ 339004 w 666492"/>
                <a:gd name="connsiteY48" fmla="*/ 1139955 h 1628652"/>
                <a:gd name="connsiteX49" fmla="*/ 453304 w 666492"/>
                <a:gd name="connsiteY49" fmla="*/ 1159005 h 1628652"/>
                <a:gd name="connsiteX50" fmla="*/ 519979 w 666492"/>
                <a:gd name="connsiteY50" fmla="*/ 1235205 h 1628652"/>
                <a:gd name="connsiteX51" fmla="*/ 542204 w 666492"/>
                <a:gd name="connsiteY51" fmla="*/ 1298705 h 1628652"/>
                <a:gd name="connsiteX52" fmla="*/ 516804 w 666492"/>
                <a:gd name="connsiteY52" fmla="*/ 1324105 h 1628652"/>
                <a:gd name="connsiteX53" fmla="*/ 443779 w 666492"/>
                <a:gd name="connsiteY53" fmla="*/ 1273305 h 1628652"/>
                <a:gd name="connsiteX54" fmla="*/ 370754 w 666492"/>
                <a:gd name="connsiteY54" fmla="*/ 1219330 h 1628652"/>
                <a:gd name="connsiteX55" fmla="*/ 332654 w 666492"/>
                <a:gd name="connsiteY55" fmla="*/ 1222505 h 1628652"/>
                <a:gd name="connsiteX56" fmla="*/ 370754 w 666492"/>
                <a:gd name="connsiteY56" fmla="*/ 1270130 h 1628652"/>
                <a:gd name="connsiteX57" fmla="*/ 456479 w 666492"/>
                <a:gd name="connsiteY57" fmla="*/ 1330455 h 1628652"/>
                <a:gd name="connsiteX58" fmla="*/ 523154 w 666492"/>
                <a:gd name="connsiteY58" fmla="*/ 1416180 h 1628652"/>
                <a:gd name="connsiteX59" fmla="*/ 507279 w 666492"/>
                <a:gd name="connsiteY59" fmla="*/ 1501905 h 1628652"/>
                <a:gd name="connsiteX60" fmla="*/ 443779 w 666492"/>
                <a:gd name="connsiteY60" fmla="*/ 1451105 h 1628652"/>
                <a:gd name="connsiteX61" fmla="*/ 370754 w 666492"/>
                <a:gd name="connsiteY61" fmla="*/ 1336805 h 1628652"/>
                <a:gd name="connsiteX62" fmla="*/ 278679 w 666492"/>
                <a:gd name="connsiteY62" fmla="*/ 1266955 h 1628652"/>
                <a:gd name="connsiteX63" fmla="*/ 253279 w 666492"/>
                <a:gd name="connsiteY63" fmla="*/ 1295530 h 1628652"/>
                <a:gd name="connsiteX64" fmla="*/ 304079 w 666492"/>
                <a:gd name="connsiteY64" fmla="*/ 1381255 h 1628652"/>
                <a:gd name="connsiteX65" fmla="*/ 415204 w 666492"/>
                <a:gd name="connsiteY65" fmla="*/ 1489205 h 1628652"/>
                <a:gd name="connsiteX66" fmla="*/ 462829 w 666492"/>
                <a:gd name="connsiteY66" fmla="*/ 1571755 h 1628652"/>
                <a:gd name="connsiteX67" fmla="*/ 446954 w 666492"/>
                <a:gd name="connsiteY67" fmla="*/ 1593980 h 1628652"/>
                <a:gd name="connsiteX68" fmla="*/ 348529 w 666492"/>
                <a:gd name="connsiteY68" fmla="*/ 1625730 h 1628652"/>
                <a:gd name="connsiteX69" fmla="*/ 180254 w 666492"/>
                <a:gd name="connsiteY69" fmla="*/ 1622555 h 1628652"/>
                <a:gd name="connsiteX70" fmla="*/ 56429 w 666492"/>
                <a:gd name="connsiteY70" fmla="*/ 1584455 h 1628652"/>
                <a:gd name="connsiteX71" fmla="*/ 40554 w 666492"/>
                <a:gd name="connsiteY71" fmla="*/ 1520955 h 1628652"/>
                <a:gd name="connsiteX72" fmla="*/ 94529 w 666492"/>
                <a:gd name="connsiteY72" fmla="*/ 1482855 h 1628652"/>
                <a:gd name="connsiteX73" fmla="*/ 158029 w 666492"/>
                <a:gd name="connsiteY73" fmla="*/ 1505080 h 1628652"/>
                <a:gd name="connsiteX74" fmla="*/ 189779 w 666492"/>
                <a:gd name="connsiteY74" fmla="*/ 1432055 h 1628652"/>
                <a:gd name="connsiteX75" fmla="*/ 132629 w 666492"/>
                <a:gd name="connsiteY75" fmla="*/ 1381255 h 1628652"/>
                <a:gd name="connsiteX76" fmla="*/ 75479 w 666492"/>
                <a:gd name="connsiteY76" fmla="*/ 1409830 h 1628652"/>
                <a:gd name="connsiteX77" fmla="*/ 46904 w 666492"/>
                <a:gd name="connsiteY77" fmla="*/ 1454280 h 1628652"/>
                <a:gd name="connsiteX78" fmla="*/ 8804 w 666492"/>
                <a:gd name="connsiteY78" fmla="*/ 1425705 h 1628652"/>
                <a:gd name="connsiteX79" fmla="*/ 2454 w 666492"/>
                <a:gd name="connsiteY79" fmla="*/ 1282830 h 1628652"/>
                <a:gd name="connsiteX80" fmla="*/ 21504 w 666492"/>
                <a:gd name="connsiteY80" fmla="*/ 1174880 h 1628652"/>
                <a:gd name="connsiteX81" fmla="*/ 69129 w 666492"/>
                <a:gd name="connsiteY81" fmla="*/ 1247905 h 1628652"/>
                <a:gd name="connsiteX82" fmla="*/ 142154 w 666492"/>
                <a:gd name="connsiteY82" fmla="*/ 1311405 h 1628652"/>
                <a:gd name="connsiteX83" fmla="*/ 180254 w 666492"/>
                <a:gd name="connsiteY83" fmla="*/ 1260605 h 1628652"/>
                <a:gd name="connsiteX84" fmla="*/ 100879 w 666492"/>
                <a:gd name="connsiteY84" fmla="*/ 1174880 h 1628652"/>
                <a:gd name="connsiteX85" fmla="*/ 5629 w 666492"/>
                <a:gd name="connsiteY85" fmla="*/ 1089155 h 1628652"/>
                <a:gd name="connsiteX86" fmla="*/ 18329 w 666492"/>
                <a:gd name="connsiteY86" fmla="*/ 1063755 h 1628652"/>
                <a:gd name="connsiteX87" fmla="*/ 78654 w 666492"/>
                <a:gd name="connsiteY87" fmla="*/ 1139955 h 1628652"/>
                <a:gd name="connsiteX88" fmla="*/ 161204 w 666492"/>
                <a:gd name="connsiteY88" fmla="*/ 1120905 h 1628652"/>
                <a:gd name="connsiteX89" fmla="*/ 186604 w 666492"/>
                <a:gd name="connsiteY89" fmla="*/ 1089155 h 1628652"/>
                <a:gd name="connsiteX90" fmla="*/ 148504 w 666492"/>
                <a:gd name="connsiteY90" fmla="*/ 1047880 h 1628652"/>
                <a:gd name="connsiteX91" fmla="*/ 53254 w 666492"/>
                <a:gd name="connsiteY91" fmla="*/ 1057405 h 1628652"/>
                <a:gd name="connsiteX92" fmla="*/ 11979 w 666492"/>
                <a:gd name="connsiteY92" fmla="*/ 1032005 h 1628652"/>
                <a:gd name="connsiteX93" fmla="*/ 34204 w 666492"/>
                <a:gd name="connsiteY93" fmla="*/ 936755 h 1628652"/>
                <a:gd name="connsiteX94" fmla="*/ 85004 w 666492"/>
                <a:gd name="connsiteY94" fmla="*/ 927230 h 1628652"/>
                <a:gd name="connsiteX95" fmla="*/ 183429 w 666492"/>
                <a:gd name="connsiteY95" fmla="*/ 949455 h 1628652"/>
                <a:gd name="connsiteX96" fmla="*/ 269154 w 666492"/>
                <a:gd name="connsiteY96" fmla="*/ 914530 h 1628652"/>
                <a:gd name="connsiteX97" fmla="*/ 243754 w 666492"/>
                <a:gd name="connsiteY97" fmla="*/ 863730 h 1628652"/>
                <a:gd name="connsiteX98" fmla="*/ 161204 w 666492"/>
                <a:gd name="connsiteY98" fmla="*/ 892305 h 1628652"/>
                <a:gd name="connsiteX99" fmla="*/ 97704 w 666492"/>
                <a:gd name="connsiteY99" fmla="*/ 866905 h 1628652"/>
                <a:gd name="connsiteX100" fmla="*/ 65954 w 666492"/>
                <a:gd name="connsiteY100" fmla="*/ 816105 h 1628652"/>
                <a:gd name="connsiteX101" fmla="*/ 107229 w 666492"/>
                <a:gd name="connsiteY101" fmla="*/ 765305 h 1628652"/>
                <a:gd name="connsiteX102" fmla="*/ 180254 w 666492"/>
                <a:gd name="connsiteY102" fmla="*/ 755780 h 1628652"/>
                <a:gd name="connsiteX103" fmla="*/ 285029 w 666492"/>
                <a:gd name="connsiteY103" fmla="*/ 720855 h 1628652"/>
                <a:gd name="connsiteX104" fmla="*/ 250104 w 666492"/>
                <a:gd name="connsiteY104" fmla="*/ 654180 h 1628652"/>
                <a:gd name="connsiteX105" fmla="*/ 167554 w 666492"/>
                <a:gd name="connsiteY105" fmla="*/ 708155 h 1628652"/>
                <a:gd name="connsiteX106" fmla="*/ 113579 w 666492"/>
                <a:gd name="connsiteY106" fmla="*/ 720855 h 1628652"/>
                <a:gd name="connsiteX107" fmla="*/ 50079 w 666492"/>
                <a:gd name="connsiteY107" fmla="*/ 692280 h 1628652"/>
                <a:gd name="connsiteX108" fmla="*/ 43729 w 666492"/>
                <a:gd name="connsiteY108" fmla="*/ 600205 h 1628652"/>
                <a:gd name="connsiteX109" fmla="*/ 110404 w 666492"/>
                <a:gd name="connsiteY109" fmla="*/ 536705 h 1628652"/>
                <a:gd name="connsiteX110" fmla="*/ 205654 w 666492"/>
                <a:gd name="connsiteY110" fmla="*/ 549405 h 1628652"/>
                <a:gd name="connsiteX111" fmla="*/ 259629 w 666492"/>
                <a:gd name="connsiteY111" fmla="*/ 590680 h 1628652"/>
                <a:gd name="connsiteX112" fmla="*/ 335829 w 666492"/>
                <a:gd name="connsiteY112" fmla="*/ 562105 h 1628652"/>
                <a:gd name="connsiteX113" fmla="*/ 332654 w 666492"/>
                <a:gd name="connsiteY113" fmla="*/ 504955 h 1628652"/>
                <a:gd name="connsiteX114" fmla="*/ 250104 w 666492"/>
                <a:gd name="connsiteY114" fmla="*/ 504955 h 1628652"/>
                <a:gd name="connsiteX115" fmla="*/ 138979 w 666492"/>
                <a:gd name="connsiteY115" fmla="*/ 473205 h 1628652"/>
                <a:gd name="connsiteX116" fmla="*/ 107229 w 666492"/>
                <a:gd name="connsiteY116" fmla="*/ 403355 h 1628652"/>
                <a:gd name="connsiteX117" fmla="*/ 107229 w 666492"/>
                <a:gd name="connsiteY117" fmla="*/ 333505 h 1628652"/>
                <a:gd name="connsiteX118" fmla="*/ 158029 w 666492"/>
                <a:gd name="connsiteY118" fmla="*/ 323980 h 1628652"/>
                <a:gd name="connsiteX119" fmla="*/ 218354 w 666492"/>
                <a:gd name="connsiteY119" fmla="*/ 406530 h 1628652"/>
                <a:gd name="connsiteX120" fmla="*/ 253279 w 666492"/>
                <a:gd name="connsiteY120" fmla="*/ 425580 h 1628652"/>
                <a:gd name="connsiteX121" fmla="*/ 275504 w 666492"/>
                <a:gd name="connsiteY121" fmla="*/ 390655 h 1628652"/>
                <a:gd name="connsiteX122" fmla="*/ 208829 w 666492"/>
                <a:gd name="connsiteY122" fmla="*/ 336680 h 1628652"/>
                <a:gd name="connsiteX123" fmla="*/ 161204 w 666492"/>
                <a:gd name="connsiteY123" fmla="*/ 282705 h 1628652"/>
                <a:gd name="connsiteX124" fmla="*/ 158029 w 666492"/>
                <a:gd name="connsiteY124" fmla="*/ 196980 h 1628652"/>
                <a:gd name="connsiteX125" fmla="*/ 196129 w 666492"/>
                <a:gd name="connsiteY125" fmla="*/ 133480 h 1628652"/>
                <a:gd name="connsiteX126" fmla="*/ 253279 w 666492"/>
                <a:gd name="connsiteY126" fmla="*/ 225555 h 1628652"/>
                <a:gd name="connsiteX127" fmla="*/ 310429 w 666492"/>
                <a:gd name="connsiteY127" fmla="*/ 349380 h 1628652"/>
                <a:gd name="connsiteX128" fmla="*/ 370754 w 666492"/>
                <a:gd name="connsiteY128" fmla="*/ 374780 h 1628652"/>
                <a:gd name="connsiteX129" fmla="*/ 405679 w 666492"/>
                <a:gd name="connsiteY129" fmla="*/ 308105 h 1628652"/>
                <a:gd name="connsiteX130" fmla="*/ 332654 w 666492"/>
                <a:gd name="connsiteY130" fmla="*/ 225555 h 1628652"/>
                <a:gd name="connsiteX131" fmla="*/ 253279 w 666492"/>
                <a:gd name="connsiteY131" fmla="*/ 123955 h 1628652"/>
                <a:gd name="connsiteX132" fmla="*/ 288204 w 666492"/>
                <a:gd name="connsiteY132" fmla="*/ 35055 h 1628652"/>
                <a:gd name="connsiteX133" fmla="*/ 450129 w 666492"/>
                <a:gd name="connsiteY133" fmla="*/ 3305 h 162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66492" h="1628652">
                  <a:moveTo>
                    <a:pt x="450129" y="3305"/>
                  </a:moveTo>
                  <a:cubicBezTo>
                    <a:pt x="498812" y="-399"/>
                    <a:pt x="544850" y="-4632"/>
                    <a:pt x="580304" y="12830"/>
                  </a:cubicBezTo>
                  <a:cubicBezTo>
                    <a:pt x="615758" y="30292"/>
                    <a:pt x="662325" y="86384"/>
                    <a:pt x="662854" y="108080"/>
                  </a:cubicBezTo>
                  <a:cubicBezTo>
                    <a:pt x="663383" y="129776"/>
                    <a:pt x="583479" y="143005"/>
                    <a:pt x="583479" y="143005"/>
                  </a:cubicBezTo>
                  <a:cubicBezTo>
                    <a:pt x="557550" y="154647"/>
                    <a:pt x="518921" y="162584"/>
                    <a:pt x="507279" y="177930"/>
                  </a:cubicBezTo>
                  <a:cubicBezTo>
                    <a:pt x="495637" y="193276"/>
                    <a:pt x="498813" y="223438"/>
                    <a:pt x="513629" y="235080"/>
                  </a:cubicBezTo>
                  <a:cubicBezTo>
                    <a:pt x="528445" y="246722"/>
                    <a:pt x="574483" y="254659"/>
                    <a:pt x="596179" y="247780"/>
                  </a:cubicBezTo>
                  <a:cubicBezTo>
                    <a:pt x="617875" y="240901"/>
                    <a:pt x="632162" y="192218"/>
                    <a:pt x="643804" y="193805"/>
                  </a:cubicBezTo>
                  <a:cubicBezTo>
                    <a:pt x="655446" y="195392"/>
                    <a:pt x="669204" y="219734"/>
                    <a:pt x="666029" y="257305"/>
                  </a:cubicBezTo>
                  <a:cubicBezTo>
                    <a:pt x="662854" y="294876"/>
                    <a:pt x="636925" y="381659"/>
                    <a:pt x="624754" y="419230"/>
                  </a:cubicBezTo>
                  <a:cubicBezTo>
                    <a:pt x="612583" y="456801"/>
                    <a:pt x="603587" y="479555"/>
                    <a:pt x="593004" y="482730"/>
                  </a:cubicBezTo>
                  <a:cubicBezTo>
                    <a:pt x="582421" y="485905"/>
                    <a:pt x="574483" y="462092"/>
                    <a:pt x="561254" y="438280"/>
                  </a:cubicBezTo>
                  <a:cubicBezTo>
                    <a:pt x="548025" y="414468"/>
                    <a:pt x="529504" y="351497"/>
                    <a:pt x="513629" y="339855"/>
                  </a:cubicBezTo>
                  <a:cubicBezTo>
                    <a:pt x="497754" y="328213"/>
                    <a:pt x="469708" y="354143"/>
                    <a:pt x="466004" y="368430"/>
                  </a:cubicBezTo>
                  <a:cubicBezTo>
                    <a:pt x="462300" y="382717"/>
                    <a:pt x="477117" y="401768"/>
                    <a:pt x="491404" y="425580"/>
                  </a:cubicBezTo>
                  <a:cubicBezTo>
                    <a:pt x="505691" y="449392"/>
                    <a:pt x="534796" y="490668"/>
                    <a:pt x="551729" y="511305"/>
                  </a:cubicBezTo>
                  <a:cubicBezTo>
                    <a:pt x="568662" y="531943"/>
                    <a:pt x="589829" y="539351"/>
                    <a:pt x="593004" y="549405"/>
                  </a:cubicBezTo>
                  <a:cubicBezTo>
                    <a:pt x="596179" y="559459"/>
                    <a:pt x="585067" y="577980"/>
                    <a:pt x="570779" y="571630"/>
                  </a:cubicBezTo>
                  <a:cubicBezTo>
                    <a:pt x="556491" y="565280"/>
                    <a:pt x="530033" y="519772"/>
                    <a:pt x="507279" y="511305"/>
                  </a:cubicBezTo>
                  <a:cubicBezTo>
                    <a:pt x="484525" y="502838"/>
                    <a:pt x="450129" y="513422"/>
                    <a:pt x="434254" y="520830"/>
                  </a:cubicBezTo>
                  <a:cubicBezTo>
                    <a:pt x="418379" y="528238"/>
                    <a:pt x="407796" y="544113"/>
                    <a:pt x="412029" y="555755"/>
                  </a:cubicBezTo>
                  <a:cubicBezTo>
                    <a:pt x="416262" y="567397"/>
                    <a:pt x="435841" y="583272"/>
                    <a:pt x="459654" y="590680"/>
                  </a:cubicBezTo>
                  <a:cubicBezTo>
                    <a:pt x="483467" y="598088"/>
                    <a:pt x="537442" y="592268"/>
                    <a:pt x="554904" y="600205"/>
                  </a:cubicBezTo>
                  <a:cubicBezTo>
                    <a:pt x="572366" y="608142"/>
                    <a:pt x="569192" y="629838"/>
                    <a:pt x="564429" y="638305"/>
                  </a:cubicBezTo>
                  <a:cubicBezTo>
                    <a:pt x="559666" y="646772"/>
                    <a:pt x="531621" y="639363"/>
                    <a:pt x="526329" y="651005"/>
                  </a:cubicBezTo>
                  <a:cubicBezTo>
                    <a:pt x="521037" y="662647"/>
                    <a:pt x="536383" y="694397"/>
                    <a:pt x="532679" y="708155"/>
                  </a:cubicBezTo>
                  <a:cubicBezTo>
                    <a:pt x="528975" y="721913"/>
                    <a:pt x="523683" y="733026"/>
                    <a:pt x="504104" y="733555"/>
                  </a:cubicBezTo>
                  <a:cubicBezTo>
                    <a:pt x="484525" y="734084"/>
                    <a:pt x="444837" y="712917"/>
                    <a:pt x="415204" y="711330"/>
                  </a:cubicBezTo>
                  <a:cubicBezTo>
                    <a:pt x="385571" y="709743"/>
                    <a:pt x="352762" y="710272"/>
                    <a:pt x="326304" y="724030"/>
                  </a:cubicBezTo>
                  <a:cubicBezTo>
                    <a:pt x="299846" y="737788"/>
                    <a:pt x="264921" y="770068"/>
                    <a:pt x="256454" y="793880"/>
                  </a:cubicBezTo>
                  <a:cubicBezTo>
                    <a:pt x="247987" y="817692"/>
                    <a:pt x="259100" y="859497"/>
                    <a:pt x="275504" y="866905"/>
                  </a:cubicBezTo>
                  <a:cubicBezTo>
                    <a:pt x="291908" y="874313"/>
                    <a:pt x="335300" y="852617"/>
                    <a:pt x="354879" y="838330"/>
                  </a:cubicBezTo>
                  <a:cubicBezTo>
                    <a:pt x="374458" y="824043"/>
                    <a:pt x="375516" y="791763"/>
                    <a:pt x="392979" y="781180"/>
                  </a:cubicBezTo>
                  <a:cubicBezTo>
                    <a:pt x="410441" y="770597"/>
                    <a:pt x="433196" y="773243"/>
                    <a:pt x="459654" y="774830"/>
                  </a:cubicBezTo>
                  <a:cubicBezTo>
                    <a:pt x="486112" y="776418"/>
                    <a:pt x="541146" y="775359"/>
                    <a:pt x="551729" y="790705"/>
                  </a:cubicBezTo>
                  <a:cubicBezTo>
                    <a:pt x="562312" y="806051"/>
                    <a:pt x="541675" y="848913"/>
                    <a:pt x="523154" y="866905"/>
                  </a:cubicBezTo>
                  <a:cubicBezTo>
                    <a:pt x="504633" y="884897"/>
                    <a:pt x="464946" y="894951"/>
                    <a:pt x="440604" y="898655"/>
                  </a:cubicBezTo>
                  <a:cubicBezTo>
                    <a:pt x="416262" y="902359"/>
                    <a:pt x="396683" y="882251"/>
                    <a:pt x="377104" y="889130"/>
                  </a:cubicBezTo>
                  <a:cubicBezTo>
                    <a:pt x="357525" y="896009"/>
                    <a:pt x="323658" y="925643"/>
                    <a:pt x="323129" y="939930"/>
                  </a:cubicBezTo>
                  <a:cubicBezTo>
                    <a:pt x="322600" y="954218"/>
                    <a:pt x="354879" y="972209"/>
                    <a:pt x="373929" y="974855"/>
                  </a:cubicBezTo>
                  <a:cubicBezTo>
                    <a:pt x="392979" y="977501"/>
                    <a:pt x="416262" y="961626"/>
                    <a:pt x="437429" y="955805"/>
                  </a:cubicBezTo>
                  <a:cubicBezTo>
                    <a:pt x="458596" y="949984"/>
                    <a:pt x="487700" y="930405"/>
                    <a:pt x="500929" y="939930"/>
                  </a:cubicBezTo>
                  <a:cubicBezTo>
                    <a:pt x="514158" y="949455"/>
                    <a:pt x="516275" y="985968"/>
                    <a:pt x="516804" y="1012955"/>
                  </a:cubicBezTo>
                  <a:cubicBezTo>
                    <a:pt x="517333" y="1039942"/>
                    <a:pt x="518391" y="1084922"/>
                    <a:pt x="504104" y="1101855"/>
                  </a:cubicBezTo>
                  <a:cubicBezTo>
                    <a:pt x="489817" y="1118788"/>
                    <a:pt x="460183" y="1119847"/>
                    <a:pt x="431079" y="1114555"/>
                  </a:cubicBezTo>
                  <a:cubicBezTo>
                    <a:pt x="401975" y="1109263"/>
                    <a:pt x="355937" y="1080688"/>
                    <a:pt x="329479" y="1070105"/>
                  </a:cubicBezTo>
                  <a:cubicBezTo>
                    <a:pt x="303021" y="1059522"/>
                    <a:pt x="286616" y="1043647"/>
                    <a:pt x="272329" y="1051055"/>
                  </a:cubicBezTo>
                  <a:cubicBezTo>
                    <a:pt x="258042" y="1058463"/>
                    <a:pt x="232642" y="1099739"/>
                    <a:pt x="243754" y="1114555"/>
                  </a:cubicBezTo>
                  <a:cubicBezTo>
                    <a:pt x="254866" y="1129371"/>
                    <a:pt x="304079" y="1132547"/>
                    <a:pt x="339004" y="1139955"/>
                  </a:cubicBezTo>
                  <a:cubicBezTo>
                    <a:pt x="373929" y="1147363"/>
                    <a:pt x="423142" y="1143130"/>
                    <a:pt x="453304" y="1159005"/>
                  </a:cubicBezTo>
                  <a:cubicBezTo>
                    <a:pt x="483466" y="1174880"/>
                    <a:pt x="505162" y="1211922"/>
                    <a:pt x="519979" y="1235205"/>
                  </a:cubicBezTo>
                  <a:cubicBezTo>
                    <a:pt x="534796" y="1258488"/>
                    <a:pt x="542733" y="1283888"/>
                    <a:pt x="542204" y="1298705"/>
                  </a:cubicBezTo>
                  <a:cubicBezTo>
                    <a:pt x="541675" y="1313522"/>
                    <a:pt x="533208" y="1328338"/>
                    <a:pt x="516804" y="1324105"/>
                  </a:cubicBezTo>
                  <a:cubicBezTo>
                    <a:pt x="500400" y="1319872"/>
                    <a:pt x="468121" y="1290768"/>
                    <a:pt x="443779" y="1273305"/>
                  </a:cubicBezTo>
                  <a:cubicBezTo>
                    <a:pt x="419437" y="1255842"/>
                    <a:pt x="389275" y="1227797"/>
                    <a:pt x="370754" y="1219330"/>
                  </a:cubicBezTo>
                  <a:cubicBezTo>
                    <a:pt x="352233" y="1210863"/>
                    <a:pt x="332654" y="1214038"/>
                    <a:pt x="332654" y="1222505"/>
                  </a:cubicBezTo>
                  <a:cubicBezTo>
                    <a:pt x="332654" y="1230972"/>
                    <a:pt x="350116" y="1252138"/>
                    <a:pt x="370754" y="1270130"/>
                  </a:cubicBezTo>
                  <a:cubicBezTo>
                    <a:pt x="391391" y="1288122"/>
                    <a:pt x="431079" y="1306113"/>
                    <a:pt x="456479" y="1330455"/>
                  </a:cubicBezTo>
                  <a:cubicBezTo>
                    <a:pt x="481879" y="1354797"/>
                    <a:pt x="514687" y="1387605"/>
                    <a:pt x="523154" y="1416180"/>
                  </a:cubicBezTo>
                  <a:cubicBezTo>
                    <a:pt x="531621" y="1444755"/>
                    <a:pt x="520508" y="1496084"/>
                    <a:pt x="507279" y="1501905"/>
                  </a:cubicBezTo>
                  <a:cubicBezTo>
                    <a:pt x="494050" y="1507726"/>
                    <a:pt x="466533" y="1478622"/>
                    <a:pt x="443779" y="1451105"/>
                  </a:cubicBezTo>
                  <a:cubicBezTo>
                    <a:pt x="421025" y="1423588"/>
                    <a:pt x="398271" y="1367497"/>
                    <a:pt x="370754" y="1336805"/>
                  </a:cubicBezTo>
                  <a:cubicBezTo>
                    <a:pt x="343237" y="1306113"/>
                    <a:pt x="298258" y="1273834"/>
                    <a:pt x="278679" y="1266955"/>
                  </a:cubicBezTo>
                  <a:cubicBezTo>
                    <a:pt x="259100" y="1260076"/>
                    <a:pt x="249046" y="1276480"/>
                    <a:pt x="253279" y="1295530"/>
                  </a:cubicBezTo>
                  <a:cubicBezTo>
                    <a:pt x="257512" y="1314580"/>
                    <a:pt x="277092" y="1348976"/>
                    <a:pt x="304079" y="1381255"/>
                  </a:cubicBezTo>
                  <a:cubicBezTo>
                    <a:pt x="331066" y="1413534"/>
                    <a:pt x="388746" y="1457455"/>
                    <a:pt x="415204" y="1489205"/>
                  </a:cubicBezTo>
                  <a:cubicBezTo>
                    <a:pt x="441662" y="1520955"/>
                    <a:pt x="457537" y="1554293"/>
                    <a:pt x="462829" y="1571755"/>
                  </a:cubicBezTo>
                  <a:cubicBezTo>
                    <a:pt x="468121" y="1589217"/>
                    <a:pt x="466004" y="1584984"/>
                    <a:pt x="446954" y="1593980"/>
                  </a:cubicBezTo>
                  <a:cubicBezTo>
                    <a:pt x="427904" y="1602976"/>
                    <a:pt x="392979" y="1620968"/>
                    <a:pt x="348529" y="1625730"/>
                  </a:cubicBezTo>
                  <a:cubicBezTo>
                    <a:pt x="304079" y="1630493"/>
                    <a:pt x="228937" y="1629434"/>
                    <a:pt x="180254" y="1622555"/>
                  </a:cubicBezTo>
                  <a:cubicBezTo>
                    <a:pt x="131571" y="1615676"/>
                    <a:pt x="79712" y="1601388"/>
                    <a:pt x="56429" y="1584455"/>
                  </a:cubicBezTo>
                  <a:cubicBezTo>
                    <a:pt x="33146" y="1567522"/>
                    <a:pt x="34204" y="1537888"/>
                    <a:pt x="40554" y="1520955"/>
                  </a:cubicBezTo>
                  <a:cubicBezTo>
                    <a:pt x="46904" y="1504022"/>
                    <a:pt x="74950" y="1485501"/>
                    <a:pt x="94529" y="1482855"/>
                  </a:cubicBezTo>
                  <a:cubicBezTo>
                    <a:pt x="114108" y="1480209"/>
                    <a:pt x="142154" y="1513547"/>
                    <a:pt x="158029" y="1505080"/>
                  </a:cubicBezTo>
                  <a:cubicBezTo>
                    <a:pt x="173904" y="1496613"/>
                    <a:pt x="194012" y="1452692"/>
                    <a:pt x="189779" y="1432055"/>
                  </a:cubicBezTo>
                  <a:cubicBezTo>
                    <a:pt x="185546" y="1411418"/>
                    <a:pt x="151679" y="1384959"/>
                    <a:pt x="132629" y="1381255"/>
                  </a:cubicBezTo>
                  <a:cubicBezTo>
                    <a:pt x="113579" y="1377551"/>
                    <a:pt x="89766" y="1397659"/>
                    <a:pt x="75479" y="1409830"/>
                  </a:cubicBezTo>
                  <a:cubicBezTo>
                    <a:pt x="61192" y="1422001"/>
                    <a:pt x="58017" y="1451634"/>
                    <a:pt x="46904" y="1454280"/>
                  </a:cubicBezTo>
                  <a:cubicBezTo>
                    <a:pt x="35791" y="1456926"/>
                    <a:pt x="16212" y="1454280"/>
                    <a:pt x="8804" y="1425705"/>
                  </a:cubicBezTo>
                  <a:cubicBezTo>
                    <a:pt x="1396" y="1397130"/>
                    <a:pt x="337" y="1324634"/>
                    <a:pt x="2454" y="1282830"/>
                  </a:cubicBezTo>
                  <a:cubicBezTo>
                    <a:pt x="4571" y="1241026"/>
                    <a:pt x="10392" y="1180701"/>
                    <a:pt x="21504" y="1174880"/>
                  </a:cubicBezTo>
                  <a:cubicBezTo>
                    <a:pt x="32616" y="1169059"/>
                    <a:pt x="49021" y="1225151"/>
                    <a:pt x="69129" y="1247905"/>
                  </a:cubicBezTo>
                  <a:cubicBezTo>
                    <a:pt x="89237" y="1270659"/>
                    <a:pt x="123633" y="1309288"/>
                    <a:pt x="142154" y="1311405"/>
                  </a:cubicBezTo>
                  <a:cubicBezTo>
                    <a:pt x="160675" y="1313522"/>
                    <a:pt x="187133" y="1283359"/>
                    <a:pt x="180254" y="1260605"/>
                  </a:cubicBezTo>
                  <a:cubicBezTo>
                    <a:pt x="173375" y="1237851"/>
                    <a:pt x="129983" y="1203455"/>
                    <a:pt x="100879" y="1174880"/>
                  </a:cubicBezTo>
                  <a:cubicBezTo>
                    <a:pt x="71775" y="1146305"/>
                    <a:pt x="19387" y="1107676"/>
                    <a:pt x="5629" y="1089155"/>
                  </a:cubicBezTo>
                  <a:cubicBezTo>
                    <a:pt x="-8129" y="1070634"/>
                    <a:pt x="6158" y="1055288"/>
                    <a:pt x="18329" y="1063755"/>
                  </a:cubicBezTo>
                  <a:cubicBezTo>
                    <a:pt x="30500" y="1072222"/>
                    <a:pt x="54841" y="1130430"/>
                    <a:pt x="78654" y="1139955"/>
                  </a:cubicBezTo>
                  <a:cubicBezTo>
                    <a:pt x="102466" y="1149480"/>
                    <a:pt x="143212" y="1129372"/>
                    <a:pt x="161204" y="1120905"/>
                  </a:cubicBezTo>
                  <a:cubicBezTo>
                    <a:pt x="179196" y="1112438"/>
                    <a:pt x="188721" y="1101326"/>
                    <a:pt x="186604" y="1089155"/>
                  </a:cubicBezTo>
                  <a:cubicBezTo>
                    <a:pt x="184487" y="1076984"/>
                    <a:pt x="170729" y="1053172"/>
                    <a:pt x="148504" y="1047880"/>
                  </a:cubicBezTo>
                  <a:cubicBezTo>
                    <a:pt x="126279" y="1042588"/>
                    <a:pt x="76008" y="1060051"/>
                    <a:pt x="53254" y="1057405"/>
                  </a:cubicBezTo>
                  <a:cubicBezTo>
                    <a:pt x="30500" y="1054759"/>
                    <a:pt x="15154" y="1052113"/>
                    <a:pt x="11979" y="1032005"/>
                  </a:cubicBezTo>
                  <a:cubicBezTo>
                    <a:pt x="8804" y="1011897"/>
                    <a:pt x="22033" y="954217"/>
                    <a:pt x="34204" y="936755"/>
                  </a:cubicBezTo>
                  <a:cubicBezTo>
                    <a:pt x="46375" y="919293"/>
                    <a:pt x="60133" y="925113"/>
                    <a:pt x="85004" y="927230"/>
                  </a:cubicBezTo>
                  <a:cubicBezTo>
                    <a:pt x="109875" y="929347"/>
                    <a:pt x="152737" y="951572"/>
                    <a:pt x="183429" y="949455"/>
                  </a:cubicBezTo>
                  <a:cubicBezTo>
                    <a:pt x="214121" y="947338"/>
                    <a:pt x="259100" y="928817"/>
                    <a:pt x="269154" y="914530"/>
                  </a:cubicBezTo>
                  <a:cubicBezTo>
                    <a:pt x="279208" y="900243"/>
                    <a:pt x="261746" y="867434"/>
                    <a:pt x="243754" y="863730"/>
                  </a:cubicBezTo>
                  <a:cubicBezTo>
                    <a:pt x="225762" y="860026"/>
                    <a:pt x="185546" y="891776"/>
                    <a:pt x="161204" y="892305"/>
                  </a:cubicBezTo>
                  <a:cubicBezTo>
                    <a:pt x="136862" y="892834"/>
                    <a:pt x="113579" y="879605"/>
                    <a:pt x="97704" y="866905"/>
                  </a:cubicBezTo>
                  <a:cubicBezTo>
                    <a:pt x="81829" y="854205"/>
                    <a:pt x="64366" y="833038"/>
                    <a:pt x="65954" y="816105"/>
                  </a:cubicBezTo>
                  <a:cubicBezTo>
                    <a:pt x="67541" y="799172"/>
                    <a:pt x="88179" y="775359"/>
                    <a:pt x="107229" y="765305"/>
                  </a:cubicBezTo>
                  <a:cubicBezTo>
                    <a:pt x="126279" y="755251"/>
                    <a:pt x="150621" y="763188"/>
                    <a:pt x="180254" y="755780"/>
                  </a:cubicBezTo>
                  <a:cubicBezTo>
                    <a:pt x="209887" y="748372"/>
                    <a:pt x="273387" y="737788"/>
                    <a:pt x="285029" y="720855"/>
                  </a:cubicBezTo>
                  <a:cubicBezTo>
                    <a:pt x="296671" y="703922"/>
                    <a:pt x="269683" y="656297"/>
                    <a:pt x="250104" y="654180"/>
                  </a:cubicBezTo>
                  <a:cubicBezTo>
                    <a:pt x="230525" y="652063"/>
                    <a:pt x="190308" y="697043"/>
                    <a:pt x="167554" y="708155"/>
                  </a:cubicBezTo>
                  <a:cubicBezTo>
                    <a:pt x="144800" y="719267"/>
                    <a:pt x="133158" y="723501"/>
                    <a:pt x="113579" y="720855"/>
                  </a:cubicBezTo>
                  <a:cubicBezTo>
                    <a:pt x="94000" y="718209"/>
                    <a:pt x="61721" y="712388"/>
                    <a:pt x="50079" y="692280"/>
                  </a:cubicBezTo>
                  <a:cubicBezTo>
                    <a:pt x="38437" y="672172"/>
                    <a:pt x="33675" y="626134"/>
                    <a:pt x="43729" y="600205"/>
                  </a:cubicBezTo>
                  <a:cubicBezTo>
                    <a:pt x="53783" y="574276"/>
                    <a:pt x="83416" y="545172"/>
                    <a:pt x="110404" y="536705"/>
                  </a:cubicBezTo>
                  <a:cubicBezTo>
                    <a:pt x="137392" y="528238"/>
                    <a:pt x="180783" y="540409"/>
                    <a:pt x="205654" y="549405"/>
                  </a:cubicBezTo>
                  <a:cubicBezTo>
                    <a:pt x="230525" y="558401"/>
                    <a:pt x="237933" y="588563"/>
                    <a:pt x="259629" y="590680"/>
                  </a:cubicBezTo>
                  <a:cubicBezTo>
                    <a:pt x="281325" y="592797"/>
                    <a:pt x="323658" y="576392"/>
                    <a:pt x="335829" y="562105"/>
                  </a:cubicBezTo>
                  <a:cubicBezTo>
                    <a:pt x="348000" y="547818"/>
                    <a:pt x="346941" y="514480"/>
                    <a:pt x="332654" y="504955"/>
                  </a:cubicBezTo>
                  <a:cubicBezTo>
                    <a:pt x="318367" y="495430"/>
                    <a:pt x="282383" y="510247"/>
                    <a:pt x="250104" y="504955"/>
                  </a:cubicBezTo>
                  <a:cubicBezTo>
                    <a:pt x="217825" y="499663"/>
                    <a:pt x="162791" y="490138"/>
                    <a:pt x="138979" y="473205"/>
                  </a:cubicBezTo>
                  <a:cubicBezTo>
                    <a:pt x="115166" y="456272"/>
                    <a:pt x="112521" y="426638"/>
                    <a:pt x="107229" y="403355"/>
                  </a:cubicBezTo>
                  <a:cubicBezTo>
                    <a:pt x="101937" y="380072"/>
                    <a:pt x="98762" y="346734"/>
                    <a:pt x="107229" y="333505"/>
                  </a:cubicBezTo>
                  <a:cubicBezTo>
                    <a:pt x="115696" y="320276"/>
                    <a:pt x="139508" y="311809"/>
                    <a:pt x="158029" y="323980"/>
                  </a:cubicBezTo>
                  <a:cubicBezTo>
                    <a:pt x="176550" y="336151"/>
                    <a:pt x="202479" y="389597"/>
                    <a:pt x="218354" y="406530"/>
                  </a:cubicBezTo>
                  <a:cubicBezTo>
                    <a:pt x="234229" y="423463"/>
                    <a:pt x="243754" y="428226"/>
                    <a:pt x="253279" y="425580"/>
                  </a:cubicBezTo>
                  <a:cubicBezTo>
                    <a:pt x="262804" y="422934"/>
                    <a:pt x="282912" y="405472"/>
                    <a:pt x="275504" y="390655"/>
                  </a:cubicBezTo>
                  <a:cubicBezTo>
                    <a:pt x="268096" y="375838"/>
                    <a:pt x="227879" y="354672"/>
                    <a:pt x="208829" y="336680"/>
                  </a:cubicBezTo>
                  <a:cubicBezTo>
                    <a:pt x="189779" y="318688"/>
                    <a:pt x="169671" y="305988"/>
                    <a:pt x="161204" y="282705"/>
                  </a:cubicBezTo>
                  <a:cubicBezTo>
                    <a:pt x="152737" y="259422"/>
                    <a:pt x="152208" y="221851"/>
                    <a:pt x="158029" y="196980"/>
                  </a:cubicBezTo>
                  <a:cubicBezTo>
                    <a:pt x="163850" y="172109"/>
                    <a:pt x="180254" y="128718"/>
                    <a:pt x="196129" y="133480"/>
                  </a:cubicBezTo>
                  <a:cubicBezTo>
                    <a:pt x="212004" y="138242"/>
                    <a:pt x="234229" y="189572"/>
                    <a:pt x="253279" y="225555"/>
                  </a:cubicBezTo>
                  <a:cubicBezTo>
                    <a:pt x="272329" y="261538"/>
                    <a:pt x="290850" y="324509"/>
                    <a:pt x="310429" y="349380"/>
                  </a:cubicBezTo>
                  <a:cubicBezTo>
                    <a:pt x="330008" y="374251"/>
                    <a:pt x="354879" y="381659"/>
                    <a:pt x="370754" y="374780"/>
                  </a:cubicBezTo>
                  <a:cubicBezTo>
                    <a:pt x="386629" y="367901"/>
                    <a:pt x="412029" y="332976"/>
                    <a:pt x="405679" y="308105"/>
                  </a:cubicBezTo>
                  <a:cubicBezTo>
                    <a:pt x="399329" y="283234"/>
                    <a:pt x="358054" y="256247"/>
                    <a:pt x="332654" y="225555"/>
                  </a:cubicBezTo>
                  <a:cubicBezTo>
                    <a:pt x="307254" y="194863"/>
                    <a:pt x="260687" y="155705"/>
                    <a:pt x="253279" y="123955"/>
                  </a:cubicBezTo>
                  <a:cubicBezTo>
                    <a:pt x="245871" y="92205"/>
                    <a:pt x="264392" y="53576"/>
                    <a:pt x="288204" y="35055"/>
                  </a:cubicBezTo>
                  <a:cubicBezTo>
                    <a:pt x="321012" y="14947"/>
                    <a:pt x="401446" y="7009"/>
                    <a:pt x="450129" y="330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6506E282-FF63-4A0F-B6BA-671D27D074E0}"/>
              </a:ext>
            </a:extLst>
          </p:cNvPr>
          <p:cNvSpPr/>
          <p:nvPr/>
        </p:nvSpPr>
        <p:spPr>
          <a:xfrm rot="241032">
            <a:off x="5786371" y="4616555"/>
            <a:ext cx="114244" cy="810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1E911DF-D292-4654-AAFB-030DE5C62B2D}"/>
              </a:ext>
            </a:extLst>
          </p:cNvPr>
          <p:cNvSpPr/>
          <p:nvPr/>
        </p:nvSpPr>
        <p:spPr>
          <a:xfrm rot="241032">
            <a:off x="5289901" y="4880509"/>
            <a:ext cx="114244" cy="810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1A60FB6A-A82C-4D84-AD0D-0B518008FED8}"/>
              </a:ext>
            </a:extLst>
          </p:cNvPr>
          <p:cNvSpPr/>
          <p:nvPr/>
        </p:nvSpPr>
        <p:spPr>
          <a:xfrm rot="241032">
            <a:off x="5730607" y="4952110"/>
            <a:ext cx="114244" cy="810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420A6E8-F3E5-4F41-88AC-00CAA9A4CD37}"/>
              </a:ext>
            </a:extLst>
          </p:cNvPr>
          <p:cNvGrpSpPr/>
          <p:nvPr/>
        </p:nvGrpSpPr>
        <p:grpSpPr>
          <a:xfrm>
            <a:off x="4903869" y="2216197"/>
            <a:ext cx="2352934" cy="1767569"/>
            <a:chOff x="2608356" y="1594754"/>
            <a:chExt cx="3665488" cy="2753585"/>
          </a:xfrm>
          <a:solidFill>
            <a:schemeClr val="bg1">
              <a:lumMod val="95000"/>
            </a:schemeClr>
          </a:solidFill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A7D705FE-3B26-4EA2-B446-E3F1D9D51984}"/>
                </a:ext>
              </a:extLst>
            </p:cNvPr>
            <p:cNvGrpSpPr/>
            <p:nvPr/>
          </p:nvGrpSpPr>
          <p:grpSpPr>
            <a:xfrm>
              <a:off x="2608356" y="2343840"/>
              <a:ext cx="3311278" cy="2004499"/>
              <a:chOff x="2930089" y="1272765"/>
              <a:chExt cx="3311278" cy="2004499"/>
            </a:xfrm>
            <a:grpFill/>
          </p:grpSpPr>
          <p:sp>
            <p:nvSpPr>
              <p:cNvPr id="437" name="Freeform 109">
                <a:extLst>
                  <a:ext uri="{FF2B5EF4-FFF2-40B4-BE49-F238E27FC236}">
                    <a16:creationId xmlns:a16="http://schemas.microsoft.com/office/drawing/2014/main" id="{71D44176-94EF-41D4-AB00-AE9CFE762C13}"/>
                  </a:ext>
                </a:extLst>
              </p:cNvPr>
              <p:cNvSpPr/>
              <p:nvPr/>
            </p:nvSpPr>
            <p:spPr>
              <a:xfrm rot="543111">
                <a:off x="2930089" y="1272765"/>
                <a:ext cx="3311278" cy="2004499"/>
              </a:xfrm>
              <a:custGeom>
                <a:avLst/>
                <a:gdLst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879774 w 8126844"/>
                  <a:gd name="connsiteY188" fmla="*/ 2022038 h 5316568"/>
                  <a:gd name="connsiteX189" fmla="*/ 2390763 w 8126844"/>
                  <a:gd name="connsiteY189" fmla="*/ 2250638 h 5316568"/>
                  <a:gd name="connsiteX190" fmla="*/ 3157245 w 8126844"/>
                  <a:gd name="connsiteY190" fmla="*/ 2465791 h 5316568"/>
                  <a:gd name="connsiteX191" fmla="*/ 3708574 w 8126844"/>
                  <a:gd name="connsiteY191" fmla="*/ 2600262 h 5316568"/>
                  <a:gd name="connsiteX192" fmla="*/ 4165774 w 8126844"/>
                  <a:gd name="connsiteY192" fmla="*/ 2573368 h 5316568"/>
                  <a:gd name="connsiteX193" fmla="*/ 4394374 w 8126844"/>
                  <a:gd name="connsiteY193" fmla="*/ 2546474 h 5316568"/>
                  <a:gd name="connsiteX194" fmla="*/ 4407821 w 8126844"/>
                  <a:gd name="connsiteY194" fmla="*/ 2358215 h 5316568"/>
                  <a:gd name="connsiteX195" fmla="*/ 4192668 w 8126844"/>
                  <a:gd name="connsiteY195" fmla="*/ 2317874 h 5316568"/>
                  <a:gd name="connsiteX196" fmla="*/ 4031304 w 8126844"/>
                  <a:gd name="connsiteY196" fmla="*/ 2358215 h 5316568"/>
                  <a:gd name="connsiteX197" fmla="*/ 4031304 w 8126844"/>
                  <a:gd name="connsiteY197" fmla="*/ 2183403 h 5316568"/>
                  <a:gd name="connsiteX198" fmla="*/ 4448163 w 8126844"/>
                  <a:gd name="connsiteY198" fmla="*/ 2062380 h 5316568"/>
                  <a:gd name="connsiteX199" fmla="*/ 4703657 w 8126844"/>
                  <a:gd name="connsiteY199" fmla="*/ 1954803 h 5316568"/>
                  <a:gd name="connsiteX200" fmla="*/ 4663316 w 8126844"/>
                  <a:gd name="connsiteY200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107156 w 8126844"/>
                  <a:gd name="connsiteY188" fmla="*/ 793785 h 5316568"/>
                  <a:gd name="connsiteX189" fmla="*/ 1879774 w 8126844"/>
                  <a:gd name="connsiteY189" fmla="*/ 2022038 h 5316568"/>
                  <a:gd name="connsiteX190" fmla="*/ 2390763 w 8126844"/>
                  <a:gd name="connsiteY190" fmla="*/ 2250638 h 5316568"/>
                  <a:gd name="connsiteX191" fmla="*/ 3157245 w 8126844"/>
                  <a:gd name="connsiteY191" fmla="*/ 2465791 h 5316568"/>
                  <a:gd name="connsiteX192" fmla="*/ 3708574 w 8126844"/>
                  <a:gd name="connsiteY192" fmla="*/ 2600262 h 5316568"/>
                  <a:gd name="connsiteX193" fmla="*/ 4165774 w 8126844"/>
                  <a:gd name="connsiteY193" fmla="*/ 2573368 h 5316568"/>
                  <a:gd name="connsiteX194" fmla="*/ 4394374 w 8126844"/>
                  <a:gd name="connsiteY194" fmla="*/ 2546474 h 5316568"/>
                  <a:gd name="connsiteX195" fmla="*/ 4407821 w 8126844"/>
                  <a:gd name="connsiteY195" fmla="*/ 2358215 h 5316568"/>
                  <a:gd name="connsiteX196" fmla="*/ 4192668 w 8126844"/>
                  <a:gd name="connsiteY196" fmla="*/ 2317874 h 5316568"/>
                  <a:gd name="connsiteX197" fmla="*/ 4031304 w 8126844"/>
                  <a:gd name="connsiteY197" fmla="*/ 2358215 h 5316568"/>
                  <a:gd name="connsiteX198" fmla="*/ 4031304 w 8126844"/>
                  <a:gd name="connsiteY198" fmla="*/ 2183403 h 5316568"/>
                  <a:gd name="connsiteX199" fmla="*/ 4448163 w 8126844"/>
                  <a:gd name="connsiteY199" fmla="*/ 2062380 h 5316568"/>
                  <a:gd name="connsiteX200" fmla="*/ 4703657 w 8126844"/>
                  <a:gd name="connsiteY200" fmla="*/ 1954803 h 5316568"/>
                  <a:gd name="connsiteX201" fmla="*/ 4663316 w 8126844"/>
                  <a:gd name="connsiteY201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107156 w 8126844"/>
                  <a:gd name="connsiteY188" fmla="*/ 793785 h 5316568"/>
                  <a:gd name="connsiteX189" fmla="*/ 1777504 w 8126844"/>
                  <a:gd name="connsiteY189" fmla="*/ 1580347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073406 w 8126844"/>
                  <a:gd name="connsiteY188" fmla="*/ 914830 h 5316568"/>
                  <a:gd name="connsiteX189" fmla="*/ 1107156 w 8126844"/>
                  <a:gd name="connsiteY189" fmla="*/ 793785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92057 w 8126844"/>
                  <a:gd name="connsiteY188" fmla="*/ 1512349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2057 w 8126844"/>
                  <a:gd name="connsiteY189" fmla="*/ 1512349 h 5316568"/>
                  <a:gd name="connsiteX190" fmla="*/ 1302048 w 8126844"/>
                  <a:gd name="connsiteY190" fmla="*/ 1212341 h 5316568"/>
                  <a:gd name="connsiteX191" fmla="*/ 1073406 w 8126844"/>
                  <a:gd name="connsiteY191" fmla="*/ 914830 h 5316568"/>
                  <a:gd name="connsiteX192" fmla="*/ 1107156 w 8126844"/>
                  <a:gd name="connsiteY192" fmla="*/ 793785 h 5316568"/>
                  <a:gd name="connsiteX193" fmla="*/ 1777504 w 8126844"/>
                  <a:gd name="connsiteY193" fmla="*/ 1580347 h 5316568"/>
                  <a:gd name="connsiteX194" fmla="*/ 1879774 w 8126844"/>
                  <a:gd name="connsiteY194" fmla="*/ 2022038 h 5316568"/>
                  <a:gd name="connsiteX195" fmla="*/ 2390763 w 8126844"/>
                  <a:gd name="connsiteY195" fmla="*/ 2250638 h 5316568"/>
                  <a:gd name="connsiteX196" fmla="*/ 3157245 w 8126844"/>
                  <a:gd name="connsiteY196" fmla="*/ 2465791 h 5316568"/>
                  <a:gd name="connsiteX197" fmla="*/ 3708574 w 8126844"/>
                  <a:gd name="connsiteY197" fmla="*/ 2600262 h 5316568"/>
                  <a:gd name="connsiteX198" fmla="*/ 4165774 w 8126844"/>
                  <a:gd name="connsiteY198" fmla="*/ 2573368 h 5316568"/>
                  <a:gd name="connsiteX199" fmla="*/ 4394374 w 8126844"/>
                  <a:gd name="connsiteY199" fmla="*/ 2546474 h 5316568"/>
                  <a:gd name="connsiteX200" fmla="*/ 4407821 w 8126844"/>
                  <a:gd name="connsiteY200" fmla="*/ 2358215 h 5316568"/>
                  <a:gd name="connsiteX201" fmla="*/ 4192668 w 8126844"/>
                  <a:gd name="connsiteY201" fmla="*/ 2317874 h 5316568"/>
                  <a:gd name="connsiteX202" fmla="*/ 4031304 w 8126844"/>
                  <a:gd name="connsiteY202" fmla="*/ 2358215 h 5316568"/>
                  <a:gd name="connsiteX203" fmla="*/ 4031304 w 8126844"/>
                  <a:gd name="connsiteY203" fmla="*/ 2183403 h 5316568"/>
                  <a:gd name="connsiteX204" fmla="*/ 4448163 w 8126844"/>
                  <a:gd name="connsiteY204" fmla="*/ 2062380 h 5316568"/>
                  <a:gd name="connsiteX205" fmla="*/ 4703657 w 8126844"/>
                  <a:gd name="connsiteY205" fmla="*/ 1954803 h 5316568"/>
                  <a:gd name="connsiteX206" fmla="*/ 4663316 w 8126844"/>
                  <a:gd name="connsiteY206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107156 w 8126844"/>
                  <a:gd name="connsiteY189" fmla="*/ 793785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719549 w 8126844"/>
                  <a:gd name="connsiteY189" fmla="*/ 1556816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777504 w 8126844"/>
                  <a:gd name="connsiteY189" fmla="*/ 1580347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905860 w 8126844"/>
                  <a:gd name="connsiteY189" fmla="*/ 1628679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905860 w 8126844"/>
                  <a:gd name="connsiteY189" fmla="*/ 1628679 h 5316568"/>
                  <a:gd name="connsiteX190" fmla="*/ 1900365 w 8126844"/>
                  <a:gd name="connsiteY190" fmla="*/ 1694764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5914 w 8126844"/>
                  <a:gd name="connsiteY189" fmla="*/ 1511485 h 5316568"/>
                  <a:gd name="connsiteX190" fmla="*/ 1905860 w 8126844"/>
                  <a:gd name="connsiteY190" fmla="*/ 1628679 h 5316568"/>
                  <a:gd name="connsiteX191" fmla="*/ 1900365 w 8126844"/>
                  <a:gd name="connsiteY191" fmla="*/ 1694764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5049578 w 8126844"/>
                  <a:gd name="connsiteY0" fmla="*/ 1559545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5914 w 8126844"/>
                  <a:gd name="connsiteY189" fmla="*/ 1511485 h 5316568"/>
                  <a:gd name="connsiteX190" fmla="*/ 1905860 w 8126844"/>
                  <a:gd name="connsiteY190" fmla="*/ 1628679 h 5316568"/>
                  <a:gd name="connsiteX191" fmla="*/ 1900365 w 8126844"/>
                  <a:gd name="connsiteY191" fmla="*/ 1694764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5049578 w 8126844"/>
                  <a:gd name="connsiteY0" fmla="*/ 155954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595914 w 8126844"/>
                  <a:gd name="connsiteY190" fmla="*/ 1511485 h 5316568"/>
                  <a:gd name="connsiteX191" fmla="*/ 1905860 w 8126844"/>
                  <a:gd name="connsiteY191" fmla="*/ 1628679 h 5316568"/>
                  <a:gd name="connsiteX192" fmla="*/ 1900365 w 8126844"/>
                  <a:gd name="connsiteY192" fmla="*/ 1694764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5876971 w 8126844"/>
                  <a:gd name="connsiteY0" fmla="*/ 944929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595914 w 8126844"/>
                  <a:gd name="connsiteY190" fmla="*/ 1511485 h 5316568"/>
                  <a:gd name="connsiteX191" fmla="*/ 1905860 w 8126844"/>
                  <a:gd name="connsiteY191" fmla="*/ 1628679 h 5316568"/>
                  <a:gd name="connsiteX192" fmla="*/ 1900365 w 8126844"/>
                  <a:gd name="connsiteY192" fmla="*/ 1694764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4866197 w 8126844"/>
                  <a:gd name="connsiteY2" fmla="*/ 1652075 h 5316568"/>
                  <a:gd name="connsiteX3" fmla="*/ 4959151 w 8126844"/>
                  <a:gd name="connsiteY3" fmla="*/ 1860674 h 5316568"/>
                  <a:gd name="connsiteX4" fmla="*/ 5402904 w 8126844"/>
                  <a:gd name="connsiteY4" fmla="*/ 1699309 h 5316568"/>
                  <a:gd name="connsiteX5" fmla="*/ 6478668 w 8126844"/>
                  <a:gd name="connsiteY5" fmla="*/ 986615 h 5316568"/>
                  <a:gd name="connsiteX6" fmla="*/ 7177916 w 8126844"/>
                  <a:gd name="connsiteY6" fmla="*/ 139450 h 5316568"/>
                  <a:gd name="connsiteX7" fmla="*/ 7352727 w 8126844"/>
                  <a:gd name="connsiteY7" fmla="*/ 18427 h 5316568"/>
                  <a:gd name="connsiteX8" fmla="*/ 7460304 w 8126844"/>
                  <a:gd name="connsiteY8" fmla="*/ 327709 h 5316568"/>
                  <a:gd name="connsiteX9" fmla="*/ 7137574 w 8126844"/>
                  <a:gd name="connsiteY9" fmla="*/ 758015 h 5316568"/>
                  <a:gd name="connsiteX10" fmla="*/ 7056892 w 8126844"/>
                  <a:gd name="connsiteY10" fmla="*/ 932827 h 5316568"/>
                  <a:gd name="connsiteX11" fmla="*/ 7177916 w 8126844"/>
                  <a:gd name="connsiteY11" fmla="*/ 1040403 h 5316568"/>
                  <a:gd name="connsiteX12" fmla="*/ 7406516 w 8126844"/>
                  <a:gd name="connsiteY12" fmla="*/ 811803 h 5316568"/>
                  <a:gd name="connsiteX13" fmla="*/ 7540986 w 8126844"/>
                  <a:gd name="connsiteY13" fmla="*/ 811803 h 5316568"/>
                  <a:gd name="connsiteX14" fmla="*/ 7554433 w 8126844"/>
                  <a:gd name="connsiteY14" fmla="*/ 1040403 h 5316568"/>
                  <a:gd name="connsiteX15" fmla="*/ 6976210 w 8126844"/>
                  <a:gd name="connsiteY15" fmla="*/ 1632074 h 5316568"/>
                  <a:gd name="connsiteX16" fmla="*/ 6276963 w 8126844"/>
                  <a:gd name="connsiteY16" fmla="*/ 2183403 h 5316568"/>
                  <a:gd name="connsiteX17" fmla="*/ 5860104 w 8126844"/>
                  <a:gd name="connsiteY17" fmla="*/ 2385109 h 5316568"/>
                  <a:gd name="connsiteX18" fmla="*/ 5658398 w 8126844"/>
                  <a:gd name="connsiteY18" fmla="*/ 2452344 h 5316568"/>
                  <a:gd name="connsiteX19" fmla="*/ 5550821 w 8126844"/>
                  <a:gd name="connsiteY19" fmla="*/ 2371662 h 5316568"/>
                  <a:gd name="connsiteX20" fmla="*/ 5644951 w 8126844"/>
                  <a:gd name="connsiteY20" fmla="*/ 2169956 h 5316568"/>
                  <a:gd name="connsiteX21" fmla="*/ 5913892 w 8126844"/>
                  <a:gd name="connsiteY21" fmla="*/ 2116168 h 5316568"/>
                  <a:gd name="connsiteX22" fmla="*/ 5752527 w 8126844"/>
                  <a:gd name="connsiteY22" fmla="*/ 1806885 h 5316568"/>
                  <a:gd name="connsiteX23" fmla="*/ 5362563 w 8126844"/>
                  <a:gd name="connsiteY23" fmla="*/ 1954803 h 5316568"/>
                  <a:gd name="connsiteX24" fmla="*/ 4663316 w 8126844"/>
                  <a:gd name="connsiteY24" fmla="*/ 2237191 h 5316568"/>
                  <a:gd name="connsiteX25" fmla="*/ 4649868 w 8126844"/>
                  <a:gd name="connsiteY25" fmla="*/ 2412003 h 5316568"/>
                  <a:gd name="connsiteX26" fmla="*/ 4703657 w 8126844"/>
                  <a:gd name="connsiteY26" fmla="*/ 2519580 h 5316568"/>
                  <a:gd name="connsiteX27" fmla="*/ 5066727 w 8126844"/>
                  <a:gd name="connsiteY27" fmla="*/ 2385109 h 5316568"/>
                  <a:gd name="connsiteX28" fmla="*/ 5322221 w 8126844"/>
                  <a:gd name="connsiteY28" fmla="*/ 2331321 h 5316568"/>
                  <a:gd name="connsiteX29" fmla="*/ 5349116 w 8126844"/>
                  <a:gd name="connsiteY29" fmla="*/ 2465791 h 5316568"/>
                  <a:gd name="connsiteX30" fmla="*/ 4784339 w 8126844"/>
                  <a:gd name="connsiteY30" fmla="*/ 2680944 h 5316568"/>
                  <a:gd name="connsiteX31" fmla="*/ 4098539 w 8126844"/>
                  <a:gd name="connsiteY31" fmla="*/ 2815415 h 5316568"/>
                  <a:gd name="connsiteX32" fmla="*/ 2740386 w 8126844"/>
                  <a:gd name="connsiteY32" fmla="*/ 2680944 h 5316568"/>
                  <a:gd name="connsiteX33" fmla="*/ 2202504 w 8126844"/>
                  <a:gd name="connsiteY33" fmla="*/ 2479238 h 5316568"/>
                  <a:gd name="connsiteX34" fmla="*/ 2027692 w 8126844"/>
                  <a:gd name="connsiteY34" fmla="*/ 2425450 h 5316568"/>
                  <a:gd name="connsiteX35" fmla="*/ 1960457 w 8126844"/>
                  <a:gd name="connsiteY35" fmla="*/ 2573368 h 5316568"/>
                  <a:gd name="connsiteX36" fmla="*/ 2390763 w 8126844"/>
                  <a:gd name="connsiteY36" fmla="*/ 2801968 h 5316568"/>
                  <a:gd name="connsiteX37" fmla="*/ 3372398 w 8126844"/>
                  <a:gd name="connsiteY37" fmla="*/ 3044015 h 5316568"/>
                  <a:gd name="connsiteX38" fmla="*/ 4125433 w 8126844"/>
                  <a:gd name="connsiteY38" fmla="*/ 3044015 h 5316568"/>
                  <a:gd name="connsiteX39" fmla="*/ 4757445 w 8126844"/>
                  <a:gd name="connsiteY39" fmla="*/ 3017121 h 5316568"/>
                  <a:gd name="connsiteX40" fmla="*/ 4918810 w 8126844"/>
                  <a:gd name="connsiteY40" fmla="*/ 3057462 h 5316568"/>
                  <a:gd name="connsiteX41" fmla="*/ 4811233 w 8126844"/>
                  <a:gd name="connsiteY41" fmla="*/ 3218827 h 5316568"/>
                  <a:gd name="connsiteX42" fmla="*/ 4286798 w 8126844"/>
                  <a:gd name="connsiteY42" fmla="*/ 3286062 h 5316568"/>
                  <a:gd name="connsiteX43" fmla="*/ 4219563 w 8126844"/>
                  <a:gd name="connsiteY43" fmla="*/ 3420532 h 5316568"/>
                  <a:gd name="connsiteX44" fmla="*/ 4555739 w 8126844"/>
                  <a:gd name="connsiteY44" fmla="*/ 3474321 h 5316568"/>
                  <a:gd name="connsiteX45" fmla="*/ 5241539 w 8126844"/>
                  <a:gd name="connsiteY45" fmla="*/ 3286062 h 5316568"/>
                  <a:gd name="connsiteX46" fmla="*/ 5523927 w 8126844"/>
                  <a:gd name="connsiteY46" fmla="*/ 3151591 h 5316568"/>
                  <a:gd name="connsiteX47" fmla="*/ 5618057 w 8126844"/>
                  <a:gd name="connsiteY47" fmla="*/ 3044015 h 5316568"/>
                  <a:gd name="connsiteX48" fmla="*/ 5402904 w 8126844"/>
                  <a:gd name="connsiteY48" fmla="*/ 3030568 h 5316568"/>
                  <a:gd name="connsiteX49" fmla="*/ 5214645 w 8126844"/>
                  <a:gd name="connsiteY49" fmla="*/ 2922991 h 5316568"/>
                  <a:gd name="connsiteX50" fmla="*/ 5241539 w 8126844"/>
                  <a:gd name="connsiteY50" fmla="*/ 2801968 h 5316568"/>
                  <a:gd name="connsiteX51" fmla="*/ 5537374 w 8126844"/>
                  <a:gd name="connsiteY51" fmla="*/ 2761627 h 5316568"/>
                  <a:gd name="connsiteX52" fmla="*/ 6196280 w 8126844"/>
                  <a:gd name="connsiteY52" fmla="*/ 2506132 h 5316568"/>
                  <a:gd name="connsiteX53" fmla="*/ 6747610 w 8126844"/>
                  <a:gd name="connsiteY53" fmla="*/ 2169956 h 5316568"/>
                  <a:gd name="connsiteX54" fmla="*/ 7218257 w 8126844"/>
                  <a:gd name="connsiteY54" fmla="*/ 1726203 h 5316568"/>
                  <a:gd name="connsiteX55" fmla="*/ 7433410 w 8126844"/>
                  <a:gd name="connsiteY55" fmla="*/ 1551391 h 5316568"/>
                  <a:gd name="connsiteX56" fmla="*/ 7567880 w 8126844"/>
                  <a:gd name="connsiteY56" fmla="*/ 1578285 h 5316568"/>
                  <a:gd name="connsiteX57" fmla="*/ 7514092 w 8126844"/>
                  <a:gd name="connsiteY57" fmla="*/ 1779991 h 5316568"/>
                  <a:gd name="connsiteX58" fmla="*/ 7097233 w 8126844"/>
                  <a:gd name="connsiteY58" fmla="*/ 2210297 h 5316568"/>
                  <a:gd name="connsiteX59" fmla="*/ 6451774 w 8126844"/>
                  <a:gd name="connsiteY59" fmla="*/ 2627156 h 5316568"/>
                  <a:gd name="connsiteX60" fmla="*/ 6088704 w 8126844"/>
                  <a:gd name="connsiteY60" fmla="*/ 2815415 h 5316568"/>
                  <a:gd name="connsiteX61" fmla="*/ 5981127 w 8126844"/>
                  <a:gd name="connsiteY61" fmla="*/ 2949885 h 5316568"/>
                  <a:gd name="connsiteX62" fmla="*/ 6021468 w 8126844"/>
                  <a:gd name="connsiteY62" fmla="*/ 3151591 h 5316568"/>
                  <a:gd name="connsiteX63" fmla="*/ 6115598 w 8126844"/>
                  <a:gd name="connsiteY63" fmla="*/ 3299509 h 5316568"/>
                  <a:gd name="connsiteX64" fmla="*/ 6734163 w 8126844"/>
                  <a:gd name="connsiteY64" fmla="*/ 3124697 h 5316568"/>
                  <a:gd name="connsiteX65" fmla="*/ 7419963 w 8126844"/>
                  <a:gd name="connsiteY65" fmla="*/ 2694391 h 5316568"/>
                  <a:gd name="connsiteX66" fmla="*/ 7850268 w 8126844"/>
                  <a:gd name="connsiteY66" fmla="*/ 2371662 h 5316568"/>
                  <a:gd name="connsiteX67" fmla="*/ 8065421 w 8126844"/>
                  <a:gd name="connsiteY67" fmla="*/ 2264085 h 5316568"/>
                  <a:gd name="connsiteX68" fmla="*/ 8105763 w 8126844"/>
                  <a:gd name="connsiteY68" fmla="*/ 2425450 h 5316568"/>
                  <a:gd name="connsiteX69" fmla="*/ 7769586 w 8126844"/>
                  <a:gd name="connsiteY69" fmla="*/ 2761627 h 5316568"/>
                  <a:gd name="connsiteX70" fmla="*/ 6707268 w 8126844"/>
                  <a:gd name="connsiteY70" fmla="*/ 3339850 h 5316568"/>
                  <a:gd name="connsiteX71" fmla="*/ 6129045 w 8126844"/>
                  <a:gd name="connsiteY71" fmla="*/ 3608791 h 5316568"/>
                  <a:gd name="connsiteX72" fmla="*/ 5833210 w 8126844"/>
                  <a:gd name="connsiteY72" fmla="*/ 3649132 h 5316568"/>
                  <a:gd name="connsiteX73" fmla="*/ 5712186 w 8126844"/>
                  <a:gd name="connsiteY73" fmla="*/ 3689474 h 5316568"/>
                  <a:gd name="connsiteX74" fmla="*/ 5658398 w 8126844"/>
                  <a:gd name="connsiteY74" fmla="*/ 3541556 h 5316568"/>
                  <a:gd name="connsiteX75" fmla="*/ 5779421 w 8126844"/>
                  <a:gd name="connsiteY75" fmla="*/ 3433980 h 5316568"/>
                  <a:gd name="connsiteX76" fmla="*/ 5779421 w 8126844"/>
                  <a:gd name="connsiteY76" fmla="*/ 3339850 h 5316568"/>
                  <a:gd name="connsiteX77" fmla="*/ 5497033 w 8126844"/>
                  <a:gd name="connsiteY77" fmla="*/ 3460874 h 5316568"/>
                  <a:gd name="connsiteX78" fmla="*/ 5039833 w 8126844"/>
                  <a:gd name="connsiteY78" fmla="*/ 3595344 h 5316568"/>
                  <a:gd name="connsiteX79" fmla="*/ 4865021 w 8126844"/>
                  <a:gd name="connsiteY79" fmla="*/ 3676027 h 5316568"/>
                  <a:gd name="connsiteX80" fmla="*/ 4905363 w 8126844"/>
                  <a:gd name="connsiteY80" fmla="*/ 3770156 h 5316568"/>
                  <a:gd name="connsiteX81" fmla="*/ 5160857 w 8126844"/>
                  <a:gd name="connsiteY81" fmla="*/ 3743262 h 5316568"/>
                  <a:gd name="connsiteX82" fmla="*/ 5187751 w 8126844"/>
                  <a:gd name="connsiteY82" fmla="*/ 3877732 h 5316568"/>
                  <a:gd name="connsiteX83" fmla="*/ 4878468 w 8126844"/>
                  <a:gd name="connsiteY83" fmla="*/ 3971862 h 5316568"/>
                  <a:gd name="connsiteX84" fmla="*/ 4891916 w 8126844"/>
                  <a:gd name="connsiteY84" fmla="*/ 4119780 h 5316568"/>
                  <a:gd name="connsiteX85" fmla="*/ 5376010 w 8126844"/>
                  <a:gd name="connsiteY85" fmla="*/ 4012203 h 5316568"/>
                  <a:gd name="connsiteX86" fmla="*/ 5967680 w 8126844"/>
                  <a:gd name="connsiteY86" fmla="*/ 3864285 h 5316568"/>
                  <a:gd name="connsiteX87" fmla="*/ 6344198 w 8126844"/>
                  <a:gd name="connsiteY87" fmla="*/ 3662580 h 5316568"/>
                  <a:gd name="connsiteX88" fmla="*/ 6478668 w 8126844"/>
                  <a:gd name="connsiteY88" fmla="*/ 3662580 h 5316568"/>
                  <a:gd name="connsiteX89" fmla="*/ 6478668 w 8126844"/>
                  <a:gd name="connsiteY89" fmla="*/ 3850838 h 5316568"/>
                  <a:gd name="connsiteX90" fmla="*/ 5900445 w 8126844"/>
                  <a:gd name="connsiteY90" fmla="*/ 4039097 h 5316568"/>
                  <a:gd name="connsiteX91" fmla="*/ 5053280 w 8126844"/>
                  <a:gd name="connsiteY91" fmla="*/ 4281144 h 5316568"/>
                  <a:gd name="connsiteX92" fmla="*/ 4703657 w 8126844"/>
                  <a:gd name="connsiteY92" fmla="*/ 4375274 h 5316568"/>
                  <a:gd name="connsiteX93" fmla="*/ 4313692 w 8126844"/>
                  <a:gd name="connsiteY93" fmla="*/ 4442509 h 5316568"/>
                  <a:gd name="connsiteX94" fmla="*/ 4004410 w 8126844"/>
                  <a:gd name="connsiteY94" fmla="*/ 4482850 h 5316568"/>
                  <a:gd name="connsiteX95" fmla="*/ 3869939 w 8126844"/>
                  <a:gd name="connsiteY95" fmla="*/ 4361827 h 5316568"/>
                  <a:gd name="connsiteX96" fmla="*/ 3950621 w 8126844"/>
                  <a:gd name="connsiteY96" fmla="*/ 4254250 h 5316568"/>
                  <a:gd name="connsiteX97" fmla="*/ 4367480 w 8126844"/>
                  <a:gd name="connsiteY97" fmla="*/ 4173568 h 5316568"/>
                  <a:gd name="connsiteX98" fmla="*/ 4542292 w 8126844"/>
                  <a:gd name="connsiteY98" fmla="*/ 4106332 h 5316568"/>
                  <a:gd name="connsiteX99" fmla="*/ 4542292 w 8126844"/>
                  <a:gd name="connsiteY99" fmla="*/ 3971862 h 5316568"/>
                  <a:gd name="connsiteX100" fmla="*/ 4206116 w 8126844"/>
                  <a:gd name="connsiteY100" fmla="*/ 3971862 h 5316568"/>
                  <a:gd name="connsiteX101" fmla="*/ 3520316 w 8126844"/>
                  <a:gd name="connsiteY101" fmla="*/ 4052544 h 5316568"/>
                  <a:gd name="connsiteX102" fmla="*/ 3157245 w 8126844"/>
                  <a:gd name="connsiteY102" fmla="*/ 4079438 h 5316568"/>
                  <a:gd name="connsiteX103" fmla="*/ 3076563 w 8126844"/>
                  <a:gd name="connsiteY103" fmla="*/ 4200462 h 5316568"/>
                  <a:gd name="connsiteX104" fmla="*/ 3224480 w 8126844"/>
                  <a:gd name="connsiteY104" fmla="*/ 4267697 h 5316568"/>
                  <a:gd name="connsiteX105" fmla="*/ 3453080 w 8126844"/>
                  <a:gd name="connsiteY105" fmla="*/ 4294591 h 5316568"/>
                  <a:gd name="connsiteX106" fmla="*/ 3412739 w 8126844"/>
                  <a:gd name="connsiteY106" fmla="*/ 4402168 h 5316568"/>
                  <a:gd name="connsiteX107" fmla="*/ 2968986 w 8126844"/>
                  <a:gd name="connsiteY107" fmla="*/ 4455956 h 5316568"/>
                  <a:gd name="connsiteX108" fmla="*/ 2767280 w 8126844"/>
                  <a:gd name="connsiteY108" fmla="*/ 4469403 h 5316568"/>
                  <a:gd name="connsiteX109" fmla="*/ 2673151 w 8126844"/>
                  <a:gd name="connsiteY109" fmla="*/ 4671109 h 5316568"/>
                  <a:gd name="connsiteX110" fmla="*/ 2767280 w 8126844"/>
                  <a:gd name="connsiteY110" fmla="*/ 5034180 h 5316568"/>
                  <a:gd name="connsiteX111" fmla="*/ 2700045 w 8126844"/>
                  <a:gd name="connsiteY111" fmla="*/ 5235885 h 5316568"/>
                  <a:gd name="connsiteX112" fmla="*/ 2498339 w 8126844"/>
                  <a:gd name="connsiteY112" fmla="*/ 5316568 h 5316568"/>
                  <a:gd name="connsiteX113" fmla="*/ 2256292 w 8126844"/>
                  <a:gd name="connsiteY113" fmla="*/ 5235885 h 5316568"/>
                  <a:gd name="connsiteX114" fmla="*/ 2175610 w 8126844"/>
                  <a:gd name="connsiteY114" fmla="*/ 4980391 h 5316568"/>
                  <a:gd name="connsiteX115" fmla="*/ 2269739 w 8126844"/>
                  <a:gd name="connsiteY115" fmla="*/ 4751791 h 5316568"/>
                  <a:gd name="connsiteX116" fmla="*/ 2404210 w 8126844"/>
                  <a:gd name="connsiteY116" fmla="*/ 4590427 h 5316568"/>
                  <a:gd name="connsiteX117" fmla="*/ 2390763 w 8126844"/>
                  <a:gd name="connsiteY117" fmla="*/ 4442509 h 5316568"/>
                  <a:gd name="connsiteX118" fmla="*/ 2014245 w 8126844"/>
                  <a:gd name="connsiteY118" fmla="*/ 4308038 h 5316568"/>
                  <a:gd name="connsiteX119" fmla="*/ 2068033 w 8126844"/>
                  <a:gd name="connsiteY119" fmla="*/ 4200462 h 5316568"/>
                  <a:gd name="connsiteX120" fmla="*/ 2390763 w 8126844"/>
                  <a:gd name="connsiteY120" fmla="*/ 4200462 h 5316568"/>
                  <a:gd name="connsiteX121" fmla="*/ 2807621 w 8126844"/>
                  <a:gd name="connsiteY121" fmla="*/ 4200462 h 5316568"/>
                  <a:gd name="connsiteX122" fmla="*/ 2834516 w 8126844"/>
                  <a:gd name="connsiteY122" fmla="*/ 4065991 h 5316568"/>
                  <a:gd name="connsiteX123" fmla="*/ 2686598 w 8126844"/>
                  <a:gd name="connsiteY123" fmla="*/ 4012203 h 5316568"/>
                  <a:gd name="connsiteX124" fmla="*/ 2780727 w 8126844"/>
                  <a:gd name="connsiteY124" fmla="*/ 3864285 h 5316568"/>
                  <a:gd name="connsiteX125" fmla="*/ 3211033 w 8126844"/>
                  <a:gd name="connsiteY125" fmla="*/ 3904627 h 5316568"/>
                  <a:gd name="connsiteX126" fmla="*/ 3775810 w 8126844"/>
                  <a:gd name="connsiteY126" fmla="*/ 3877732 h 5316568"/>
                  <a:gd name="connsiteX127" fmla="*/ 4380927 w 8126844"/>
                  <a:gd name="connsiteY127" fmla="*/ 3783603 h 5316568"/>
                  <a:gd name="connsiteX128" fmla="*/ 4622974 w 8126844"/>
                  <a:gd name="connsiteY128" fmla="*/ 3729815 h 5316568"/>
                  <a:gd name="connsiteX129" fmla="*/ 4555739 w 8126844"/>
                  <a:gd name="connsiteY129" fmla="*/ 3635685 h 5316568"/>
                  <a:gd name="connsiteX130" fmla="*/ 4031304 w 8126844"/>
                  <a:gd name="connsiteY130" fmla="*/ 3676027 h 5316568"/>
                  <a:gd name="connsiteX131" fmla="*/ 3600998 w 8126844"/>
                  <a:gd name="connsiteY131" fmla="*/ 3689474 h 5316568"/>
                  <a:gd name="connsiteX132" fmla="*/ 3278268 w 8126844"/>
                  <a:gd name="connsiteY132" fmla="*/ 3649132 h 5316568"/>
                  <a:gd name="connsiteX133" fmla="*/ 3237927 w 8126844"/>
                  <a:gd name="connsiteY133" fmla="*/ 3581897 h 5316568"/>
                  <a:gd name="connsiteX134" fmla="*/ 3291716 w 8126844"/>
                  <a:gd name="connsiteY134" fmla="*/ 3447427 h 5316568"/>
                  <a:gd name="connsiteX135" fmla="*/ 3587551 w 8126844"/>
                  <a:gd name="connsiteY135" fmla="*/ 3474321 h 5316568"/>
                  <a:gd name="connsiteX136" fmla="*/ 3883386 w 8126844"/>
                  <a:gd name="connsiteY136" fmla="*/ 3474321 h 5316568"/>
                  <a:gd name="connsiteX137" fmla="*/ 3964068 w 8126844"/>
                  <a:gd name="connsiteY137" fmla="*/ 3407085 h 5316568"/>
                  <a:gd name="connsiteX138" fmla="*/ 3883386 w 8126844"/>
                  <a:gd name="connsiteY138" fmla="*/ 3286062 h 5316568"/>
                  <a:gd name="connsiteX139" fmla="*/ 3412739 w 8126844"/>
                  <a:gd name="connsiteY139" fmla="*/ 3259168 h 5316568"/>
                  <a:gd name="connsiteX140" fmla="*/ 3049668 w 8126844"/>
                  <a:gd name="connsiteY140" fmla="*/ 3205380 h 5316568"/>
                  <a:gd name="connsiteX141" fmla="*/ 2740386 w 8126844"/>
                  <a:gd name="connsiteY141" fmla="*/ 3138144 h 5316568"/>
                  <a:gd name="connsiteX142" fmla="*/ 2457998 w 8126844"/>
                  <a:gd name="connsiteY142" fmla="*/ 3057462 h 5316568"/>
                  <a:gd name="connsiteX143" fmla="*/ 2242845 w 8126844"/>
                  <a:gd name="connsiteY143" fmla="*/ 3003674 h 5316568"/>
                  <a:gd name="connsiteX144" fmla="*/ 2162163 w 8126844"/>
                  <a:gd name="connsiteY144" fmla="*/ 3165038 h 5316568"/>
                  <a:gd name="connsiteX145" fmla="*/ 2336974 w 8126844"/>
                  <a:gd name="connsiteY145" fmla="*/ 3339850 h 5316568"/>
                  <a:gd name="connsiteX146" fmla="*/ 2713492 w 8126844"/>
                  <a:gd name="connsiteY146" fmla="*/ 3393638 h 5316568"/>
                  <a:gd name="connsiteX147" fmla="*/ 2874857 w 8126844"/>
                  <a:gd name="connsiteY147" fmla="*/ 3447427 h 5316568"/>
                  <a:gd name="connsiteX148" fmla="*/ 2874857 w 8126844"/>
                  <a:gd name="connsiteY148" fmla="*/ 3595344 h 5316568"/>
                  <a:gd name="connsiteX149" fmla="*/ 2605916 w 8126844"/>
                  <a:gd name="connsiteY149" fmla="*/ 3568450 h 5316568"/>
                  <a:gd name="connsiteX150" fmla="*/ 2000798 w 8126844"/>
                  <a:gd name="connsiteY150" fmla="*/ 3447427 h 5316568"/>
                  <a:gd name="connsiteX151" fmla="*/ 1583939 w 8126844"/>
                  <a:gd name="connsiteY151" fmla="*/ 3299509 h 5316568"/>
                  <a:gd name="connsiteX152" fmla="*/ 1409127 w 8126844"/>
                  <a:gd name="connsiteY152" fmla="*/ 3312956 h 5316568"/>
                  <a:gd name="connsiteX153" fmla="*/ 1368786 w 8126844"/>
                  <a:gd name="connsiteY153" fmla="*/ 3487768 h 5316568"/>
                  <a:gd name="connsiteX154" fmla="*/ 1799092 w 8126844"/>
                  <a:gd name="connsiteY154" fmla="*/ 3622238 h 5316568"/>
                  <a:gd name="connsiteX155" fmla="*/ 2256292 w 8126844"/>
                  <a:gd name="connsiteY155" fmla="*/ 3783603 h 5316568"/>
                  <a:gd name="connsiteX156" fmla="*/ 2390763 w 8126844"/>
                  <a:gd name="connsiteY156" fmla="*/ 3891180 h 5316568"/>
                  <a:gd name="connsiteX157" fmla="*/ 2094927 w 8126844"/>
                  <a:gd name="connsiteY157" fmla="*/ 3958415 h 5316568"/>
                  <a:gd name="connsiteX158" fmla="*/ 1557045 w 8126844"/>
                  <a:gd name="connsiteY158" fmla="*/ 3783603 h 5316568"/>
                  <a:gd name="connsiteX159" fmla="*/ 965374 w 8126844"/>
                  <a:gd name="connsiteY159" fmla="*/ 3555003 h 5316568"/>
                  <a:gd name="connsiteX160" fmla="*/ 481280 w 8126844"/>
                  <a:gd name="connsiteY160" fmla="*/ 3339850 h 5316568"/>
                  <a:gd name="connsiteX161" fmla="*/ 198892 w 8126844"/>
                  <a:gd name="connsiteY161" fmla="*/ 3232274 h 5316568"/>
                  <a:gd name="connsiteX162" fmla="*/ 131657 w 8126844"/>
                  <a:gd name="connsiteY162" fmla="*/ 3138144 h 5316568"/>
                  <a:gd name="connsiteX163" fmla="*/ 279574 w 8126844"/>
                  <a:gd name="connsiteY163" fmla="*/ 3044015 h 5316568"/>
                  <a:gd name="connsiteX164" fmla="*/ 642645 w 8126844"/>
                  <a:gd name="connsiteY164" fmla="*/ 3218827 h 5316568"/>
                  <a:gd name="connsiteX165" fmla="*/ 1113292 w 8126844"/>
                  <a:gd name="connsiteY165" fmla="*/ 3366744 h 5316568"/>
                  <a:gd name="connsiteX166" fmla="*/ 1153633 w 8126844"/>
                  <a:gd name="connsiteY166" fmla="*/ 3191932 h 5316568"/>
                  <a:gd name="connsiteX167" fmla="*/ 1032610 w 8126844"/>
                  <a:gd name="connsiteY167" fmla="*/ 3030568 h 5316568"/>
                  <a:gd name="connsiteX168" fmla="*/ 535068 w 8126844"/>
                  <a:gd name="connsiteY168" fmla="*/ 2882650 h 5316568"/>
                  <a:gd name="connsiteX169" fmla="*/ 198892 w 8126844"/>
                  <a:gd name="connsiteY169" fmla="*/ 2640603 h 5316568"/>
                  <a:gd name="connsiteX170" fmla="*/ 10633 w 8126844"/>
                  <a:gd name="connsiteY170" fmla="*/ 2479238 h 5316568"/>
                  <a:gd name="connsiteX171" fmla="*/ 50974 w 8126844"/>
                  <a:gd name="connsiteY171" fmla="*/ 2344768 h 5316568"/>
                  <a:gd name="connsiteX172" fmla="*/ 279574 w 8126844"/>
                  <a:gd name="connsiteY172" fmla="*/ 2425450 h 5316568"/>
                  <a:gd name="connsiteX173" fmla="*/ 1019163 w 8126844"/>
                  <a:gd name="connsiteY173" fmla="*/ 2828862 h 5316568"/>
                  <a:gd name="connsiteX174" fmla="*/ 1462916 w 8126844"/>
                  <a:gd name="connsiteY174" fmla="*/ 3070909 h 5316568"/>
                  <a:gd name="connsiteX175" fmla="*/ 1799092 w 8126844"/>
                  <a:gd name="connsiteY175" fmla="*/ 3165038 h 5316568"/>
                  <a:gd name="connsiteX176" fmla="*/ 1973904 w 8126844"/>
                  <a:gd name="connsiteY176" fmla="*/ 3097803 h 5316568"/>
                  <a:gd name="connsiteX177" fmla="*/ 1960457 w 8126844"/>
                  <a:gd name="connsiteY177" fmla="*/ 2855756 h 5316568"/>
                  <a:gd name="connsiteX178" fmla="*/ 1624280 w 8126844"/>
                  <a:gd name="connsiteY178" fmla="*/ 2748180 h 5316568"/>
                  <a:gd name="connsiteX179" fmla="*/ 1288104 w 8126844"/>
                  <a:gd name="connsiteY179" fmla="*/ 2600262 h 5316568"/>
                  <a:gd name="connsiteX180" fmla="*/ 1261210 w 8126844"/>
                  <a:gd name="connsiteY180" fmla="*/ 2465791 h 5316568"/>
                  <a:gd name="connsiteX181" fmla="*/ 1462916 w 8126844"/>
                  <a:gd name="connsiteY181" fmla="*/ 2465791 h 5316568"/>
                  <a:gd name="connsiteX182" fmla="*/ 1691516 w 8126844"/>
                  <a:gd name="connsiteY182" fmla="*/ 2546474 h 5316568"/>
                  <a:gd name="connsiteX183" fmla="*/ 1758751 w 8126844"/>
                  <a:gd name="connsiteY183" fmla="*/ 2331321 h 5316568"/>
                  <a:gd name="connsiteX184" fmla="*/ 1597386 w 8126844"/>
                  <a:gd name="connsiteY184" fmla="*/ 2156509 h 5316568"/>
                  <a:gd name="connsiteX185" fmla="*/ 1153633 w 8126844"/>
                  <a:gd name="connsiteY185" fmla="*/ 1968250 h 5316568"/>
                  <a:gd name="connsiteX186" fmla="*/ 871245 w 8126844"/>
                  <a:gd name="connsiteY186" fmla="*/ 1779991 h 5316568"/>
                  <a:gd name="connsiteX187" fmla="*/ 750221 w 8126844"/>
                  <a:gd name="connsiteY187" fmla="*/ 1645521 h 5316568"/>
                  <a:gd name="connsiteX188" fmla="*/ 844351 w 8126844"/>
                  <a:gd name="connsiteY188" fmla="*/ 1524497 h 5316568"/>
                  <a:gd name="connsiteX189" fmla="*/ 1328445 w 8126844"/>
                  <a:gd name="connsiteY189" fmla="*/ 1739650 h 5316568"/>
                  <a:gd name="connsiteX190" fmla="*/ 1606671 w 8126844"/>
                  <a:gd name="connsiteY190" fmla="*/ 1886069 h 5316568"/>
                  <a:gd name="connsiteX191" fmla="*/ 1595914 w 8126844"/>
                  <a:gd name="connsiteY191" fmla="*/ 1511485 h 5316568"/>
                  <a:gd name="connsiteX192" fmla="*/ 1905860 w 8126844"/>
                  <a:gd name="connsiteY192" fmla="*/ 1628679 h 5316568"/>
                  <a:gd name="connsiteX193" fmla="*/ 1900365 w 8126844"/>
                  <a:gd name="connsiteY193" fmla="*/ 1694764 h 5316568"/>
                  <a:gd name="connsiteX194" fmla="*/ 1879774 w 8126844"/>
                  <a:gd name="connsiteY194" fmla="*/ 2022038 h 5316568"/>
                  <a:gd name="connsiteX195" fmla="*/ 2390763 w 8126844"/>
                  <a:gd name="connsiteY195" fmla="*/ 2250638 h 5316568"/>
                  <a:gd name="connsiteX196" fmla="*/ 3157245 w 8126844"/>
                  <a:gd name="connsiteY196" fmla="*/ 2465791 h 5316568"/>
                  <a:gd name="connsiteX197" fmla="*/ 3708574 w 8126844"/>
                  <a:gd name="connsiteY197" fmla="*/ 2600262 h 5316568"/>
                  <a:gd name="connsiteX198" fmla="*/ 4165774 w 8126844"/>
                  <a:gd name="connsiteY198" fmla="*/ 2573368 h 5316568"/>
                  <a:gd name="connsiteX199" fmla="*/ 4394374 w 8126844"/>
                  <a:gd name="connsiteY199" fmla="*/ 2546474 h 5316568"/>
                  <a:gd name="connsiteX200" fmla="*/ 4407821 w 8126844"/>
                  <a:gd name="connsiteY200" fmla="*/ 2358215 h 5316568"/>
                  <a:gd name="connsiteX201" fmla="*/ 4192668 w 8126844"/>
                  <a:gd name="connsiteY201" fmla="*/ 2317874 h 5316568"/>
                  <a:gd name="connsiteX202" fmla="*/ 4031304 w 8126844"/>
                  <a:gd name="connsiteY202" fmla="*/ 2358215 h 5316568"/>
                  <a:gd name="connsiteX203" fmla="*/ 4031304 w 8126844"/>
                  <a:gd name="connsiteY203" fmla="*/ 2183403 h 5316568"/>
                  <a:gd name="connsiteX204" fmla="*/ 4448163 w 8126844"/>
                  <a:gd name="connsiteY204" fmla="*/ 2062380 h 5316568"/>
                  <a:gd name="connsiteX205" fmla="*/ 4703657 w 8126844"/>
                  <a:gd name="connsiteY205" fmla="*/ 1954803 h 5316568"/>
                  <a:gd name="connsiteX206" fmla="*/ 4663316 w 8126844"/>
                  <a:gd name="connsiteY206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63316 w 8126844"/>
                  <a:gd name="connsiteY207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3506224 w 8126844"/>
                  <a:gd name="connsiteY207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06224 w 8126844"/>
                  <a:gd name="connsiteY209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06224 w 8126844"/>
                  <a:gd name="connsiteY209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87828 w 8126844"/>
                  <a:gd name="connsiteY209" fmla="*/ 1917536 h 5316568"/>
                  <a:gd name="connsiteX210" fmla="*/ 3506224 w 8126844"/>
                  <a:gd name="connsiteY210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6224 w 8126844"/>
                  <a:gd name="connsiteY211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6971 w 8126844"/>
                  <a:gd name="connsiteY0" fmla="*/ 944929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95003 w 8126844"/>
                  <a:gd name="connsiteY0" fmla="*/ 953062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913699 w 8126844"/>
                  <a:gd name="connsiteY1" fmla="*/ 102474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2813315 w 8126844"/>
                  <a:gd name="connsiteY196" fmla="*/ 1916341 h 5316568"/>
                  <a:gd name="connsiteX197" fmla="*/ 1841545 w 8126844"/>
                  <a:gd name="connsiteY197" fmla="*/ 1667372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1841545 w 8126844"/>
                  <a:gd name="connsiteY198" fmla="*/ 1667372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225918 w 8126844"/>
                  <a:gd name="connsiteY195" fmla="*/ 176737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225918 w 8126844"/>
                  <a:gd name="connsiteY195" fmla="*/ 1767371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813315 w 8126844"/>
                  <a:gd name="connsiteY198" fmla="*/ 1916341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151244 w 8126844"/>
                  <a:gd name="connsiteY195" fmla="*/ 1759739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813315 w 8126844"/>
                  <a:gd name="connsiteY198" fmla="*/ 1916341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05860 w 8126844"/>
                  <a:gd name="connsiteY195" fmla="*/ 1628679 h 5316568"/>
                  <a:gd name="connsiteX196" fmla="*/ 3151244 w 8126844"/>
                  <a:gd name="connsiteY196" fmla="*/ 1759739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813315 w 8126844"/>
                  <a:gd name="connsiteY199" fmla="*/ 1916341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13812 w 8126844"/>
                  <a:gd name="connsiteY195" fmla="*/ 1464756 h 5316568"/>
                  <a:gd name="connsiteX196" fmla="*/ 3151244 w 8126844"/>
                  <a:gd name="connsiteY196" fmla="*/ 1759739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813315 w 8126844"/>
                  <a:gd name="connsiteY199" fmla="*/ 1916341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13812 w 8126844"/>
                  <a:gd name="connsiteY195" fmla="*/ 1464756 h 5316568"/>
                  <a:gd name="connsiteX196" fmla="*/ 2507094 w 8126844"/>
                  <a:gd name="connsiteY196" fmla="*/ 1688869 h 5316568"/>
                  <a:gd name="connsiteX197" fmla="*/ 3151244 w 8126844"/>
                  <a:gd name="connsiteY197" fmla="*/ 1759739 h 5316568"/>
                  <a:gd name="connsiteX198" fmla="*/ 3317485 w 8126844"/>
                  <a:gd name="connsiteY198" fmla="*/ 1904994 h 5316568"/>
                  <a:gd name="connsiteX199" fmla="*/ 3018026 w 8126844"/>
                  <a:gd name="connsiteY199" fmla="*/ 1943550 h 5316568"/>
                  <a:gd name="connsiteX200" fmla="*/ 2813315 w 8126844"/>
                  <a:gd name="connsiteY200" fmla="*/ 1916341 h 5316568"/>
                  <a:gd name="connsiteX201" fmla="*/ 2245469 w 8126844"/>
                  <a:gd name="connsiteY201" fmla="*/ 1787880 h 5316568"/>
                  <a:gd name="connsiteX202" fmla="*/ 1841545 w 8126844"/>
                  <a:gd name="connsiteY202" fmla="*/ 1667372 h 5316568"/>
                  <a:gd name="connsiteX203" fmla="*/ 1879774 w 8126844"/>
                  <a:gd name="connsiteY203" fmla="*/ 2022038 h 5316568"/>
                  <a:gd name="connsiteX204" fmla="*/ 2390763 w 8126844"/>
                  <a:gd name="connsiteY204" fmla="*/ 2250638 h 5316568"/>
                  <a:gd name="connsiteX205" fmla="*/ 3157245 w 8126844"/>
                  <a:gd name="connsiteY205" fmla="*/ 2465791 h 5316568"/>
                  <a:gd name="connsiteX206" fmla="*/ 3708574 w 8126844"/>
                  <a:gd name="connsiteY206" fmla="*/ 2600262 h 5316568"/>
                  <a:gd name="connsiteX207" fmla="*/ 4165774 w 8126844"/>
                  <a:gd name="connsiteY207" fmla="*/ 2573368 h 5316568"/>
                  <a:gd name="connsiteX208" fmla="*/ 4394374 w 8126844"/>
                  <a:gd name="connsiteY208" fmla="*/ 2546474 h 5316568"/>
                  <a:gd name="connsiteX209" fmla="*/ 4407821 w 8126844"/>
                  <a:gd name="connsiteY209" fmla="*/ 2358215 h 5316568"/>
                  <a:gd name="connsiteX210" fmla="*/ 4192668 w 8126844"/>
                  <a:gd name="connsiteY210" fmla="*/ 2317874 h 5316568"/>
                  <a:gd name="connsiteX211" fmla="*/ 4031304 w 8126844"/>
                  <a:gd name="connsiteY211" fmla="*/ 2358215 h 5316568"/>
                  <a:gd name="connsiteX212" fmla="*/ 4031304 w 8126844"/>
                  <a:gd name="connsiteY212" fmla="*/ 2183403 h 5316568"/>
                  <a:gd name="connsiteX213" fmla="*/ 4448163 w 8126844"/>
                  <a:gd name="connsiteY213" fmla="*/ 2062380 h 5316568"/>
                  <a:gd name="connsiteX214" fmla="*/ 4703657 w 8126844"/>
                  <a:gd name="connsiteY214" fmla="*/ 1954803 h 5316568"/>
                  <a:gd name="connsiteX215" fmla="*/ 4689464 w 8126844"/>
                  <a:gd name="connsiteY215" fmla="*/ 1695630 h 5316568"/>
                  <a:gd name="connsiteX216" fmla="*/ 4404220 w 8126844"/>
                  <a:gd name="connsiteY216" fmla="*/ 1779653 h 5316568"/>
                  <a:gd name="connsiteX217" fmla="*/ 3946516 w 8126844"/>
                  <a:gd name="connsiteY217" fmla="*/ 1890062 h 5316568"/>
                  <a:gd name="connsiteX218" fmla="*/ 3587828 w 8126844"/>
                  <a:gd name="connsiteY218" fmla="*/ 1917536 h 5316568"/>
                  <a:gd name="connsiteX219" fmla="*/ 3507117 w 8126844"/>
                  <a:gd name="connsiteY219" fmla="*/ 1882877 h 5316568"/>
                  <a:gd name="connsiteX220" fmla="*/ 3506224 w 8126844"/>
                  <a:gd name="connsiteY220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20463 w 8126844"/>
                  <a:gd name="connsiteY195" fmla="*/ 798917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84823 w 8126844"/>
                  <a:gd name="connsiteY195" fmla="*/ 796691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251819 w 8126844"/>
                  <a:gd name="connsiteY196" fmla="*/ 842522 h 5316568"/>
                  <a:gd name="connsiteX197" fmla="*/ 1913812 w 8126844"/>
                  <a:gd name="connsiteY197" fmla="*/ 1464756 h 5316568"/>
                  <a:gd name="connsiteX198" fmla="*/ 2507094 w 8126844"/>
                  <a:gd name="connsiteY198" fmla="*/ 1688869 h 5316568"/>
                  <a:gd name="connsiteX199" fmla="*/ 3151244 w 8126844"/>
                  <a:gd name="connsiteY199" fmla="*/ 1759739 h 5316568"/>
                  <a:gd name="connsiteX200" fmla="*/ 3317485 w 8126844"/>
                  <a:gd name="connsiteY200" fmla="*/ 1904994 h 5316568"/>
                  <a:gd name="connsiteX201" fmla="*/ 3018026 w 8126844"/>
                  <a:gd name="connsiteY201" fmla="*/ 1943550 h 5316568"/>
                  <a:gd name="connsiteX202" fmla="*/ 2813315 w 8126844"/>
                  <a:gd name="connsiteY202" fmla="*/ 1916341 h 5316568"/>
                  <a:gd name="connsiteX203" fmla="*/ 2245469 w 8126844"/>
                  <a:gd name="connsiteY203" fmla="*/ 1787880 h 5316568"/>
                  <a:gd name="connsiteX204" fmla="*/ 1841545 w 8126844"/>
                  <a:gd name="connsiteY204" fmla="*/ 1667372 h 5316568"/>
                  <a:gd name="connsiteX205" fmla="*/ 1879774 w 8126844"/>
                  <a:gd name="connsiteY205" fmla="*/ 2022038 h 5316568"/>
                  <a:gd name="connsiteX206" fmla="*/ 2390763 w 8126844"/>
                  <a:gd name="connsiteY206" fmla="*/ 2250638 h 5316568"/>
                  <a:gd name="connsiteX207" fmla="*/ 3157245 w 8126844"/>
                  <a:gd name="connsiteY207" fmla="*/ 2465791 h 5316568"/>
                  <a:gd name="connsiteX208" fmla="*/ 3708574 w 8126844"/>
                  <a:gd name="connsiteY208" fmla="*/ 2600262 h 5316568"/>
                  <a:gd name="connsiteX209" fmla="*/ 4165774 w 8126844"/>
                  <a:gd name="connsiteY209" fmla="*/ 2573368 h 5316568"/>
                  <a:gd name="connsiteX210" fmla="*/ 4394374 w 8126844"/>
                  <a:gd name="connsiteY210" fmla="*/ 2546474 h 5316568"/>
                  <a:gd name="connsiteX211" fmla="*/ 4407821 w 8126844"/>
                  <a:gd name="connsiteY211" fmla="*/ 2358215 h 5316568"/>
                  <a:gd name="connsiteX212" fmla="*/ 4192668 w 8126844"/>
                  <a:gd name="connsiteY212" fmla="*/ 2317874 h 5316568"/>
                  <a:gd name="connsiteX213" fmla="*/ 4031304 w 8126844"/>
                  <a:gd name="connsiteY213" fmla="*/ 2358215 h 5316568"/>
                  <a:gd name="connsiteX214" fmla="*/ 4031304 w 8126844"/>
                  <a:gd name="connsiteY214" fmla="*/ 2183403 h 5316568"/>
                  <a:gd name="connsiteX215" fmla="*/ 4448163 w 8126844"/>
                  <a:gd name="connsiteY215" fmla="*/ 2062380 h 5316568"/>
                  <a:gd name="connsiteX216" fmla="*/ 4703657 w 8126844"/>
                  <a:gd name="connsiteY216" fmla="*/ 1954803 h 5316568"/>
                  <a:gd name="connsiteX217" fmla="*/ 4689464 w 8126844"/>
                  <a:gd name="connsiteY217" fmla="*/ 1695630 h 5316568"/>
                  <a:gd name="connsiteX218" fmla="*/ 4404220 w 8126844"/>
                  <a:gd name="connsiteY218" fmla="*/ 1779653 h 5316568"/>
                  <a:gd name="connsiteX219" fmla="*/ 3946516 w 8126844"/>
                  <a:gd name="connsiteY219" fmla="*/ 1890062 h 5316568"/>
                  <a:gd name="connsiteX220" fmla="*/ 3587828 w 8126844"/>
                  <a:gd name="connsiteY220" fmla="*/ 1917536 h 5316568"/>
                  <a:gd name="connsiteX221" fmla="*/ 3507117 w 8126844"/>
                  <a:gd name="connsiteY221" fmla="*/ 1882877 h 5316568"/>
                  <a:gd name="connsiteX222" fmla="*/ 3506224 w 8126844"/>
                  <a:gd name="connsiteY22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251819 w 8126844"/>
                  <a:gd name="connsiteY196" fmla="*/ 842522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51819 w 8126844"/>
                  <a:gd name="connsiteY196" fmla="*/ 842522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6669 w 8126844"/>
                  <a:gd name="connsiteY197" fmla="*/ 996046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55011 w 8126844"/>
                  <a:gd name="connsiteY197" fmla="*/ 1014033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07900 w 8126844"/>
                  <a:gd name="connsiteY202" fmla="*/ 1789581 h 5316568"/>
                  <a:gd name="connsiteX203" fmla="*/ 3317485 w 8126844"/>
                  <a:gd name="connsiteY203" fmla="*/ 1904994 h 5316568"/>
                  <a:gd name="connsiteX204" fmla="*/ 3018026 w 8126844"/>
                  <a:gd name="connsiteY204" fmla="*/ 1943550 h 5316568"/>
                  <a:gd name="connsiteX205" fmla="*/ 2813315 w 8126844"/>
                  <a:gd name="connsiteY205" fmla="*/ 1916341 h 5316568"/>
                  <a:gd name="connsiteX206" fmla="*/ 2245469 w 8126844"/>
                  <a:gd name="connsiteY206" fmla="*/ 1787880 h 5316568"/>
                  <a:gd name="connsiteX207" fmla="*/ 1841545 w 8126844"/>
                  <a:gd name="connsiteY207" fmla="*/ 1667372 h 5316568"/>
                  <a:gd name="connsiteX208" fmla="*/ 1879774 w 8126844"/>
                  <a:gd name="connsiteY208" fmla="*/ 2022038 h 5316568"/>
                  <a:gd name="connsiteX209" fmla="*/ 2390763 w 8126844"/>
                  <a:gd name="connsiteY209" fmla="*/ 2250638 h 5316568"/>
                  <a:gd name="connsiteX210" fmla="*/ 3157245 w 8126844"/>
                  <a:gd name="connsiteY210" fmla="*/ 2465791 h 5316568"/>
                  <a:gd name="connsiteX211" fmla="*/ 3708574 w 8126844"/>
                  <a:gd name="connsiteY211" fmla="*/ 2600262 h 5316568"/>
                  <a:gd name="connsiteX212" fmla="*/ 4165774 w 8126844"/>
                  <a:gd name="connsiteY212" fmla="*/ 2573368 h 5316568"/>
                  <a:gd name="connsiteX213" fmla="*/ 4394374 w 8126844"/>
                  <a:gd name="connsiteY213" fmla="*/ 2546474 h 5316568"/>
                  <a:gd name="connsiteX214" fmla="*/ 4407821 w 8126844"/>
                  <a:gd name="connsiteY214" fmla="*/ 2358215 h 5316568"/>
                  <a:gd name="connsiteX215" fmla="*/ 4192668 w 8126844"/>
                  <a:gd name="connsiteY215" fmla="*/ 2317874 h 5316568"/>
                  <a:gd name="connsiteX216" fmla="*/ 4031304 w 8126844"/>
                  <a:gd name="connsiteY216" fmla="*/ 2358215 h 5316568"/>
                  <a:gd name="connsiteX217" fmla="*/ 4031304 w 8126844"/>
                  <a:gd name="connsiteY217" fmla="*/ 2183403 h 5316568"/>
                  <a:gd name="connsiteX218" fmla="*/ 4448163 w 8126844"/>
                  <a:gd name="connsiteY218" fmla="*/ 2062380 h 5316568"/>
                  <a:gd name="connsiteX219" fmla="*/ 4703657 w 8126844"/>
                  <a:gd name="connsiteY219" fmla="*/ 1954803 h 5316568"/>
                  <a:gd name="connsiteX220" fmla="*/ 4689464 w 8126844"/>
                  <a:gd name="connsiteY220" fmla="*/ 1695630 h 5316568"/>
                  <a:gd name="connsiteX221" fmla="*/ 4404220 w 8126844"/>
                  <a:gd name="connsiteY221" fmla="*/ 1779653 h 5316568"/>
                  <a:gd name="connsiteX222" fmla="*/ 3946516 w 8126844"/>
                  <a:gd name="connsiteY222" fmla="*/ 1890062 h 5316568"/>
                  <a:gd name="connsiteX223" fmla="*/ 3587828 w 8126844"/>
                  <a:gd name="connsiteY223" fmla="*/ 1917536 h 5316568"/>
                  <a:gd name="connsiteX224" fmla="*/ 3507117 w 8126844"/>
                  <a:gd name="connsiteY224" fmla="*/ 1882877 h 5316568"/>
                  <a:gd name="connsiteX225" fmla="*/ 3506224 w 8126844"/>
                  <a:gd name="connsiteY22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51244 w 8126844"/>
                  <a:gd name="connsiteY202" fmla="*/ 1759739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59419 w 8126844"/>
                  <a:gd name="connsiteY202" fmla="*/ 1778179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489471 w 8126844"/>
                  <a:gd name="connsiteY200" fmla="*/ 1664430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481340 w 8126844"/>
                  <a:gd name="connsiteY200" fmla="*/ 1682462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813315 w 8126844"/>
                  <a:gd name="connsiteY207" fmla="*/ 1916341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499400 w 8126844"/>
                  <a:gd name="connsiteY197" fmla="*/ 1188496 h 5316568"/>
                  <a:gd name="connsiteX198" fmla="*/ 1556947 w 8126844"/>
                  <a:gd name="connsiteY198" fmla="*/ 1228331 h 5316568"/>
                  <a:gd name="connsiteX199" fmla="*/ 1913812 w 8126844"/>
                  <a:gd name="connsiteY199" fmla="*/ 1464756 h 5316568"/>
                  <a:gd name="connsiteX200" fmla="*/ 2481340 w 8126844"/>
                  <a:gd name="connsiteY200" fmla="*/ 1682462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768664 w 8126844"/>
                  <a:gd name="connsiteY206" fmla="*/ 1897946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556947 w 8126844"/>
                  <a:gd name="connsiteY197" fmla="*/ 1228331 h 5316568"/>
                  <a:gd name="connsiteX198" fmla="*/ 1913812 w 8126844"/>
                  <a:gd name="connsiteY198" fmla="*/ 1464756 h 5316568"/>
                  <a:gd name="connsiteX199" fmla="*/ 2481340 w 8126844"/>
                  <a:gd name="connsiteY199" fmla="*/ 1682462 h 5316568"/>
                  <a:gd name="connsiteX200" fmla="*/ 2919966 w 8126844"/>
                  <a:gd name="connsiteY200" fmla="*/ 1758733 h 5316568"/>
                  <a:gd name="connsiteX201" fmla="*/ 3147381 w 8126844"/>
                  <a:gd name="connsiteY201" fmla="*/ 1760602 h 5316568"/>
                  <a:gd name="connsiteX202" fmla="*/ 3307900 w 8126844"/>
                  <a:gd name="connsiteY202" fmla="*/ 1789581 h 5316568"/>
                  <a:gd name="connsiteX203" fmla="*/ 3317485 w 8126844"/>
                  <a:gd name="connsiteY203" fmla="*/ 1904994 h 5316568"/>
                  <a:gd name="connsiteX204" fmla="*/ 3018026 w 8126844"/>
                  <a:gd name="connsiteY204" fmla="*/ 1943550 h 5316568"/>
                  <a:gd name="connsiteX205" fmla="*/ 2768664 w 8126844"/>
                  <a:gd name="connsiteY205" fmla="*/ 1897946 h 5316568"/>
                  <a:gd name="connsiteX206" fmla="*/ 2245469 w 8126844"/>
                  <a:gd name="connsiteY206" fmla="*/ 1787880 h 5316568"/>
                  <a:gd name="connsiteX207" fmla="*/ 1841545 w 8126844"/>
                  <a:gd name="connsiteY207" fmla="*/ 1667372 h 5316568"/>
                  <a:gd name="connsiteX208" fmla="*/ 1879774 w 8126844"/>
                  <a:gd name="connsiteY208" fmla="*/ 2022038 h 5316568"/>
                  <a:gd name="connsiteX209" fmla="*/ 2390763 w 8126844"/>
                  <a:gd name="connsiteY209" fmla="*/ 2250638 h 5316568"/>
                  <a:gd name="connsiteX210" fmla="*/ 3157245 w 8126844"/>
                  <a:gd name="connsiteY210" fmla="*/ 2465791 h 5316568"/>
                  <a:gd name="connsiteX211" fmla="*/ 3708574 w 8126844"/>
                  <a:gd name="connsiteY211" fmla="*/ 2600262 h 5316568"/>
                  <a:gd name="connsiteX212" fmla="*/ 4165774 w 8126844"/>
                  <a:gd name="connsiteY212" fmla="*/ 2573368 h 5316568"/>
                  <a:gd name="connsiteX213" fmla="*/ 4394374 w 8126844"/>
                  <a:gd name="connsiteY213" fmla="*/ 2546474 h 5316568"/>
                  <a:gd name="connsiteX214" fmla="*/ 4407821 w 8126844"/>
                  <a:gd name="connsiteY214" fmla="*/ 2358215 h 5316568"/>
                  <a:gd name="connsiteX215" fmla="*/ 4192668 w 8126844"/>
                  <a:gd name="connsiteY215" fmla="*/ 2317874 h 5316568"/>
                  <a:gd name="connsiteX216" fmla="*/ 4031304 w 8126844"/>
                  <a:gd name="connsiteY216" fmla="*/ 2358215 h 5316568"/>
                  <a:gd name="connsiteX217" fmla="*/ 4031304 w 8126844"/>
                  <a:gd name="connsiteY217" fmla="*/ 2183403 h 5316568"/>
                  <a:gd name="connsiteX218" fmla="*/ 4448163 w 8126844"/>
                  <a:gd name="connsiteY218" fmla="*/ 2062380 h 5316568"/>
                  <a:gd name="connsiteX219" fmla="*/ 4703657 w 8126844"/>
                  <a:gd name="connsiteY219" fmla="*/ 1954803 h 5316568"/>
                  <a:gd name="connsiteX220" fmla="*/ 4689464 w 8126844"/>
                  <a:gd name="connsiteY220" fmla="*/ 1695630 h 5316568"/>
                  <a:gd name="connsiteX221" fmla="*/ 4404220 w 8126844"/>
                  <a:gd name="connsiteY221" fmla="*/ 1779653 h 5316568"/>
                  <a:gd name="connsiteX222" fmla="*/ 3946516 w 8126844"/>
                  <a:gd name="connsiteY222" fmla="*/ 1890062 h 5316568"/>
                  <a:gd name="connsiteX223" fmla="*/ 3587828 w 8126844"/>
                  <a:gd name="connsiteY223" fmla="*/ 1917536 h 5316568"/>
                  <a:gd name="connsiteX224" fmla="*/ 3507117 w 8126844"/>
                  <a:gd name="connsiteY224" fmla="*/ 1882877 h 5316568"/>
                  <a:gd name="connsiteX225" fmla="*/ 3506224 w 8126844"/>
                  <a:gd name="connsiteY22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913812 w 8126844"/>
                  <a:gd name="connsiteY197" fmla="*/ 1464756 h 5316568"/>
                  <a:gd name="connsiteX198" fmla="*/ 2481340 w 8126844"/>
                  <a:gd name="connsiteY198" fmla="*/ 1682462 h 5316568"/>
                  <a:gd name="connsiteX199" fmla="*/ 2919966 w 8126844"/>
                  <a:gd name="connsiteY199" fmla="*/ 1758733 h 5316568"/>
                  <a:gd name="connsiteX200" fmla="*/ 3147381 w 8126844"/>
                  <a:gd name="connsiteY200" fmla="*/ 1760602 h 5316568"/>
                  <a:gd name="connsiteX201" fmla="*/ 3307900 w 8126844"/>
                  <a:gd name="connsiteY201" fmla="*/ 1789581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768664 w 8126844"/>
                  <a:gd name="connsiteY204" fmla="*/ 1897946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913812 w 8126844"/>
                  <a:gd name="connsiteY196" fmla="*/ 1464756 h 5316568"/>
                  <a:gd name="connsiteX197" fmla="*/ 2481340 w 8126844"/>
                  <a:gd name="connsiteY197" fmla="*/ 1682462 h 5316568"/>
                  <a:gd name="connsiteX198" fmla="*/ 2919966 w 8126844"/>
                  <a:gd name="connsiteY198" fmla="*/ 1758733 h 5316568"/>
                  <a:gd name="connsiteX199" fmla="*/ 3147381 w 8126844"/>
                  <a:gd name="connsiteY199" fmla="*/ 1760602 h 5316568"/>
                  <a:gd name="connsiteX200" fmla="*/ 3307900 w 8126844"/>
                  <a:gd name="connsiteY200" fmla="*/ 1789581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768664 w 8126844"/>
                  <a:gd name="connsiteY203" fmla="*/ 1897946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913812 w 8126844"/>
                  <a:gd name="connsiteY195" fmla="*/ 1464756 h 5316568"/>
                  <a:gd name="connsiteX196" fmla="*/ 2481340 w 8126844"/>
                  <a:gd name="connsiteY196" fmla="*/ 1682462 h 5316568"/>
                  <a:gd name="connsiteX197" fmla="*/ 2919966 w 8126844"/>
                  <a:gd name="connsiteY197" fmla="*/ 1758733 h 5316568"/>
                  <a:gd name="connsiteX198" fmla="*/ 3147381 w 8126844"/>
                  <a:gd name="connsiteY198" fmla="*/ 1760602 h 5316568"/>
                  <a:gd name="connsiteX199" fmla="*/ 3307900 w 8126844"/>
                  <a:gd name="connsiteY199" fmla="*/ 1789581 h 5316568"/>
                  <a:gd name="connsiteX200" fmla="*/ 3317485 w 8126844"/>
                  <a:gd name="connsiteY200" fmla="*/ 1904994 h 5316568"/>
                  <a:gd name="connsiteX201" fmla="*/ 3018026 w 8126844"/>
                  <a:gd name="connsiteY201" fmla="*/ 1943550 h 5316568"/>
                  <a:gd name="connsiteX202" fmla="*/ 2768664 w 8126844"/>
                  <a:gd name="connsiteY202" fmla="*/ 1897946 h 5316568"/>
                  <a:gd name="connsiteX203" fmla="*/ 2245469 w 8126844"/>
                  <a:gd name="connsiteY203" fmla="*/ 1787880 h 5316568"/>
                  <a:gd name="connsiteX204" fmla="*/ 1841545 w 8126844"/>
                  <a:gd name="connsiteY204" fmla="*/ 1667372 h 5316568"/>
                  <a:gd name="connsiteX205" fmla="*/ 1879774 w 8126844"/>
                  <a:gd name="connsiteY205" fmla="*/ 2022038 h 5316568"/>
                  <a:gd name="connsiteX206" fmla="*/ 2390763 w 8126844"/>
                  <a:gd name="connsiteY206" fmla="*/ 2250638 h 5316568"/>
                  <a:gd name="connsiteX207" fmla="*/ 3157245 w 8126844"/>
                  <a:gd name="connsiteY207" fmla="*/ 2465791 h 5316568"/>
                  <a:gd name="connsiteX208" fmla="*/ 3708574 w 8126844"/>
                  <a:gd name="connsiteY208" fmla="*/ 2600262 h 5316568"/>
                  <a:gd name="connsiteX209" fmla="*/ 4165774 w 8126844"/>
                  <a:gd name="connsiteY209" fmla="*/ 2573368 h 5316568"/>
                  <a:gd name="connsiteX210" fmla="*/ 4394374 w 8126844"/>
                  <a:gd name="connsiteY210" fmla="*/ 2546474 h 5316568"/>
                  <a:gd name="connsiteX211" fmla="*/ 4407821 w 8126844"/>
                  <a:gd name="connsiteY211" fmla="*/ 2358215 h 5316568"/>
                  <a:gd name="connsiteX212" fmla="*/ 4192668 w 8126844"/>
                  <a:gd name="connsiteY212" fmla="*/ 2317874 h 5316568"/>
                  <a:gd name="connsiteX213" fmla="*/ 4031304 w 8126844"/>
                  <a:gd name="connsiteY213" fmla="*/ 2358215 h 5316568"/>
                  <a:gd name="connsiteX214" fmla="*/ 4031304 w 8126844"/>
                  <a:gd name="connsiteY214" fmla="*/ 2183403 h 5316568"/>
                  <a:gd name="connsiteX215" fmla="*/ 4448163 w 8126844"/>
                  <a:gd name="connsiteY215" fmla="*/ 2062380 h 5316568"/>
                  <a:gd name="connsiteX216" fmla="*/ 4703657 w 8126844"/>
                  <a:gd name="connsiteY216" fmla="*/ 1954803 h 5316568"/>
                  <a:gd name="connsiteX217" fmla="*/ 4689464 w 8126844"/>
                  <a:gd name="connsiteY217" fmla="*/ 1695630 h 5316568"/>
                  <a:gd name="connsiteX218" fmla="*/ 4404220 w 8126844"/>
                  <a:gd name="connsiteY218" fmla="*/ 1779653 h 5316568"/>
                  <a:gd name="connsiteX219" fmla="*/ 3946516 w 8126844"/>
                  <a:gd name="connsiteY219" fmla="*/ 1890062 h 5316568"/>
                  <a:gd name="connsiteX220" fmla="*/ 3587828 w 8126844"/>
                  <a:gd name="connsiteY220" fmla="*/ 1917536 h 5316568"/>
                  <a:gd name="connsiteX221" fmla="*/ 3507117 w 8126844"/>
                  <a:gd name="connsiteY221" fmla="*/ 1882877 h 5316568"/>
                  <a:gd name="connsiteX222" fmla="*/ 3506224 w 8126844"/>
                  <a:gd name="connsiteY22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13812 w 8126844"/>
                  <a:gd name="connsiteY194" fmla="*/ 1464756 h 5316568"/>
                  <a:gd name="connsiteX195" fmla="*/ 2481340 w 8126844"/>
                  <a:gd name="connsiteY195" fmla="*/ 1682462 h 5316568"/>
                  <a:gd name="connsiteX196" fmla="*/ 2919966 w 8126844"/>
                  <a:gd name="connsiteY196" fmla="*/ 1758733 h 5316568"/>
                  <a:gd name="connsiteX197" fmla="*/ 3147381 w 8126844"/>
                  <a:gd name="connsiteY197" fmla="*/ 1760602 h 5316568"/>
                  <a:gd name="connsiteX198" fmla="*/ 3307900 w 8126844"/>
                  <a:gd name="connsiteY198" fmla="*/ 1789581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768664 w 8126844"/>
                  <a:gd name="connsiteY201" fmla="*/ 1897946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481340 w 8126844"/>
                  <a:gd name="connsiteY194" fmla="*/ 1682462 h 5316568"/>
                  <a:gd name="connsiteX195" fmla="*/ 2919966 w 8126844"/>
                  <a:gd name="connsiteY195" fmla="*/ 1758733 h 5316568"/>
                  <a:gd name="connsiteX196" fmla="*/ 3147381 w 8126844"/>
                  <a:gd name="connsiteY196" fmla="*/ 1760602 h 5316568"/>
                  <a:gd name="connsiteX197" fmla="*/ 3307900 w 8126844"/>
                  <a:gd name="connsiteY197" fmla="*/ 1789581 h 5316568"/>
                  <a:gd name="connsiteX198" fmla="*/ 3317485 w 8126844"/>
                  <a:gd name="connsiteY198" fmla="*/ 1904994 h 5316568"/>
                  <a:gd name="connsiteX199" fmla="*/ 3018026 w 8126844"/>
                  <a:gd name="connsiteY199" fmla="*/ 1943550 h 5316568"/>
                  <a:gd name="connsiteX200" fmla="*/ 2768664 w 8126844"/>
                  <a:gd name="connsiteY200" fmla="*/ 1897946 h 5316568"/>
                  <a:gd name="connsiteX201" fmla="*/ 2245469 w 8126844"/>
                  <a:gd name="connsiteY201" fmla="*/ 1787880 h 5316568"/>
                  <a:gd name="connsiteX202" fmla="*/ 1841545 w 8126844"/>
                  <a:gd name="connsiteY202" fmla="*/ 1667372 h 5316568"/>
                  <a:gd name="connsiteX203" fmla="*/ 1879774 w 8126844"/>
                  <a:gd name="connsiteY203" fmla="*/ 2022038 h 5316568"/>
                  <a:gd name="connsiteX204" fmla="*/ 2390763 w 8126844"/>
                  <a:gd name="connsiteY204" fmla="*/ 2250638 h 5316568"/>
                  <a:gd name="connsiteX205" fmla="*/ 3157245 w 8126844"/>
                  <a:gd name="connsiteY205" fmla="*/ 2465791 h 5316568"/>
                  <a:gd name="connsiteX206" fmla="*/ 3708574 w 8126844"/>
                  <a:gd name="connsiteY206" fmla="*/ 2600262 h 5316568"/>
                  <a:gd name="connsiteX207" fmla="*/ 4165774 w 8126844"/>
                  <a:gd name="connsiteY207" fmla="*/ 2573368 h 5316568"/>
                  <a:gd name="connsiteX208" fmla="*/ 4394374 w 8126844"/>
                  <a:gd name="connsiteY208" fmla="*/ 2546474 h 5316568"/>
                  <a:gd name="connsiteX209" fmla="*/ 4407821 w 8126844"/>
                  <a:gd name="connsiteY209" fmla="*/ 2358215 h 5316568"/>
                  <a:gd name="connsiteX210" fmla="*/ 4192668 w 8126844"/>
                  <a:gd name="connsiteY210" fmla="*/ 2317874 h 5316568"/>
                  <a:gd name="connsiteX211" fmla="*/ 4031304 w 8126844"/>
                  <a:gd name="connsiteY211" fmla="*/ 2358215 h 5316568"/>
                  <a:gd name="connsiteX212" fmla="*/ 4031304 w 8126844"/>
                  <a:gd name="connsiteY212" fmla="*/ 2183403 h 5316568"/>
                  <a:gd name="connsiteX213" fmla="*/ 4448163 w 8126844"/>
                  <a:gd name="connsiteY213" fmla="*/ 2062380 h 5316568"/>
                  <a:gd name="connsiteX214" fmla="*/ 4703657 w 8126844"/>
                  <a:gd name="connsiteY214" fmla="*/ 1954803 h 5316568"/>
                  <a:gd name="connsiteX215" fmla="*/ 4689464 w 8126844"/>
                  <a:gd name="connsiteY215" fmla="*/ 1695630 h 5316568"/>
                  <a:gd name="connsiteX216" fmla="*/ 4404220 w 8126844"/>
                  <a:gd name="connsiteY216" fmla="*/ 1779653 h 5316568"/>
                  <a:gd name="connsiteX217" fmla="*/ 3946516 w 8126844"/>
                  <a:gd name="connsiteY217" fmla="*/ 1890062 h 5316568"/>
                  <a:gd name="connsiteX218" fmla="*/ 3587828 w 8126844"/>
                  <a:gd name="connsiteY218" fmla="*/ 1917536 h 5316568"/>
                  <a:gd name="connsiteX219" fmla="*/ 3507117 w 8126844"/>
                  <a:gd name="connsiteY219" fmla="*/ 1882877 h 5316568"/>
                  <a:gd name="connsiteX220" fmla="*/ 3506224 w 8126844"/>
                  <a:gd name="connsiteY220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919966 w 8126844"/>
                  <a:gd name="connsiteY194" fmla="*/ 1758733 h 5316568"/>
                  <a:gd name="connsiteX195" fmla="*/ 3147381 w 8126844"/>
                  <a:gd name="connsiteY195" fmla="*/ 1760602 h 5316568"/>
                  <a:gd name="connsiteX196" fmla="*/ 3307900 w 8126844"/>
                  <a:gd name="connsiteY196" fmla="*/ 1789581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768664 w 8126844"/>
                  <a:gd name="connsiteY199" fmla="*/ 1897946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147381 w 8126844"/>
                  <a:gd name="connsiteY194" fmla="*/ 1760602 h 5316568"/>
                  <a:gd name="connsiteX195" fmla="*/ 3307900 w 8126844"/>
                  <a:gd name="connsiteY195" fmla="*/ 1789581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768664 w 8126844"/>
                  <a:gd name="connsiteY198" fmla="*/ 1897946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307900 w 8126844"/>
                  <a:gd name="connsiteY194" fmla="*/ 1789581 h 5316568"/>
                  <a:gd name="connsiteX195" fmla="*/ 3317485 w 8126844"/>
                  <a:gd name="connsiteY195" fmla="*/ 1904994 h 5316568"/>
                  <a:gd name="connsiteX196" fmla="*/ 3018026 w 8126844"/>
                  <a:gd name="connsiteY196" fmla="*/ 1943550 h 5316568"/>
                  <a:gd name="connsiteX197" fmla="*/ 2768664 w 8126844"/>
                  <a:gd name="connsiteY197" fmla="*/ 1897946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317485 w 8126844"/>
                  <a:gd name="connsiteY194" fmla="*/ 1904994 h 5316568"/>
                  <a:gd name="connsiteX195" fmla="*/ 3018026 w 8126844"/>
                  <a:gd name="connsiteY195" fmla="*/ 1943550 h 5316568"/>
                  <a:gd name="connsiteX196" fmla="*/ 2768664 w 8126844"/>
                  <a:gd name="connsiteY196" fmla="*/ 1897946 h 5316568"/>
                  <a:gd name="connsiteX197" fmla="*/ 2245469 w 8126844"/>
                  <a:gd name="connsiteY197" fmla="*/ 1787880 h 5316568"/>
                  <a:gd name="connsiteX198" fmla="*/ 1841545 w 8126844"/>
                  <a:gd name="connsiteY198" fmla="*/ 1667372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018026 w 8126844"/>
                  <a:gd name="connsiteY194" fmla="*/ 1943550 h 5316568"/>
                  <a:gd name="connsiteX195" fmla="*/ 2768664 w 8126844"/>
                  <a:gd name="connsiteY195" fmla="*/ 1897946 h 5316568"/>
                  <a:gd name="connsiteX196" fmla="*/ 2245469 w 8126844"/>
                  <a:gd name="connsiteY196" fmla="*/ 1787880 h 5316568"/>
                  <a:gd name="connsiteX197" fmla="*/ 1841545 w 8126844"/>
                  <a:gd name="connsiteY197" fmla="*/ 1667372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768664 w 8126844"/>
                  <a:gd name="connsiteY194" fmla="*/ 1897946 h 5316568"/>
                  <a:gd name="connsiteX195" fmla="*/ 2245469 w 8126844"/>
                  <a:gd name="connsiteY195" fmla="*/ 1787880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245469 w 8126844"/>
                  <a:gd name="connsiteY194" fmla="*/ 1787880 h 5316568"/>
                  <a:gd name="connsiteX195" fmla="*/ 1841545 w 8126844"/>
                  <a:gd name="connsiteY195" fmla="*/ 1667372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841545 w 8126844"/>
                  <a:gd name="connsiteY194" fmla="*/ 1667372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838045 w 8126844"/>
                  <a:gd name="connsiteY194" fmla="*/ 1377426 h 5316568"/>
                  <a:gd name="connsiteX195" fmla="*/ 1940077 w 8126844"/>
                  <a:gd name="connsiteY195" fmla="*/ 1503905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79145 w 8126844"/>
                  <a:gd name="connsiteY194" fmla="*/ 1496417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31646 w 8126844"/>
                  <a:gd name="connsiteY193" fmla="*/ 1326435 h 5316568"/>
                  <a:gd name="connsiteX194" fmla="*/ 1979145 w 8126844"/>
                  <a:gd name="connsiteY194" fmla="*/ 1496417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1979145 w 8126844"/>
                  <a:gd name="connsiteY195" fmla="*/ 1496417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1979145 w 8126844"/>
                  <a:gd name="connsiteY195" fmla="*/ 1496417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2020079 w 8126844"/>
                  <a:gd name="connsiteY195" fmla="*/ 1503028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06059 w 8126844"/>
                  <a:gd name="connsiteY194" fmla="*/ 1254228 h 5316568"/>
                  <a:gd name="connsiteX195" fmla="*/ 2020079 w 8126844"/>
                  <a:gd name="connsiteY195" fmla="*/ 1503028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706059 w 8126844"/>
                  <a:gd name="connsiteY195" fmla="*/ 1254228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692301 w 8126844"/>
                  <a:gd name="connsiteY195" fmla="*/ 1271325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914627 w 8126844"/>
                  <a:gd name="connsiteY198" fmla="*/ 1622991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872449 w 8126844"/>
                  <a:gd name="connsiteY198" fmla="*/ 1606979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07117 w 8126844"/>
                  <a:gd name="connsiteY214" fmla="*/ 1882877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719129 w 8126844"/>
                  <a:gd name="connsiteY211" fmla="*/ 1738139 h 5316568"/>
                  <a:gd name="connsiteX212" fmla="*/ 4404220 w 8126844"/>
                  <a:gd name="connsiteY212" fmla="*/ 1779653 h 5316568"/>
                  <a:gd name="connsiteX0" fmla="*/ 5893126 w 8126844"/>
                  <a:gd name="connsiteY0" fmla="*/ 1041505 h 5316568"/>
                  <a:gd name="connsiteX1" fmla="*/ 5755089 w 8126844"/>
                  <a:gd name="connsiteY1" fmla="*/ 1149377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720260 w 8126844"/>
                  <a:gd name="connsiteY192" fmla="*/ 1607230 h 5316568"/>
                  <a:gd name="connsiteX193" fmla="*/ 1772079 w 8126844"/>
                  <a:gd name="connsiteY193" fmla="*/ 1423805 h 5316568"/>
                  <a:gd name="connsiteX194" fmla="*/ 1693720 w 8126844"/>
                  <a:gd name="connsiteY194" fmla="*/ 1251776 h 5316568"/>
                  <a:gd name="connsiteX195" fmla="*/ 2176456 w 8126844"/>
                  <a:gd name="connsiteY195" fmla="*/ 1564624 h 5316568"/>
                  <a:gd name="connsiteX196" fmla="*/ 1984049 w 8126844"/>
                  <a:gd name="connsiteY196" fmla="*/ 1542216 h 5316568"/>
                  <a:gd name="connsiteX197" fmla="*/ 1894130 w 8126844"/>
                  <a:gd name="connsiteY197" fmla="*/ 1679934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719129 w 8126844"/>
                  <a:gd name="connsiteY210" fmla="*/ 1738139 h 5316568"/>
                  <a:gd name="connsiteX211" fmla="*/ 4404220 w 8126844"/>
                  <a:gd name="connsiteY211" fmla="*/ 1779653 h 5316568"/>
                  <a:gd name="connsiteX0" fmla="*/ 5755089 w 8126844"/>
                  <a:gd name="connsiteY0" fmla="*/ 1149377 h 5316568"/>
                  <a:gd name="connsiteX1" fmla="*/ 5330626 w 8126844"/>
                  <a:gd name="connsiteY1" fmla="*/ 1426660 h 5316568"/>
                  <a:gd name="connsiteX2" fmla="*/ 4866197 w 8126844"/>
                  <a:gd name="connsiteY2" fmla="*/ 1652075 h 5316568"/>
                  <a:gd name="connsiteX3" fmla="*/ 4959151 w 8126844"/>
                  <a:gd name="connsiteY3" fmla="*/ 1860674 h 5316568"/>
                  <a:gd name="connsiteX4" fmla="*/ 5402904 w 8126844"/>
                  <a:gd name="connsiteY4" fmla="*/ 1699309 h 5316568"/>
                  <a:gd name="connsiteX5" fmla="*/ 6478668 w 8126844"/>
                  <a:gd name="connsiteY5" fmla="*/ 986615 h 5316568"/>
                  <a:gd name="connsiteX6" fmla="*/ 7177916 w 8126844"/>
                  <a:gd name="connsiteY6" fmla="*/ 139450 h 5316568"/>
                  <a:gd name="connsiteX7" fmla="*/ 7352727 w 8126844"/>
                  <a:gd name="connsiteY7" fmla="*/ 18427 h 5316568"/>
                  <a:gd name="connsiteX8" fmla="*/ 7460304 w 8126844"/>
                  <a:gd name="connsiteY8" fmla="*/ 327709 h 5316568"/>
                  <a:gd name="connsiteX9" fmla="*/ 7137574 w 8126844"/>
                  <a:gd name="connsiteY9" fmla="*/ 758015 h 5316568"/>
                  <a:gd name="connsiteX10" fmla="*/ 7056892 w 8126844"/>
                  <a:gd name="connsiteY10" fmla="*/ 932827 h 5316568"/>
                  <a:gd name="connsiteX11" fmla="*/ 7177916 w 8126844"/>
                  <a:gd name="connsiteY11" fmla="*/ 1040403 h 5316568"/>
                  <a:gd name="connsiteX12" fmla="*/ 7406516 w 8126844"/>
                  <a:gd name="connsiteY12" fmla="*/ 811803 h 5316568"/>
                  <a:gd name="connsiteX13" fmla="*/ 7540986 w 8126844"/>
                  <a:gd name="connsiteY13" fmla="*/ 811803 h 5316568"/>
                  <a:gd name="connsiteX14" fmla="*/ 7554433 w 8126844"/>
                  <a:gd name="connsiteY14" fmla="*/ 1040403 h 5316568"/>
                  <a:gd name="connsiteX15" fmla="*/ 6976210 w 8126844"/>
                  <a:gd name="connsiteY15" fmla="*/ 1632074 h 5316568"/>
                  <a:gd name="connsiteX16" fmla="*/ 6276963 w 8126844"/>
                  <a:gd name="connsiteY16" fmla="*/ 2183403 h 5316568"/>
                  <a:gd name="connsiteX17" fmla="*/ 5860104 w 8126844"/>
                  <a:gd name="connsiteY17" fmla="*/ 2385109 h 5316568"/>
                  <a:gd name="connsiteX18" fmla="*/ 5658398 w 8126844"/>
                  <a:gd name="connsiteY18" fmla="*/ 2452344 h 5316568"/>
                  <a:gd name="connsiteX19" fmla="*/ 5550821 w 8126844"/>
                  <a:gd name="connsiteY19" fmla="*/ 2371662 h 5316568"/>
                  <a:gd name="connsiteX20" fmla="*/ 5644951 w 8126844"/>
                  <a:gd name="connsiteY20" fmla="*/ 2169956 h 5316568"/>
                  <a:gd name="connsiteX21" fmla="*/ 5913892 w 8126844"/>
                  <a:gd name="connsiteY21" fmla="*/ 2116168 h 5316568"/>
                  <a:gd name="connsiteX22" fmla="*/ 5752527 w 8126844"/>
                  <a:gd name="connsiteY22" fmla="*/ 1806885 h 5316568"/>
                  <a:gd name="connsiteX23" fmla="*/ 5362563 w 8126844"/>
                  <a:gd name="connsiteY23" fmla="*/ 1954803 h 5316568"/>
                  <a:gd name="connsiteX24" fmla="*/ 4663316 w 8126844"/>
                  <a:gd name="connsiteY24" fmla="*/ 2237191 h 5316568"/>
                  <a:gd name="connsiteX25" fmla="*/ 4649868 w 8126844"/>
                  <a:gd name="connsiteY25" fmla="*/ 2412003 h 5316568"/>
                  <a:gd name="connsiteX26" fmla="*/ 4703657 w 8126844"/>
                  <a:gd name="connsiteY26" fmla="*/ 2519580 h 5316568"/>
                  <a:gd name="connsiteX27" fmla="*/ 5066727 w 8126844"/>
                  <a:gd name="connsiteY27" fmla="*/ 2385109 h 5316568"/>
                  <a:gd name="connsiteX28" fmla="*/ 5322221 w 8126844"/>
                  <a:gd name="connsiteY28" fmla="*/ 2331321 h 5316568"/>
                  <a:gd name="connsiteX29" fmla="*/ 5349116 w 8126844"/>
                  <a:gd name="connsiteY29" fmla="*/ 2465791 h 5316568"/>
                  <a:gd name="connsiteX30" fmla="*/ 4784339 w 8126844"/>
                  <a:gd name="connsiteY30" fmla="*/ 2680944 h 5316568"/>
                  <a:gd name="connsiteX31" fmla="*/ 4098539 w 8126844"/>
                  <a:gd name="connsiteY31" fmla="*/ 2815415 h 5316568"/>
                  <a:gd name="connsiteX32" fmla="*/ 2740386 w 8126844"/>
                  <a:gd name="connsiteY32" fmla="*/ 2680944 h 5316568"/>
                  <a:gd name="connsiteX33" fmla="*/ 2202504 w 8126844"/>
                  <a:gd name="connsiteY33" fmla="*/ 2479238 h 5316568"/>
                  <a:gd name="connsiteX34" fmla="*/ 2027692 w 8126844"/>
                  <a:gd name="connsiteY34" fmla="*/ 2425450 h 5316568"/>
                  <a:gd name="connsiteX35" fmla="*/ 1960457 w 8126844"/>
                  <a:gd name="connsiteY35" fmla="*/ 2573368 h 5316568"/>
                  <a:gd name="connsiteX36" fmla="*/ 2390763 w 8126844"/>
                  <a:gd name="connsiteY36" fmla="*/ 2801968 h 5316568"/>
                  <a:gd name="connsiteX37" fmla="*/ 3372398 w 8126844"/>
                  <a:gd name="connsiteY37" fmla="*/ 3044015 h 5316568"/>
                  <a:gd name="connsiteX38" fmla="*/ 4125433 w 8126844"/>
                  <a:gd name="connsiteY38" fmla="*/ 3044015 h 5316568"/>
                  <a:gd name="connsiteX39" fmla="*/ 4757445 w 8126844"/>
                  <a:gd name="connsiteY39" fmla="*/ 3017121 h 5316568"/>
                  <a:gd name="connsiteX40" fmla="*/ 4918810 w 8126844"/>
                  <a:gd name="connsiteY40" fmla="*/ 3057462 h 5316568"/>
                  <a:gd name="connsiteX41" fmla="*/ 4811233 w 8126844"/>
                  <a:gd name="connsiteY41" fmla="*/ 3218827 h 5316568"/>
                  <a:gd name="connsiteX42" fmla="*/ 4286798 w 8126844"/>
                  <a:gd name="connsiteY42" fmla="*/ 3286062 h 5316568"/>
                  <a:gd name="connsiteX43" fmla="*/ 4219563 w 8126844"/>
                  <a:gd name="connsiteY43" fmla="*/ 3420532 h 5316568"/>
                  <a:gd name="connsiteX44" fmla="*/ 4555739 w 8126844"/>
                  <a:gd name="connsiteY44" fmla="*/ 3474321 h 5316568"/>
                  <a:gd name="connsiteX45" fmla="*/ 5241539 w 8126844"/>
                  <a:gd name="connsiteY45" fmla="*/ 3286062 h 5316568"/>
                  <a:gd name="connsiteX46" fmla="*/ 5523927 w 8126844"/>
                  <a:gd name="connsiteY46" fmla="*/ 3151591 h 5316568"/>
                  <a:gd name="connsiteX47" fmla="*/ 5618057 w 8126844"/>
                  <a:gd name="connsiteY47" fmla="*/ 3044015 h 5316568"/>
                  <a:gd name="connsiteX48" fmla="*/ 5402904 w 8126844"/>
                  <a:gd name="connsiteY48" fmla="*/ 3030568 h 5316568"/>
                  <a:gd name="connsiteX49" fmla="*/ 5214645 w 8126844"/>
                  <a:gd name="connsiteY49" fmla="*/ 2922991 h 5316568"/>
                  <a:gd name="connsiteX50" fmla="*/ 5241539 w 8126844"/>
                  <a:gd name="connsiteY50" fmla="*/ 2801968 h 5316568"/>
                  <a:gd name="connsiteX51" fmla="*/ 5537374 w 8126844"/>
                  <a:gd name="connsiteY51" fmla="*/ 2761627 h 5316568"/>
                  <a:gd name="connsiteX52" fmla="*/ 6196280 w 8126844"/>
                  <a:gd name="connsiteY52" fmla="*/ 2506132 h 5316568"/>
                  <a:gd name="connsiteX53" fmla="*/ 6747610 w 8126844"/>
                  <a:gd name="connsiteY53" fmla="*/ 2169956 h 5316568"/>
                  <a:gd name="connsiteX54" fmla="*/ 7218257 w 8126844"/>
                  <a:gd name="connsiteY54" fmla="*/ 1726203 h 5316568"/>
                  <a:gd name="connsiteX55" fmla="*/ 7433410 w 8126844"/>
                  <a:gd name="connsiteY55" fmla="*/ 1551391 h 5316568"/>
                  <a:gd name="connsiteX56" fmla="*/ 7567880 w 8126844"/>
                  <a:gd name="connsiteY56" fmla="*/ 1578285 h 5316568"/>
                  <a:gd name="connsiteX57" fmla="*/ 7514092 w 8126844"/>
                  <a:gd name="connsiteY57" fmla="*/ 1779991 h 5316568"/>
                  <a:gd name="connsiteX58" fmla="*/ 7097233 w 8126844"/>
                  <a:gd name="connsiteY58" fmla="*/ 2210297 h 5316568"/>
                  <a:gd name="connsiteX59" fmla="*/ 6451774 w 8126844"/>
                  <a:gd name="connsiteY59" fmla="*/ 2627156 h 5316568"/>
                  <a:gd name="connsiteX60" fmla="*/ 6088704 w 8126844"/>
                  <a:gd name="connsiteY60" fmla="*/ 2815415 h 5316568"/>
                  <a:gd name="connsiteX61" fmla="*/ 5981127 w 8126844"/>
                  <a:gd name="connsiteY61" fmla="*/ 2949885 h 5316568"/>
                  <a:gd name="connsiteX62" fmla="*/ 6021468 w 8126844"/>
                  <a:gd name="connsiteY62" fmla="*/ 3151591 h 5316568"/>
                  <a:gd name="connsiteX63" fmla="*/ 6115598 w 8126844"/>
                  <a:gd name="connsiteY63" fmla="*/ 3299509 h 5316568"/>
                  <a:gd name="connsiteX64" fmla="*/ 6734163 w 8126844"/>
                  <a:gd name="connsiteY64" fmla="*/ 3124697 h 5316568"/>
                  <a:gd name="connsiteX65" fmla="*/ 7419963 w 8126844"/>
                  <a:gd name="connsiteY65" fmla="*/ 2694391 h 5316568"/>
                  <a:gd name="connsiteX66" fmla="*/ 7850268 w 8126844"/>
                  <a:gd name="connsiteY66" fmla="*/ 2371662 h 5316568"/>
                  <a:gd name="connsiteX67" fmla="*/ 8065421 w 8126844"/>
                  <a:gd name="connsiteY67" fmla="*/ 2264085 h 5316568"/>
                  <a:gd name="connsiteX68" fmla="*/ 8105763 w 8126844"/>
                  <a:gd name="connsiteY68" fmla="*/ 2425450 h 5316568"/>
                  <a:gd name="connsiteX69" fmla="*/ 7769586 w 8126844"/>
                  <a:gd name="connsiteY69" fmla="*/ 2761627 h 5316568"/>
                  <a:gd name="connsiteX70" fmla="*/ 6707268 w 8126844"/>
                  <a:gd name="connsiteY70" fmla="*/ 3339850 h 5316568"/>
                  <a:gd name="connsiteX71" fmla="*/ 6129045 w 8126844"/>
                  <a:gd name="connsiteY71" fmla="*/ 3608791 h 5316568"/>
                  <a:gd name="connsiteX72" fmla="*/ 5833210 w 8126844"/>
                  <a:gd name="connsiteY72" fmla="*/ 3649132 h 5316568"/>
                  <a:gd name="connsiteX73" fmla="*/ 5712186 w 8126844"/>
                  <a:gd name="connsiteY73" fmla="*/ 3689474 h 5316568"/>
                  <a:gd name="connsiteX74" fmla="*/ 5658398 w 8126844"/>
                  <a:gd name="connsiteY74" fmla="*/ 3541556 h 5316568"/>
                  <a:gd name="connsiteX75" fmla="*/ 5779421 w 8126844"/>
                  <a:gd name="connsiteY75" fmla="*/ 3433980 h 5316568"/>
                  <a:gd name="connsiteX76" fmla="*/ 5779421 w 8126844"/>
                  <a:gd name="connsiteY76" fmla="*/ 3339850 h 5316568"/>
                  <a:gd name="connsiteX77" fmla="*/ 5497033 w 8126844"/>
                  <a:gd name="connsiteY77" fmla="*/ 3460874 h 5316568"/>
                  <a:gd name="connsiteX78" fmla="*/ 5039833 w 8126844"/>
                  <a:gd name="connsiteY78" fmla="*/ 3595344 h 5316568"/>
                  <a:gd name="connsiteX79" fmla="*/ 4865021 w 8126844"/>
                  <a:gd name="connsiteY79" fmla="*/ 3676027 h 5316568"/>
                  <a:gd name="connsiteX80" fmla="*/ 4905363 w 8126844"/>
                  <a:gd name="connsiteY80" fmla="*/ 3770156 h 5316568"/>
                  <a:gd name="connsiteX81" fmla="*/ 5160857 w 8126844"/>
                  <a:gd name="connsiteY81" fmla="*/ 3743262 h 5316568"/>
                  <a:gd name="connsiteX82" fmla="*/ 5187751 w 8126844"/>
                  <a:gd name="connsiteY82" fmla="*/ 3877732 h 5316568"/>
                  <a:gd name="connsiteX83" fmla="*/ 4878468 w 8126844"/>
                  <a:gd name="connsiteY83" fmla="*/ 3971862 h 5316568"/>
                  <a:gd name="connsiteX84" fmla="*/ 4891916 w 8126844"/>
                  <a:gd name="connsiteY84" fmla="*/ 4119780 h 5316568"/>
                  <a:gd name="connsiteX85" fmla="*/ 5376010 w 8126844"/>
                  <a:gd name="connsiteY85" fmla="*/ 4012203 h 5316568"/>
                  <a:gd name="connsiteX86" fmla="*/ 5967680 w 8126844"/>
                  <a:gd name="connsiteY86" fmla="*/ 3864285 h 5316568"/>
                  <a:gd name="connsiteX87" fmla="*/ 6344198 w 8126844"/>
                  <a:gd name="connsiteY87" fmla="*/ 3662580 h 5316568"/>
                  <a:gd name="connsiteX88" fmla="*/ 6478668 w 8126844"/>
                  <a:gd name="connsiteY88" fmla="*/ 3662580 h 5316568"/>
                  <a:gd name="connsiteX89" fmla="*/ 6478668 w 8126844"/>
                  <a:gd name="connsiteY89" fmla="*/ 3850838 h 5316568"/>
                  <a:gd name="connsiteX90" fmla="*/ 5900445 w 8126844"/>
                  <a:gd name="connsiteY90" fmla="*/ 4039097 h 5316568"/>
                  <a:gd name="connsiteX91" fmla="*/ 5053280 w 8126844"/>
                  <a:gd name="connsiteY91" fmla="*/ 4281144 h 5316568"/>
                  <a:gd name="connsiteX92" fmla="*/ 4703657 w 8126844"/>
                  <a:gd name="connsiteY92" fmla="*/ 4375274 h 5316568"/>
                  <a:gd name="connsiteX93" fmla="*/ 4313692 w 8126844"/>
                  <a:gd name="connsiteY93" fmla="*/ 4442509 h 5316568"/>
                  <a:gd name="connsiteX94" fmla="*/ 4004410 w 8126844"/>
                  <a:gd name="connsiteY94" fmla="*/ 4482850 h 5316568"/>
                  <a:gd name="connsiteX95" fmla="*/ 3869939 w 8126844"/>
                  <a:gd name="connsiteY95" fmla="*/ 4361827 h 5316568"/>
                  <a:gd name="connsiteX96" fmla="*/ 3950621 w 8126844"/>
                  <a:gd name="connsiteY96" fmla="*/ 4254250 h 5316568"/>
                  <a:gd name="connsiteX97" fmla="*/ 4367480 w 8126844"/>
                  <a:gd name="connsiteY97" fmla="*/ 4173568 h 5316568"/>
                  <a:gd name="connsiteX98" fmla="*/ 4542292 w 8126844"/>
                  <a:gd name="connsiteY98" fmla="*/ 4106332 h 5316568"/>
                  <a:gd name="connsiteX99" fmla="*/ 4542292 w 8126844"/>
                  <a:gd name="connsiteY99" fmla="*/ 3971862 h 5316568"/>
                  <a:gd name="connsiteX100" fmla="*/ 4206116 w 8126844"/>
                  <a:gd name="connsiteY100" fmla="*/ 3971862 h 5316568"/>
                  <a:gd name="connsiteX101" fmla="*/ 3520316 w 8126844"/>
                  <a:gd name="connsiteY101" fmla="*/ 4052544 h 5316568"/>
                  <a:gd name="connsiteX102" fmla="*/ 3157245 w 8126844"/>
                  <a:gd name="connsiteY102" fmla="*/ 4079438 h 5316568"/>
                  <a:gd name="connsiteX103" fmla="*/ 3076563 w 8126844"/>
                  <a:gd name="connsiteY103" fmla="*/ 4200462 h 5316568"/>
                  <a:gd name="connsiteX104" fmla="*/ 3224480 w 8126844"/>
                  <a:gd name="connsiteY104" fmla="*/ 4267697 h 5316568"/>
                  <a:gd name="connsiteX105" fmla="*/ 3453080 w 8126844"/>
                  <a:gd name="connsiteY105" fmla="*/ 4294591 h 5316568"/>
                  <a:gd name="connsiteX106" fmla="*/ 3412739 w 8126844"/>
                  <a:gd name="connsiteY106" fmla="*/ 4402168 h 5316568"/>
                  <a:gd name="connsiteX107" fmla="*/ 2968986 w 8126844"/>
                  <a:gd name="connsiteY107" fmla="*/ 4455956 h 5316568"/>
                  <a:gd name="connsiteX108" fmla="*/ 2767280 w 8126844"/>
                  <a:gd name="connsiteY108" fmla="*/ 4469403 h 5316568"/>
                  <a:gd name="connsiteX109" fmla="*/ 2673151 w 8126844"/>
                  <a:gd name="connsiteY109" fmla="*/ 4671109 h 5316568"/>
                  <a:gd name="connsiteX110" fmla="*/ 2767280 w 8126844"/>
                  <a:gd name="connsiteY110" fmla="*/ 5034180 h 5316568"/>
                  <a:gd name="connsiteX111" fmla="*/ 2700045 w 8126844"/>
                  <a:gd name="connsiteY111" fmla="*/ 5235885 h 5316568"/>
                  <a:gd name="connsiteX112" fmla="*/ 2498339 w 8126844"/>
                  <a:gd name="connsiteY112" fmla="*/ 5316568 h 5316568"/>
                  <a:gd name="connsiteX113" fmla="*/ 2256292 w 8126844"/>
                  <a:gd name="connsiteY113" fmla="*/ 5235885 h 5316568"/>
                  <a:gd name="connsiteX114" fmla="*/ 2175610 w 8126844"/>
                  <a:gd name="connsiteY114" fmla="*/ 4980391 h 5316568"/>
                  <a:gd name="connsiteX115" fmla="*/ 2269739 w 8126844"/>
                  <a:gd name="connsiteY115" fmla="*/ 4751791 h 5316568"/>
                  <a:gd name="connsiteX116" fmla="*/ 2404210 w 8126844"/>
                  <a:gd name="connsiteY116" fmla="*/ 4590427 h 5316568"/>
                  <a:gd name="connsiteX117" fmla="*/ 2390763 w 8126844"/>
                  <a:gd name="connsiteY117" fmla="*/ 4442509 h 5316568"/>
                  <a:gd name="connsiteX118" fmla="*/ 2014245 w 8126844"/>
                  <a:gd name="connsiteY118" fmla="*/ 4308038 h 5316568"/>
                  <a:gd name="connsiteX119" fmla="*/ 2068033 w 8126844"/>
                  <a:gd name="connsiteY119" fmla="*/ 4200462 h 5316568"/>
                  <a:gd name="connsiteX120" fmla="*/ 2390763 w 8126844"/>
                  <a:gd name="connsiteY120" fmla="*/ 4200462 h 5316568"/>
                  <a:gd name="connsiteX121" fmla="*/ 2807621 w 8126844"/>
                  <a:gd name="connsiteY121" fmla="*/ 4200462 h 5316568"/>
                  <a:gd name="connsiteX122" fmla="*/ 2834516 w 8126844"/>
                  <a:gd name="connsiteY122" fmla="*/ 4065991 h 5316568"/>
                  <a:gd name="connsiteX123" fmla="*/ 2686598 w 8126844"/>
                  <a:gd name="connsiteY123" fmla="*/ 4012203 h 5316568"/>
                  <a:gd name="connsiteX124" fmla="*/ 2780727 w 8126844"/>
                  <a:gd name="connsiteY124" fmla="*/ 3864285 h 5316568"/>
                  <a:gd name="connsiteX125" fmla="*/ 3211033 w 8126844"/>
                  <a:gd name="connsiteY125" fmla="*/ 3904627 h 5316568"/>
                  <a:gd name="connsiteX126" fmla="*/ 3775810 w 8126844"/>
                  <a:gd name="connsiteY126" fmla="*/ 3877732 h 5316568"/>
                  <a:gd name="connsiteX127" fmla="*/ 4380927 w 8126844"/>
                  <a:gd name="connsiteY127" fmla="*/ 3783603 h 5316568"/>
                  <a:gd name="connsiteX128" fmla="*/ 4622974 w 8126844"/>
                  <a:gd name="connsiteY128" fmla="*/ 3729815 h 5316568"/>
                  <a:gd name="connsiteX129" fmla="*/ 4555739 w 8126844"/>
                  <a:gd name="connsiteY129" fmla="*/ 3635685 h 5316568"/>
                  <a:gd name="connsiteX130" fmla="*/ 4031304 w 8126844"/>
                  <a:gd name="connsiteY130" fmla="*/ 3676027 h 5316568"/>
                  <a:gd name="connsiteX131" fmla="*/ 3600998 w 8126844"/>
                  <a:gd name="connsiteY131" fmla="*/ 3689474 h 5316568"/>
                  <a:gd name="connsiteX132" fmla="*/ 3278268 w 8126844"/>
                  <a:gd name="connsiteY132" fmla="*/ 3649132 h 5316568"/>
                  <a:gd name="connsiteX133" fmla="*/ 3237927 w 8126844"/>
                  <a:gd name="connsiteY133" fmla="*/ 3581897 h 5316568"/>
                  <a:gd name="connsiteX134" fmla="*/ 3291716 w 8126844"/>
                  <a:gd name="connsiteY134" fmla="*/ 3447427 h 5316568"/>
                  <a:gd name="connsiteX135" fmla="*/ 3587551 w 8126844"/>
                  <a:gd name="connsiteY135" fmla="*/ 3474321 h 5316568"/>
                  <a:gd name="connsiteX136" fmla="*/ 3883386 w 8126844"/>
                  <a:gd name="connsiteY136" fmla="*/ 3474321 h 5316568"/>
                  <a:gd name="connsiteX137" fmla="*/ 3964068 w 8126844"/>
                  <a:gd name="connsiteY137" fmla="*/ 3407085 h 5316568"/>
                  <a:gd name="connsiteX138" fmla="*/ 3883386 w 8126844"/>
                  <a:gd name="connsiteY138" fmla="*/ 3286062 h 5316568"/>
                  <a:gd name="connsiteX139" fmla="*/ 3412739 w 8126844"/>
                  <a:gd name="connsiteY139" fmla="*/ 3259168 h 5316568"/>
                  <a:gd name="connsiteX140" fmla="*/ 3049668 w 8126844"/>
                  <a:gd name="connsiteY140" fmla="*/ 3205380 h 5316568"/>
                  <a:gd name="connsiteX141" fmla="*/ 2740386 w 8126844"/>
                  <a:gd name="connsiteY141" fmla="*/ 3138144 h 5316568"/>
                  <a:gd name="connsiteX142" fmla="*/ 2457998 w 8126844"/>
                  <a:gd name="connsiteY142" fmla="*/ 3057462 h 5316568"/>
                  <a:gd name="connsiteX143" fmla="*/ 2242845 w 8126844"/>
                  <a:gd name="connsiteY143" fmla="*/ 3003674 h 5316568"/>
                  <a:gd name="connsiteX144" fmla="*/ 2162163 w 8126844"/>
                  <a:gd name="connsiteY144" fmla="*/ 3165038 h 5316568"/>
                  <a:gd name="connsiteX145" fmla="*/ 2336974 w 8126844"/>
                  <a:gd name="connsiteY145" fmla="*/ 3339850 h 5316568"/>
                  <a:gd name="connsiteX146" fmla="*/ 2713492 w 8126844"/>
                  <a:gd name="connsiteY146" fmla="*/ 3393638 h 5316568"/>
                  <a:gd name="connsiteX147" fmla="*/ 2874857 w 8126844"/>
                  <a:gd name="connsiteY147" fmla="*/ 3447427 h 5316568"/>
                  <a:gd name="connsiteX148" fmla="*/ 2874857 w 8126844"/>
                  <a:gd name="connsiteY148" fmla="*/ 3595344 h 5316568"/>
                  <a:gd name="connsiteX149" fmla="*/ 2605916 w 8126844"/>
                  <a:gd name="connsiteY149" fmla="*/ 3568450 h 5316568"/>
                  <a:gd name="connsiteX150" fmla="*/ 2000798 w 8126844"/>
                  <a:gd name="connsiteY150" fmla="*/ 3447427 h 5316568"/>
                  <a:gd name="connsiteX151" fmla="*/ 1583939 w 8126844"/>
                  <a:gd name="connsiteY151" fmla="*/ 3299509 h 5316568"/>
                  <a:gd name="connsiteX152" fmla="*/ 1409127 w 8126844"/>
                  <a:gd name="connsiteY152" fmla="*/ 3312956 h 5316568"/>
                  <a:gd name="connsiteX153" fmla="*/ 1368786 w 8126844"/>
                  <a:gd name="connsiteY153" fmla="*/ 3487768 h 5316568"/>
                  <a:gd name="connsiteX154" fmla="*/ 1799092 w 8126844"/>
                  <a:gd name="connsiteY154" fmla="*/ 3622238 h 5316568"/>
                  <a:gd name="connsiteX155" fmla="*/ 2256292 w 8126844"/>
                  <a:gd name="connsiteY155" fmla="*/ 3783603 h 5316568"/>
                  <a:gd name="connsiteX156" fmla="*/ 2390763 w 8126844"/>
                  <a:gd name="connsiteY156" fmla="*/ 3891180 h 5316568"/>
                  <a:gd name="connsiteX157" fmla="*/ 2094927 w 8126844"/>
                  <a:gd name="connsiteY157" fmla="*/ 3958415 h 5316568"/>
                  <a:gd name="connsiteX158" fmla="*/ 1557045 w 8126844"/>
                  <a:gd name="connsiteY158" fmla="*/ 3783603 h 5316568"/>
                  <a:gd name="connsiteX159" fmla="*/ 965374 w 8126844"/>
                  <a:gd name="connsiteY159" fmla="*/ 3555003 h 5316568"/>
                  <a:gd name="connsiteX160" fmla="*/ 481280 w 8126844"/>
                  <a:gd name="connsiteY160" fmla="*/ 3339850 h 5316568"/>
                  <a:gd name="connsiteX161" fmla="*/ 198892 w 8126844"/>
                  <a:gd name="connsiteY161" fmla="*/ 3232274 h 5316568"/>
                  <a:gd name="connsiteX162" fmla="*/ 131657 w 8126844"/>
                  <a:gd name="connsiteY162" fmla="*/ 3138144 h 5316568"/>
                  <a:gd name="connsiteX163" fmla="*/ 279574 w 8126844"/>
                  <a:gd name="connsiteY163" fmla="*/ 3044015 h 5316568"/>
                  <a:gd name="connsiteX164" fmla="*/ 642645 w 8126844"/>
                  <a:gd name="connsiteY164" fmla="*/ 3218827 h 5316568"/>
                  <a:gd name="connsiteX165" fmla="*/ 1113292 w 8126844"/>
                  <a:gd name="connsiteY165" fmla="*/ 3366744 h 5316568"/>
                  <a:gd name="connsiteX166" fmla="*/ 1153633 w 8126844"/>
                  <a:gd name="connsiteY166" fmla="*/ 3191932 h 5316568"/>
                  <a:gd name="connsiteX167" fmla="*/ 1032610 w 8126844"/>
                  <a:gd name="connsiteY167" fmla="*/ 3030568 h 5316568"/>
                  <a:gd name="connsiteX168" fmla="*/ 535068 w 8126844"/>
                  <a:gd name="connsiteY168" fmla="*/ 2882650 h 5316568"/>
                  <a:gd name="connsiteX169" fmla="*/ 198892 w 8126844"/>
                  <a:gd name="connsiteY169" fmla="*/ 2640603 h 5316568"/>
                  <a:gd name="connsiteX170" fmla="*/ 10633 w 8126844"/>
                  <a:gd name="connsiteY170" fmla="*/ 2479238 h 5316568"/>
                  <a:gd name="connsiteX171" fmla="*/ 50974 w 8126844"/>
                  <a:gd name="connsiteY171" fmla="*/ 2344768 h 5316568"/>
                  <a:gd name="connsiteX172" fmla="*/ 279574 w 8126844"/>
                  <a:gd name="connsiteY172" fmla="*/ 2425450 h 5316568"/>
                  <a:gd name="connsiteX173" fmla="*/ 1019163 w 8126844"/>
                  <a:gd name="connsiteY173" fmla="*/ 2828862 h 5316568"/>
                  <a:gd name="connsiteX174" fmla="*/ 1462916 w 8126844"/>
                  <a:gd name="connsiteY174" fmla="*/ 3070909 h 5316568"/>
                  <a:gd name="connsiteX175" fmla="*/ 1799092 w 8126844"/>
                  <a:gd name="connsiteY175" fmla="*/ 3165038 h 5316568"/>
                  <a:gd name="connsiteX176" fmla="*/ 1973904 w 8126844"/>
                  <a:gd name="connsiteY176" fmla="*/ 3097803 h 5316568"/>
                  <a:gd name="connsiteX177" fmla="*/ 1960457 w 8126844"/>
                  <a:gd name="connsiteY177" fmla="*/ 2855756 h 5316568"/>
                  <a:gd name="connsiteX178" fmla="*/ 1624280 w 8126844"/>
                  <a:gd name="connsiteY178" fmla="*/ 2748180 h 5316568"/>
                  <a:gd name="connsiteX179" fmla="*/ 1288104 w 8126844"/>
                  <a:gd name="connsiteY179" fmla="*/ 2600262 h 5316568"/>
                  <a:gd name="connsiteX180" fmla="*/ 1261210 w 8126844"/>
                  <a:gd name="connsiteY180" fmla="*/ 2465791 h 5316568"/>
                  <a:gd name="connsiteX181" fmla="*/ 1462916 w 8126844"/>
                  <a:gd name="connsiteY181" fmla="*/ 2465791 h 5316568"/>
                  <a:gd name="connsiteX182" fmla="*/ 1691516 w 8126844"/>
                  <a:gd name="connsiteY182" fmla="*/ 2546474 h 5316568"/>
                  <a:gd name="connsiteX183" fmla="*/ 1758751 w 8126844"/>
                  <a:gd name="connsiteY183" fmla="*/ 2331321 h 5316568"/>
                  <a:gd name="connsiteX184" fmla="*/ 1597386 w 8126844"/>
                  <a:gd name="connsiteY184" fmla="*/ 2156509 h 5316568"/>
                  <a:gd name="connsiteX185" fmla="*/ 1153633 w 8126844"/>
                  <a:gd name="connsiteY185" fmla="*/ 1968250 h 5316568"/>
                  <a:gd name="connsiteX186" fmla="*/ 871245 w 8126844"/>
                  <a:gd name="connsiteY186" fmla="*/ 1779991 h 5316568"/>
                  <a:gd name="connsiteX187" fmla="*/ 750221 w 8126844"/>
                  <a:gd name="connsiteY187" fmla="*/ 1645521 h 5316568"/>
                  <a:gd name="connsiteX188" fmla="*/ 844351 w 8126844"/>
                  <a:gd name="connsiteY188" fmla="*/ 1524497 h 5316568"/>
                  <a:gd name="connsiteX189" fmla="*/ 1328445 w 8126844"/>
                  <a:gd name="connsiteY189" fmla="*/ 1739650 h 5316568"/>
                  <a:gd name="connsiteX190" fmla="*/ 1606671 w 8126844"/>
                  <a:gd name="connsiteY190" fmla="*/ 1886069 h 5316568"/>
                  <a:gd name="connsiteX191" fmla="*/ 1720260 w 8126844"/>
                  <a:gd name="connsiteY191" fmla="*/ 1607230 h 5316568"/>
                  <a:gd name="connsiteX192" fmla="*/ 1772079 w 8126844"/>
                  <a:gd name="connsiteY192" fmla="*/ 1423805 h 5316568"/>
                  <a:gd name="connsiteX193" fmla="*/ 1693720 w 8126844"/>
                  <a:gd name="connsiteY193" fmla="*/ 1251776 h 5316568"/>
                  <a:gd name="connsiteX194" fmla="*/ 2176456 w 8126844"/>
                  <a:gd name="connsiteY194" fmla="*/ 1564624 h 5316568"/>
                  <a:gd name="connsiteX195" fmla="*/ 1984049 w 8126844"/>
                  <a:gd name="connsiteY195" fmla="*/ 1542216 h 5316568"/>
                  <a:gd name="connsiteX196" fmla="*/ 1894130 w 8126844"/>
                  <a:gd name="connsiteY196" fmla="*/ 1679934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719129 w 8126844"/>
                  <a:gd name="connsiteY209" fmla="*/ 1738139 h 5316568"/>
                  <a:gd name="connsiteX210" fmla="*/ 4404220 w 8126844"/>
                  <a:gd name="connsiteY210" fmla="*/ 1779653 h 5316568"/>
                  <a:gd name="connsiteX0" fmla="*/ 5330626 w 8126844"/>
                  <a:gd name="connsiteY0" fmla="*/ 1426660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62583 w 8126844"/>
                  <a:gd name="connsiteY0" fmla="*/ 1550327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519556 w 8126844"/>
                  <a:gd name="connsiteY209" fmla="*/ 1743091 h 5316568"/>
                  <a:gd name="connsiteX0" fmla="*/ 5076343 w 8126844"/>
                  <a:gd name="connsiteY0" fmla="*/ 1917812 h 5701145"/>
                  <a:gd name="connsiteX1" fmla="*/ 4866197 w 8126844"/>
                  <a:gd name="connsiteY1" fmla="*/ 2036652 h 5701145"/>
                  <a:gd name="connsiteX2" fmla="*/ 4959151 w 8126844"/>
                  <a:gd name="connsiteY2" fmla="*/ 2245251 h 5701145"/>
                  <a:gd name="connsiteX3" fmla="*/ 5402904 w 8126844"/>
                  <a:gd name="connsiteY3" fmla="*/ 2083886 h 5701145"/>
                  <a:gd name="connsiteX4" fmla="*/ 6478668 w 8126844"/>
                  <a:gd name="connsiteY4" fmla="*/ 1371192 h 5701145"/>
                  <a:gd name="connsiteX5" fmla="*/ 6767262 w 8126844"/>
                  <a:gd name="connsiteY5" fmla="*/ 22080 h 5701145"/>
                  <a:gd name="connsiteX6" fmla="*/ 7177916 w 8126844"/>
                  <a:gd name="connsiteY6" fmla="*/ 524027 h 5701145"/>
                  <a:gd name="connsiteX7" fmla="*/ 7352727 w 8126844"/>
                  <a:gd name="connsiteY7" fmla="*/ 403004 h 5701145"/>
                  <a:gd name="connsiteX8" fmla="*/ 7460304 w 8126844"/>
                  <a:gd name="connsiteY8" fmla="*/ 712286 h 5701145"/>
                  <a:gd name="connsiteX9" fmla="*/ 7137574 w 8126844"/>
                  <a:gd name="connsiteY9" fmla="*/ 1142592 h 5701145"/>
                  <a:gd name="connsiteX10" fmla="*/ 7056892 w 8126844"/>
                  <a:gd name="connsiteY10" fmla="*/ 1317404 h 5701145"/>
                  <a:gd name="connsiteX11" fmla="*/ 7177916 w 8126844"/>
                  <a:gd name="connsiteY11" fmla="*/ 1424980 h 5701145"/>
                  <a:gd name="connsiteX12" fmla="*/ 7406516 w 8126844"/>
                  <a:gd name="connsiteY12" fmla="*/ 1196380 h 5701145"/>
                  <a:gd name="connsiteX13" fmla="*/ 7540986 w 8126844"/>
                  <a:gd name="connsiteY13" fmla="*/ 1196380 h 5701145"/>
                  <a:gd name="connsiteX14" fmla="*/ 7554433 w 8126844"/>
                  <a:gd name="connsiteY14" fmla="*/ 1424980 h 5701145"/>
                  <a:gd name="connsiteX15" fmla="*/ 6976210 w 8126844"/>
                  <a:gd name="connsiteY15" fmla="*/ 2016651 h 5701145"/>
                  <a:gd name="connsiteX16" fmla="*/ 6276963 w 8126844"/>
                  <a:gd name="connsiteY16" fmla="*/ 2567980 h 5701145"/>
                  <a:gd name="connsiteX17" fmla="*/ 5860104 w 8126844"/>
                  <a:gd name="connsiteY17" fmla="*/ 2769686 h 5701145"/>
                  <a:gd name="connsiteX18" fmla="*/ 5658398 w 8126844"/>
                  <a:gd name="connsiteY18" fmla="*/ 2836921 h 5701145"/>
                  <a:gd name="connsiteX19" fmla="*/ 5550821 w 8126844"/>
                  <a:gd name="connsiteY19" fmla="*/ 2756239 h 5701145"/>
                  <a:gd name="connsiteX20" fmla="*/ 5644951 w 8126844"/>
                  <a:gd name="connsiteY20" fmla="*/ 2554533 h 5701145"/>
                  <a:gd name="connsiteX21" fmla="*/ 5913892 w 8126844"/>
                  <a:gd name="connsiteY21" fmla="*/ 2500745 h 5701145"/>
                  <a:gd name="connsiteX22" fmla="*/ 5752527 w 8126844"/>
                  <a:gd name="connsiteY22" fmla="*/ 2191462 h 5701145"/>
                  <a:gd name="connsiteX23" fmla="*/ 5362563 w 8126844"/>
                  <a:gd name="connsiteY23" fmla="*/ 2339380 h 5701145"/>
                  <a:gd name="connsiteX24" fmla="*/ 4663316 w 8126844"/>
                  <a:gd name="connsiteY24" fmla="*/ 2621768 h 5701145"/>
                  <a:gd name="connsiteX25" fmla="*/ 4649868 w 8126844"/>
                  <a:gd name="connsiteY25" fmla="*/ 2796580 h 5701145"/>
                  <a:gd name="connsiteX26" fmla="*/ 4703657 w 8126844"/>
                  <a:gd name="connsiteY26" fmla="*/ 2904157 h 5701145"/>
                  <a:gd name="connsiteX27" fmla="*/ 5066727 w 8126844"/>
                  <a:gd name="connsiteY27" fmla="*/ 2769686 h 5701145"/>
                  <a:gd name="connsiteX28" fmla="*/ 5322221 w 8126844"/>
                  <a:gd name="connsiteY28" fmla="*/ 2715898 h 5701145"/>
                  <a:gd name="connsiteX29" fmla="*/ 5349116 w 8126844"/>
                  <a:gd name="connsiteY29" fmla="*/ 2850368 h 5701145"/>
                  <a:gd name="connsiteX30" fmla="*/ 4784339 w 8126844"/>
                  <a:gd name="connsiteY30" fmla="*/ 3065521 h 5701145"/>
                  <a:gd name="connsiteX31" fmla="*/ 4098539 w 8126844"/>
                  <a:gd name="connsiteY31" fmla="*/ 3199992 h 5701145"/>
                  <a:gd name="connsiteX32" fmla="*/ 2740386 w 8126844"/>
                  <a:gd name="connsiteY32" fmla="*/ 3065521 h 5701145"/>
                  <a:gd name="connsiteX33" fmla="*/ 2202504 w 8126844"/>
                  <a:gd name="connsiteY33" fmla="*/ 2863815 h 5701145"/>
                  <a:gd name="connsiteX34" fmla="*/ 2027692 w 8126844"/>
                  <a:gd name="connsiteY34" fmla="*/ 2810027 h 5701145"/>
                  <a:gd name="connsiteX35" fmla="*/ 1960457 w 8126844"/>
                  <a:gd name="connsiteY35" fmla="*/ 2957945 h 5701145"/>
                  <a:gd name="connsiteX36" fmla="*/ 2390763 w 8126844"/>
                  <a:gd name="connsiteY36" fmla="*/ 3186545 h 5701145"/>
                  <a:gd name="connsiteX37" fmla="*/ 3372398 w 8126844"/>
                  <a:gd name="connsiteY37" fmla="*/ 3428592 h 5701145"/>
                  <a:gd name="connsiteX38" fmla="*/ 4125433 w 8126844"/>
                  <a:gd name="connsiteY38" fmla="*/ 3428592 h 5701145"/>
                  <a:gd name="connsiteX39" fmla="*/ 4757445 w 8126844"/>
                  <a:gd name="connsiteY39" fmla="*/ 3401698 h 5701145"/>
                  <a:gd name="connsiteX40" fmla="*/ 4918810 w 8126844"/>
                  <a:gd name="connsiteY40" fmla="*/ 3442039 h 5701145"/>
                  <a:gd name="connsiteX41" fmla="*/ 4811233 w 8126844"/>
                  <a:gd name="connsiteY41" fmla="*/ 3603404 h 5701145"/>
                  <a:gd name="connsiteX42" fmla="*/ 4286798 w 8126844"/>
                  <a:gd name="connsiteY42" fmla="*/ 3670639 h 5701145"/>
                  <a:gd name="connsiteX43" fmla="*/ 4219563 w 8126844"/>
                  <a:gd name="connsiteY43" fmla="*/ 3805109 h 5701145"/>
                  <a:gd name="connsiteX44" fmla="*/ 4555739 w 8126844"/>
                  <a:gd name="connsiteY44" fmla="*/ 3858898 h 5701145"/>
                  <a:gd name="connsiteX45" fmla="*/ 5241539 w 8126844"/>
                  <a:gd name="connsiteY45" fmla="*/ 3670639 h 5701145"/>
                  <a:gd name="connsiteX46" fmla="*/ 5523927 w 8126844"/>
                  <a:gd name="connsiteY46" fmla="*/ 3536168 h 5701145"/>
                  <a:gd name="connsiteX47" fmla="*/ 5618057 w 8126844"/>
                  <a:gd name="connsiteY47" fmla="*/ 3428592 h 5701145"/>
                  <a:gd name="connsiteX48" fmla="*/ 5402904 w 8126844"/>
                  <a:gd name="connsiteY48" fmla="*/ 3415145 h 5701145"/>
                  <a:gd name="connsiteX49" fmla="*/ 5214645 w 8126844"/>
                  <a:gd name="connsiteY49" fmla="*/ 3307568 h 5701145"/>
                  <a:gd name="connsiteX50" fmla="*/ 5241539 w 8126844"/>
                  <a:gd name="connsiteY50" fmla="*/ 3186545 h 5701145"/>
                  <a:gd name="connsiteX51" fmla="*/ 5537374 w 8126844"/>
                  <a:gd name="connsiteY51" fmla="*/ 3146204 h 5701145"/>
                  <a:gd name="connsiteX52" fmla="*/ 6196280 w 8126844"/>
                  <a:gd name="connsiteY52" fmla="*/ 2890709 h 5701145"/>
                  <a:gd name="connsiteX53" fmla="*/ 6747610 w 8126844"/>
                  <a:gd name="connsiteY53" fmla="*/ 2554533 h 5701145"/>
                  <a:gd name="connsiteX54" fmla="*/ 7218257 w 8126844"/>
                  <a:gd name="connsiteY54" fmla="*/ 2110780 h 5701145"/>
                  <a:gd name="connsiteX55" fmla="*/ 7433410 w 8126844"/>
                  <a:gd name="connsiteY55" fmla="*/ 1935968 h 5701145"/>
                  <a:gd name="connsiteX56" fmla="*/ 7567880 w 8126844"/>
                  <a:gd name="connsiteY56" fmla="*/ 1962862 h 5701145"/>
                  <a:gd name="connsiteX57" fmla="*/ 7514092 w 8126844"/>
                  <a:gd name="connsiteY57" fmla="*/ 2164568 h 5701145"/>
                  <a:gd name="connsiteX58" fmla="*/ 7097233 w 8126844"/>
                  <a:gd name="connsiteY58" fmla="*/ 2594874 h 5701145"/>
                  <a:gd name="connsiteX59" fmla="*/ 6451774 w 8126844"/>
                  <a:gd name="connsiteY59" fmla="*/ 3011733 h 5701145"/>
                  <a:gd name="connsiteX60" fmla="*/ 6088704 w 8126844"/>
                  <a:gd name="connsiteY60" fmla="*/ 3199992 h 5701145"/>
                  <a:gd name="connsiteX61" fmla="*/ 5981127 w 8126844"/>
                  <a:gd name="connsiteY61" fmla="*/ 3334462 h 5701145"/>
                  <a:gd name="connsiteX62" fmla="*/ 6021468 w 8126844"/>
                  <a:gd name="connsiteY62" fmla="*/ 3536168 h 5701145"/>
                  <a:gd name="connsiteX63" fmla="*/ 6115598 w 8126844"/>
                  <a:gd name="connsiteY63" fmla="*/ 3684086 h 5701145"/>
                  <a:gd name="connsiteX64" fmla="*/ 6734163 w 8126844"/>
                  <a:gd name="connsiteY64" fmla="*/ 3509274 h 5701145"/>
                  <a:gd name="connsiteX65" fmla="*/ 7419963 w 8126844"/>
                  <a:gd name="connsiteY65" fmla="*/ 3078968 h 5701145"/>
                  <a:gd name="connsiteX66" fmla="*/ 7850268 w 8126844"/>
                  <a:gd name="connsiteY66" fmla="*/ 2756239 h 5701145"/>
                  <a:gd name="connsiteX67" fmla="*/ 8065421 w 8126844"/>
                  <a:gd name="connsiteY67" fmla="*/ 2648662 h 5701145"/>
                  <a:gd name="connsiteX68" fmla="*/ 8105763 w 8126844"/>
                  <a:gd name="connsiteY68" fmla="*/ 2810027 h 5701145"/>
                  <a:gd name="connsiteX69" fmla="*/ 7769586 w 8126844"/>
                  <a:gd name="connsiteY69" fmla="*/ 3146204 h 5701145"/>
                  <a:gd name="connsiteX70" fmla="*/ 6707268 w 8126844"/>
                  <a:gd name="connsiteY70" fmla="*/ 3724427 h 5701145"/>
                  <a:gd name="connsiteX71" fmla="*/ 6129045 w 8126844"/>
                  <a:gd name="connsiteY71" fmla="*/ 3993368 h 5701145"/>
                  <a:gd name="connsiteX72" fmla="*/ 5833210 w 8126844"/>
                  <a:gd name="connsiteY72" fmla="*/ 4033709 h 5701145"/>
                  <a:gd name="connsiteX73" fmla="*/ 5712186 w 8126844"/>
                  <a:gd name="connsiteY73" fmla="*/ 4074051 h 5701145"/>
                  <a:gd name="connsiteX74" fmla="*/ 5658398 w 8126844"/>
                  <a:gd name="connsiteY74" fmla="*/ 3926133 h 5701145"/>
                  <a:gd name="connsiteX75" fmla="*/ 5779421 w 8126844"/>
                  <a:gd name="connsiteY75" fmla="*/ 3818557 h 5701145"/>
                  <a:gd name="connsiteX76" fmla="*/ 5779421 w 8126844"/>
                  <a:gd name="connsiteY76" fmla="*/ 3724427 h 5701145"/>
                  <a:gd name="connsiteX77" fmla="*/ 5497033 w 8126844"/>
                  <a:gd name="connsiteY77" fmla="*/ 3845451 h 5701145"/>
                  <a:gd name="connsiteX78" fmla="*/ 5039833 w 8126844"/>
                  <a:gd name="connsiteY78" fmla="*/ 3979921 h 5701145"/>
                  <a:gd name="connsiteX79" fmla="*/ 4865021 w 8126844"/>
                  <a:gd name="connsiteY79" fmla="*/ 4060604 h 5701145"/>
                  <a:gd name="connsiteX80" fmla="*/ 4905363 w 8126844"/>
                  <a:gd name="connsiteY80" fmla="*/ 4154733 h 5701145"/>
                  <a:gd name="connsiteX81" fmla="*/ 5160857 w 8126844"/>
                  <a:gd name="connsiteY81" fmla="*/ 4127839 h 5701145"/>
                  <a:gd name="connsiteX82" fmla="*/ 5187751 w 8126844"/>
                  <a:gd name="connsiteY82" fmla="*/ 4262309 h 5701145"/>
                  <a:gd name="connsiteX83" fmla="*/ 4878468 w 8126844"/>
                  <a:gd name="connsiteY83" fmla="*/ 4356439 h 5701145"/>
                  <a:gd name="connsiteX84" fmla="*/ 4891916 w 8126844"/>
                  <a:gd name="connsiteY84" fmla="*/ 4504357 h 5701145"/>
                  <a:gd name="connsiteX85" fmla="*/ 5376010 w 8126844"/>
                  <a:gd name="connsiteY85" fmla="*/ 4396780 h 5701145"/>
                  <a:gd name="connsiteX86" fmla="*/ 5967680 w 8126844"/>
                  <a:gd name="connsiteY86" fmla="*/ 4248862 h 5701145"/>
                  <a:gd name="connsiteX87" fmla="*/ 6344198 w 8126844"/>
                  <a:gd name="connsiteY87" fmla="*/ 4047157 h 5701145"/>
                  <a:gd name="connsiteX88" fmla="*/ 6478668 w 8126844"/>
                  <a:gd name="connsiteY88" fmla="*/ 4047157 h 5701145"/>
                  <a:gd name="connsiteX89" fmla="*/ 6478668 w 8126844"/>
                  <a:gd name="connsiteY89" fmla="*/ 4235415 h 5701145"/>
                  <a:gd name="connsiteX90" fmla="*/ 5900445 w 8126844"/>
                  <a:gd name="connsiteY90" fmla="*/ 4423674 h 5701145"/>
                  <a:gd name="connsiteX91" fmla="*/ 5053280 w 8126844"/>
                  <a:gd name="connsiteY91" fmla="*/ 4665721 h 5701145"/>
                  <a:gd name="connsiteX92" fmla="*/ 4703657 w 8126844"/>
                  <a:gd name="connsiteY92" fmla="*/ 4759851 h 5701145"/>
                  <a:gd name="connsiteX93" fmla="*/ 4313692 w 8126844"/>
                  <a:gd name="connsiteY93" fmla="*/ 4827086 h 5701145"/>
                  <a:gd name="connsiteX94" fmla="*/ 4004410 w 8126844"/>
                  <a:gd name="connsiteY94" fmla="*/ 4867427 h 5701145"/>
                  <a:gd name="connsiteX95" fmla="*/ 3869939 w 8126844"/>
                  <a:gd name="connsiteY95" fmla="*/ 4746404 h 5701145"/>
                  <a:gd name="connsiteX96" fmla="*/ 3950621 w 8126844"/>
                  <a:gd name="connsiteY96" fmla="*/ 4638827 h 5701145"/>
                  <a:gd name="connsiteX97" fmla="*/ 4367480 w 8126844"/>
                  <a:gd name="connsiteY97" fmla="*/ 4558145 h 5701145"/>
                  <a:gd name="connsiteX98" fmla="*/ 4542292 w 8126844"/>
                  <a:gd name="connsiteY98" fmla="*/ 4490909 h 5701145"/>
                  <a:gd name="connsiteX99" fmla="*/ 4542292 w 8126844"/>
                  <a:gd name="connsiteY99" fmla="*/ 4356439 h 5701145"/>
                  <a:gd name="connsiteX100" fmla="*/ 4206116 w 8126844"/>
                  <a:gd name="connsiteY100" fmla="*/ 4356439 h 5701145"/>
                  <a:gd name="connsiteX101" fmla="*/ 3520316 w 8126844"/>
                  <a:gd name="connsiteY101" fmla="*/ 4437121 h 5701145"/>
                  <a:gd name="connsiteX102" fmla="*/ 3157245 w 8126844"/>
                  <a:gd name="connsiteY102" fmla="*/ 4464015 h 5701145"/>
                  <a:gd name="connsiteX103" fmla="*/ 3076563 w 8126844"/>
                  <a:gd name="connsiteY103" fmla="*/ 4585039 h 5701145"/>
                  <a:gd name="connsiteX104" fmla="*/ 3224480 w 8126844"/>
                  <a:gd name="connsiteY104" fmla="*/ 4652274 h 5701145"/>
                  <a:gd name="connsiteX105" fmla="*/ 3453080 w 8126844"/>
                  <a:gd name="connsiteY105" fmla="*/ 4679168 h 5701145"/>
                  <a:gd name="connsiteX106" fmla="*/ 3412739 w 8126844"/>
                  <a:gd name="connsiteY106" fmla="*/ 4786745 h 5701145"/>
                  <a:gd name="connsiteX107" fmla="*/ 2968986 w 8126844"/>
                  <a:gd name="connsiteY107" fmla="*/ 4840533 h 5701145"/>
                  <a:gd name="connsiteX108" fmla="*/ 2767280 w 8126844"/>
                  <a:gd name="connsiteY108" fmla="*/ 4853980 h 5701145"/>
                  <a:gd name="connsiteX109" fmla="*/ 2673151 w 8126844"/>
                  <a:gd name="connsiteY109" fmla="*/ 5055686 h 5701145"/>
                  <a:gd name="connsiteX110" fmla="*/ 2767280 w 8126844"/>
                  <a:gd name="connsiteY110" fmla="*/ 5418757 h 5701145"/>
                  <a:gd name="connsiteX111" fmla="*/ 2700045 w 8126844"/>
                  <a:gd name="connsiteY111" fmla="*/ 5620462 h 5701145"/>
                  <a:gd name="connsiteX112" fmla="*/ 2498339 w 8126844"/>
                  <a:gd name="connsiteY112" fmla="*/ 5701145 h 5701145"/>
                  <a:gd name="connsiteX113" fmla="*/ 2256292 w 8126844"/>
                  <a:gd name="connsiteY113" fmla="*/ 5620462 h 5701145"/>
                  <a:gd name="connsiteX114" fmla="*/ 2175610 w 8126844"/>
                  <a:gd name="connsiteY114" fmla="*/ 5364968 h 5701145"/>
                  <a:gd name="connsiteX115" fmla="*/ 2269739 w 8126844"/>
                  <a:gd name="connsiteY115" fmla="*/ 5136368 h 5701145"/>
                  <a:gd name="connsiteX116" fmla="*/ 2404210 w 8126844"/>
                  <a:gd name="connsiteY116" fmla="*/ 4975004 h 5701145"/>
                  <a:gd name="connsiteX117" fmla="*/ 2390763 w 8126844"/>
                  <a:gd name="connsiteY117" fmla="*/ 4827086 h 5701145"/>
                  <a:gd name="connsiteX118" fmla="*/ 2014245 w 8126844"/>
                  <a:gd name="connsiteY118" fmla="*/ 4692615 h 5701145"/>
                  <a:gd name="connsiteX119" fmla="*/ 2068033 w 8126844"/>
                  <a:gd name="connsiteY119" fmla="*/ 4585039 h 5701145"/>
                  <a:gd name="connsiteX120" fmla="*/ 2390763 w 8126844"/>
                  <a:gd name="connsiteY120" fmla="*/ 4585039 h 5701145"/>
                  <a:gd name="connsiteX121" fmla="*/ 2807621 w 8126844"/>
                  <a:gd name="connsiteY121" fmla="*/ 4585039 h 5701145"/>
                  <a:gd name="connsiteX122" fmla="*/ 2834516 w 8126844"/>
                  <a:gd name="connsiteY122" fmla="*/ 4450568 h 5701145"/>
                  <a:gd name="connsiteX123" fmla="*/ 2686598 w 8126844"/>
                  <a:gd name="connsiteY123" fmla="*/ 4396780 h 5701145"/>
                  <a:gd name="connsiteX124" fmla="*/ 2780727 w 8126844"/>
                  <a:gd name="connsiteY124" fmla="*/ 4248862 h 5701145"/>
                  <a:gd name="connsiteX125" fmla="*/ 3211033 w 8126844"/>
                  <a:gd name="connsiteY125" fmla="*/ 4289204 h 5701145"/>
                  <a:gd name="connsiteX126" fmla="*/ 3775810 w 8126844"/>
                  <a:gd name="connsiteY126" fmla="*/ 4262309 h 5701145"/>
                  <a:gd name="connsiteX127" fmla="*/ 4380927 w 8126844"/>
                  <a:gd name="connsiteY127" fmla="*/ 4168180 h 5701145"/>
                  <a:gd name="connsiteX128" fmla="*/ 4622974 w 8126844"/>
                  <a:gd name="connsiteY128" fmla="*/ 4114392 h 5701145"/>
                  <a:gd name="connsiteX129" fmla="*/ 4555739 w 8126844"/>
                  <a:gd name="connsiteY129" fmla="*/ 4020262 h 5701145"/>
                  <a:gd name="connsiteX130" fmla="*/ 4031304 w 8126844"/>
                  <a:gd name="connsiteY130" fmla="*/ 4060604 h 5701145"/>
                  <a:gd name="connsiteX131" fmla="*/ 3600998 w 8126844"/>
                  <a:gd name="connsiteY131" fmla="*/ 4074051 h 5701145"/>
                  <a:gd name="connsiteX132" fmla="*/ 3278268 w 8126844"/>
                  <a:gd name="connsiteY132" fmla="*/ 4033709 h 5701145"/>
                  <a:gd name="connsiteX133" fmla="*/ 3237927 w 8126844"/>
                  <a:gd name="connsiteY133" fmla="*/ 3966474 h 5701145"/>
                  <a:gd name="connsiteX134" fmla="*/ 3291716 w 8126844"/>
                  <a:gd name="connsiteY134" fmla="*/ 3832004 h 5701145"/>
                  <a:gd name="connsiteX135" fmla="*/ 3587551 w 8126844"/>
                  <a:gd name="connsiteY135" fmla="*/ 3858898 h 5701145"/>
                  <a:gd name="connsiteX136" fmla="*/ 3883386 w 8126844"/>
                  <a:gd name="connsiteY136" fmla="*/ 3858898 h 5701145"/>
                  <a:gd name="connsiteX137" fmla="*/ 3964068 w 8126844"/>
                  <a:gd name="connsiteY137" fmla="*/ 3791662 h 5701145"/>
                  <a:gd name="connsiteX138" fmla="*/ 3883386 w 8126844"/>
                  <a:gd name="connsiteY138" fmla="*/ 3670639 h 5701145"/>
                  <a:gd name="connsiteX139" fmla="*/ 3412739 w 8126844"/>
                  <a:gd name="connsiteY139" fmla="*/ 3643745 h 5701145"/>
                  <a:gd name="connsiteX140" fmla="*/ 3049668 w 8126844"/>
                  <a:gd name="connsiteY140" fmla="*/ 3589957 h 5701145"/>
                  <a:gd name="connsiteX141" fmla="*/ 2740386 w 8126844"/>
                  <a:gd name="connsiteY141" fmla="*/ 3522721 h 5701145"/>
                  <a:gd name="connsiteX142" fmla="*/ 2457998 w 8126844"/>
                  <a:gd name="connsiteY142" fmla="*/ 3442039 h 5701145"/>
                  <a:gd name="connsiteX143" fmla="*/ 2242845 w 8126844"/>
                  <a:gd name="connsiteY143" fmla="*/ 3388251 h 5701145"/>
                  <a:gd name="connsiteX144" fmla="*/ 2162163 w 8126844"/>
                  <a:gd name="connsiteY144" fmla="*/ 3549615 h 5701145"/>
                  <a:gd name="connsiteX145" fmla="*/ 2336974 w 8126844"/>
                  <a:gd name="connsiteY145" fmla="*/ 3724427 h 5701145"/>
                  <a:gd name="connsiteX146" fmla="*/ 2713492 w 8126844"/>
                  <a:gd name="connsiteY146" fmla="*/ 3778215 h 5701145"/>
                  <a:gd name="connsiteX147" fmla="*/ 2874857 w 8126844"/>
                  <a:gd name="connsiteY147" fmla="*/ 3832004 h 5701145"/>
                  <a:gd name="connsiteX148" fmla="*/ 2874857 w 8126844"/>
                  <a:gd name="connsiteY148" fmla="*/ 3979921 h 5701145"/>
                  <a:gd name="connsiteX149" fmla="*/ 2605916 w 8126844"/>
                  <a:gd name="connsiteY149" fmla="*/ 3953027 h 5701145"/>
                  <a:gd name="connsiteX150" fmla="*/ 2000798 w 8126844"/>
                  <a:gd name="connsiteY150" fmla="*/ 3832004 h 5701145"/>
                  <a:gd name="connsiteX151" fmla="*/ 1583939 w 8126844"/>
                  <a:gd name="connsiteY151" fmla="*/ 3684086 h 5701145"/>
                  <a:gd name="connsiteX152" fmla="*/ 1409127 w 8126844"/>
                  <a:gd name="connsiteY152" fmla="*/ 3697533 h 5701145"/>
                  <a:gd name="connsiteX153" fmla="*/ 1368786 w 8126844"/>
                  <a:gd name="connsiteY153" fmla="*/ 3872345 h 5701145"/>
                  <a:gd name="connsiteX154" fmla="*/ 1799092 w 8126844"/>
                  <a:gd name="connsiteY154" fmla="*/ 4006815 h 5701145"/>
                  <a:gd name="connsiteX155" fmla="*/ 2256292 w 8126844"/>
                  <a:gd name="connsiteY155" fmla="*/ 4168180 h 5701145"/>
                  <a:gd name="connsiteX156" fmla="*/ 2390763 w 8126844"/>
                  <a:gd name="connsiteY156" fmla="*/ 4275757 h 5701145"/>
                  <a:gd name="connsiteX157" fmla="*/ 2094927 w 8126844"/>
                  <a:gd name="connsiteY157" fmla="*/ 4342992 h 5701145"/>
                  <a:gd name="connsiteX158" fmla="*/ 1557045 w 8126844"/>
                  <a:gd name="connsiteY158" fmla="*/ 4168180 h 5701145"/>
                  <a:gd name="connsiteX159" fmla="*/ 965374 w 8126844"/>
                  <a:gd name="connsiteY159" fmla="*/ 3939580 h 5701145"/>
                  <a:gd name="connsiteX160" fmla="*/ 481280 w 8126844"/>
                  <a:gd name="connsiteY160" fmla="*/ 3724427 h 5701145"/>
                  <a:gd name="connsiteX161" fmla="*/ 198892 w 8126844"/>
                  <a:gd name="connsiteY161" fmla="*/ 3616851 h 5701145"/>
                  <a:gd name="connsiteX162" fmla="*/ 131657 w 8126844"/>
                  <a:gd name="connsiteY162" fmla="*/ 3522721 h 5701145"/>
                  <a:gd name="connsiteX163" fmla="*/ 279574 w 8126844"/>
                  <a:gd name="connsiteY163" fmla="*/ 3428592 h 5701145"/>
                  <a:gd name="connsiteX164" fmla="*/ 642645 w 8126844"/>
                  <a:gd name="connsiteY164" fmla="*/ 3603404 h 5701145"/>
                  <a:gd name="connsiteX165" fmla="*/ 1113292 w 8126844"/>
                  <a:gd name="connsiteY165" fmla="*/ 3751321 h 5701145"/>
                  <a:gd name="connsiteX166" fmla="*/ 1153633 w 8126844"/>
                  <a:gd name="connsiteY166" fmla="*/ 3576509 h 5701145"/>
                  <a:gd name="connsiteX167" fmla="*/ 1032610 w 8126844"/>
                  <a:gd name="connsiteY167" fmla="*/ 3415145 h 5701145"/>
                  <a:gd name="connsiteX168" fmla="*/ 535068 w 8126844"/>
                  <a:gd name="connsiteY168" fmla="*/ 3267227 h 5701145"/>
                  <a:gd name="connsiteX169" fmla="*/ 198892 w 8126844"/>
                  <a:gd name="connsiteY169" fmla="*/ 3025180 h 5701145"/>
                  <a:gd name="connsiteX170" fmla="*/ 10633 w 8126844"/>
                  <a:gd name="connsiteY170" fmla="*/ 2863815 h 5701145"/>
                  <a:gd name="connsiteX171" fmla="*/ 50974 w 8126844"/>
                  <a:gd name="connsiteY171" fmla="*/ 2729345 h 5701145"/>
                  <a:gd name="connsiteX172" fmla="*/ 279574 w 8126844"/>
                  <a:gd name="connsiteY172" fmla="*/ 2810027 h 5701145"/>
                  <a:gd name="connsiteX173" fmla="*/ 1019163 w 8126844"/>
                  <a:gd name="connsiteY173" fmla="*/ 3213439 h 5701145"/>
                  <a:gd name="connsiteX174" fmla="*/ 1462916 w 8126844"/>
                  <a:gd name="connsiteY174" fmla="*/ 3455486 h 5701145"/>
                  <a:gd name="connsiteX175" fmla="*/ 1799092 w 8126844"/>
                  <a:gd name="connsiteY175" fmla="*/ 3549615 h 5701145"/>
                  <a:gd name="connsiteX176" fmla="*/ 1973904 w 8126844"/>
                  <a:gd name="connsiteY176" fmla="*/ 3482380 h 5701145"/>
                  <a:gd name="connsiteX177" fmla="*/ 1960457 w 8126844"/>
                  <a:gd name="connsiteY177" fmla="*/ 3240333 h 5701145"/>
                  <a:gd name="connsiteX178" fmla="*/ 1624280 w 8126844"/>
                  <a:gd name="connsiteY178" fmla="*/ 3132757 h 5701145"/>
                  <a:gd name="connsiteX179" fmla="*/ 1288104 w 8126844"/>
                  <a:gd name="connsiteY179" fmla="*/ 2984839 h 5701145"/>
                  <a:gd name="connsiteX180" fmla="*/ 1261210 w 8126844"/>
                  <a:gd name="connsiteY180" fmla="*/ 2850368 h 5701145"/>
                  <a:gd name="connsiteX181" fmla="*/ 1462916 w 8126844"/>
                  <a:gd name="connsiteY181" fmla="*/ 2850368 h 5701145"/>
                  <a:gd name="connsiteX182" fmla="*/ 1691516 w 8126844"/>
                  <a:gd name="connsiteY182" fmla="*/ 2931051 h 5701145"/>
                  <a:gd name="connsiteX183" fmla="*/ 1758751 w 8126844"/>
                  <a:gd name="connsiteY183" fmla="*/ 2715898 h 5701145"/>
                  <a:gd name="connsiteX184" fmla="*/ 1597386 w 8126844"/>
                  <a:gd name="connsiteY184" fmla="*/ 2541086 h 5701145"/>
                  <a:gd name="connsiteX185" fmla="*/ 1153633 w 8126844"/>
                  <a:gd name="connsiteY185" fmla="*/ 2352827 h 5701145"/>
                  <a:gd name="connsiteX186" fmla="*/ 871245 w 8126844"/>
                  <a:gd name="connsiteY186" fmla="*/ 2164568 h 5701145"/>
                  <a:gd name="connsiteX187" fmla="*/ 750221 w 8126844"/>
                  <a:gd name="connsiteY187" fmla="*/ 2030098 h 5701145"/>
                  <a:gd name="connsiteX188" fmla="*/ 844351 w 8126844"/>
                  <a:gd name="connsiteY188" fmla="*/ 1909074 h 5701145"/>
                  <a:gd name="connsiteX189" fmla="*/ 1328445 w 8126844"/>
                  <a:gd name="connsiteY189" fmla="*/ 2124227 h 5701145"/>
                  <a:gd name="connsiteX190" fmla="*/ 1606671 w 8126844"/>
                  <a:gd name="connsiteY190" fmla="*/ 2270646 h 5701145"/>
                  <a:gd name="connsiteX191" fmla="*/ 1720260 w 8126844"/>
                  <a:gd name="connsiteY191" fmla="*/ 1991807 h 5701145"/>
                  <a:gd name="connsiteX192" fmla="*/ 1772079 w 8126844"/>
                  <a:gd name="connsiteY192" fmla="*/ 1808382 h 5701145"/>
                  <a:gd name="connsiteX193" fmla="*/ 1693720 w 8126844"/>
                  <a:gd name="connsiteY193" fmla="*/ 1636353 h 5701145"/>
                  <a:gd name="connsiteX194" fmla="*/ 2176456 w 8126844"/>
                  <a:gd name="connsiteY194" fmla="*/ 1949201 h 5701145"/>
                  <a:gd name="connsiteX195" fmla="*/ 1984049 w 8126844"/>
                  <a:gd name="connsiteY195" fmla="*/ 1926793 h 5701145"/>
                  <a:gd name="connsiteX196" fmla="*/ 1894130 w 8126844"/>
                  <a:gd name="connsiteY196" fmla="*/ 2064511 h 5701145"/>
                  <a:gd name="connsiteX197" fmla="*/ 1879774 w 8126844"/>
                  <a:gd name="connsiteY197" fmla="*/ 2406615 h 5701145"/>
                  <a:gd name="connsiteX198" fmla="*/ 2390763 w 8126844"/>
                  <a:gd name="connsiteY198" fmla="*/ 2635215 h 5701145"/>
                  <a:gd name="connsiteX199" fmla="*/ 3157245 w 8126844"/>
                  <a:gd name="connsiteY199" fmla="*/ 2850368 h 5701145"/>
                  <a:gd name="connsiteX200" fmla="*/ 3708574 w 8126844"/>
                  <a:gd name="connsiteY200" fmla="*/ 2984839 h 5701145"/>
                  <a:gd name="connsiteX201" fmla="*/ 4165774 w 8126844"/>
                  <a:gd name="connsiteY201" fmla="*/ 2957945 h 5701145"/>
                  <a:gd name="connsiteX202" fmla="*/ 4394374 w 8126844"/>
                  <a:gd name="connsiteY202" fmla="*/ 2931051 h 5701145"/>
                  <a:gd name="connsiteX203" fmla="*/ 4407821 w 8126844"/>
                  <a:gd name="connsiteY203" fmla="*/ 2742792 h 5701145"/>
                  <a:gd name="connsiteX204" fmla="*/ 4192668 w 8126844"/>
                  <a:gd name="connsiteY204" fmla="*/ 2702451 h 5701145"/>
                  <a:gd name="connsiteX205" fmla="*/ 4031304 w 8126844"/>
                  <a:gd name="connsiteY205" fmla="*/ 2742792 h 5701145"/>
                  <a:gd name="connsiteX206" fmla="*/ 4031304 w 8126844"/>
                  <a:gd name="connsiteY206" fmla="*/ 2567980 h 5701145"/>
                  <a:gd name="connsiteX207" fmla="*/ 4448163 w 8126844"/>
                  <a:gd name="connsiteY207" fmla="*/ 2446957 h 5701145"/>
                  <a:gd name="connsiteX208" fmla="*/ 4703657 w 8126844"/>
                  <a:gd name="connsiteY208" fmla="*/ 2339380 h 5701145"/>
                  <a:gd name="connsiteX209" fmla="*/ 4719129 w 8126844"/>
                  <a:gd name="connsiteY209" fmla="*/ 2122716 h 5701145"/>
                  <a:gd name="connsiteX210" fmla="*/ 4519556 w 8126844"/>
                  <a:gd name="connsiteY210" fmla="*/ 2127668 h 5701145"/>
                  <a:gd name="connsiteX0" fmla="*/ 5076343 w 8126844"/>
                  <a:gd name="connsiteY0" fmla="*/ 1896145 h 5679478"/>
                  <a:gd name="connsiteX1" fmla="*/ 4866197 w 8126844"/>
                  <a:gd name="connsiteY1" fmla="*/ 2014985 h 5679478"/>
                  <a:gd name="connsiteX2" fmla="*/ 4959151 w 8126844"/>
                  <a:gd name="connsiteY2" fmla="*/ 2223584 h 5679478"/>
                  <a:gd name="connsiteX3" fmla="*/ 5402904 w 8126844"/>
                  <a:gd name="connsiteY3" fmla="*/ 2062219 h 5679478"/>
                  <a:gd name="connsiteX4" fmla="*/ 6478668 w 8126844"/>
                  <a:gd name="connsiteY4" fmla="*/ 1349525 h 5679478"/>
                  <a:gd name="connsiteX5" fmla="*/ 6941073 w 8126844"/>
                  <a:gd name="connsiteY5" fmla="*/ 738192 h 5679478"/>
                  <a:gd name="connsiteX6" fmla="*/ 6767262 w 8126844"/>
                  <a:gd name="connsiteY6" fmla="*/ 413 h 5679478"/>
                  <a:gd name="connsiteX7" fmla="*/ 7177916 w 8126844"/>
                  <a:gd name="connsiteY7" fmla="*/ 502360 h 5679478"/>
                  <a:gd name="connsiteX8" fmla="*/ 7352727 w 8126844"/>
                  <a:gd name="connsiteY8" fmla="*/ 381337 h 5679478"/>
                  <a:gd name="connsiteX9" fmla="*/ 7460304 w 8126844"/>
                  <a:gd name="connsiteY9" fmla="*/ 690619 h 5679478"/>
                  <a:gd name="connsiteX10" fmla="*/ 7137574 w 8126844"/>
                  <a:gd name="connsiteY10" fmla="*/ 1120925 h 5679478"/>
                  <a:gd name="connsiteX11" fmla="*/ 7056892 w 8126844"/>
                  <a:gd name="connsiteY11" fmla="*/ 1295737 h 5679478"/>
                  <a:gd name="connsiteX12" fmla="*/ 7177916 w 8126844"/>
                  <a:gd name="connsiteY12" fmla="*/ 1403313 h 5679478"/>
                  <a:gd name="connsiteX13" fmla="*/ 7406516 w 8126844"/>
                  <a:gd name="connsiteY13" fmla="*/ 1174713 h 5679478"/>
                  <a:gd name="connsiteX14" fmla="*/ 7540986 w 8126844"/>
                  <a:gd name="connsiteY14" fmla="*/ 1174713 h 5679478"/>
                  <a:gd name="connsiteX15" fmla="*/ 7554433 w 8126844"/>
                  <a:gd name="connsiteY15" fmla="*/ 1403313 h 5679478"/>
                  <a:gd name="connsiteX16" fmla="*/ 6976210 w 8126844"/>
                  <a:gd name="connsiteY16" fmla="*/ 1994984 h 5679478"/>
                  <a:gd name="connsiteX17" fmla="*/ 6276963 w 8126844"/>
                  <a:gd name="connsiteY17" fmla="*/ 2546313 h 5679478"/>
                  <a:gd name="connsiteX18" fmla="*/ 5860104 w 8126844"/>
                  <a:gd name="connsiteY18" fmla="*/ 2748019 h 5679478"/>
                  <a:gd name="connsiteX19" fmla="*/ 5658398 w 8126844"/>
                  <a:gd name="connsiteY19" fmla="*/ 2815254 h 5679478"/>
                  <a:gd name="connsiteX20" fmla="*/ 5550821 w 8126844"/>
                  <a:gd name="connsiteY20" fmla="*/ 2734572 h 5679478"/>
                  <a:gd name="connsiteX21" fmla="*/ 5644951 w 8126844"/>
                  <a:gd name="connsiteY21" fmla="*/ 2532866 h 5679478"/>
                  <a:gd name="connsiteX22" fmla="*/ 5913892 w 8126844"/>
                  <a:gd name="connsiteY22" fmla="*/ 2479078 h 5679478"/>
                  <a:gd name="connsiteX23" fmla="*/ 5752527 w 8126844"/>
                  <a:gd name="connsiteY23" fmla="*/ 2169795 h 5679478"/>
                  <a:gd name="connsiteX24" fmla="*/ 5362563 w 8126844"/>
                  <a:gd name="connsiteY24" fmla="*/ 2317713 h 5679478"/>
                  <a:gd name="connsiteX25" fmla="*/ 4663316 w 8126844"/>
                  <a:gd name="connsiteY25" fmla="*/ 2600101 h 5679478"/>
                  <a:gd name="connsiteX26" fmla="*/ 4649868 w 8126844"/>
                  <a:gd name="connsiteY26" fmla="*/ 2774913 h 5679478"/>
                  <a:gd name="connsiteX27" fmla="*/ 4703657 w 8126844"/>
                  <a:gd name="connsiteY27" fmla="*/ 2882490 h 5679478"/>
                  <a:gd name="connsiteX28" fmla="*/ 5066727 w 8126844"/>
                  <a:gd name="connsiteY28" fmla="*/ 2748019 h 5679478"/>
                  <a:gd name="connsiteX29" fmla="*/ 5322221 w 8126844"/>
                  <a:gd name="connsiteY29" fmla="*/ 2694231 h 5679478"/>
                  <a:gd name="connsiteX30" fmla="*/ 5349116 w 8126844"/>
                  <a:gd name="connsiteY30" fmla="*/ 2828701 h 5679478"/>
                  <a:gd name="connsiteX31" fmla="*/ 4784339 w 8126844"/>
                  <a:gd name="connsiteY31" fmla="*/ 3043854 h 5679478"/>
                  <a:gd name="connsiteX32" fmla="*/ 4098539 w 8126844"/>
                  <a:gd name="connsiteY32" fmla="*/ 3178325 h 5679478"/>
                  <a:gd name="connsiteX33" fmla="*/ 2740386 w 8126844"/>
                  <a:gd name="connsiteY33" fmla="*/ 3043854 h 5679478"/>
                  <a:gd name="connsiteX34" fmla="*/ 2202504 w 8126844"/>
                  <a:gd name="connsiteY34" fmla="*/ 2842148 h 5679478"/>
                  <a:gd name="connsiteX35" fmla="*/ 2027692 w 8126844"/>
                  <a:gd name="connsiteY35" fmla="*/ 2788360 h 5679478"/>
                  <a:gd name="connsiteX36" fmla="*/ 1960457 w 8126844"/>
                  <a:gd name="connsiteY36" fmla="*/ 2936278 h 5679478"/>
                  <a:gd name="connsiteX37" fmla="*/ 2390763 w 8126844"/>
                  <a:gd name="connsiteY37" fmla="*/ 3164878 h 5679478"/>
                  <a:gd name="connsiteX38" fmla="*/ 3372398 w 8126844"/>
                  <a:gd name="connsiteY38" fmla="*/ 3406925 h 5679478"/>
                  <a:gd name="connsiteX39" fmla="*/ 4125433 w 8126844"/>
                  <a:gd name="connsiteY39" fmla="*/ 3406925 h 5679478"/>
                  <a:gd name="connsiteX40" fmla="*/ 4757445 w 8126844"/>
                  <a:gd name="connsiteY40" fmla="*/ 3380031 h 5679478"/>
                  <a:gd name="connsiteX41" fmla="*/ 4918810 w 8126844"/>
                  <a:gd name="connsiteY41" fmla="*/ 3420372 h 5679478"/>
                  <a:gd name="connsiteX42" fmla="*/ 4811233 w 8126844"/>
                  <a:gd name="connsiteY42" fmla="*/ 3581737 h 5679478"/>
                  <a:gd name="connsiteX43" fmla="*/ 4286798 w 8126844"/>
                  <a:gd name="connsiteY43" fmla="*/ 3648972 h 5679478"/>
                  <a:gd name="connsiteX44" fmla="*/ 4219563 w 8126844"/>
                  <a:gd name="connsiteY44" fmla="*/ 3783442 h 5679478"/>
                  <a:gd name="connsiteX45" fmla="*/ 4555739 w 8126844"/>
                  <a:gd name="connsiteY45" fmla="*/ 3837231 h 5679478"/>
                  <a:gd name="connsiteX46" fmla="*/ 5241539 w 8126844"/>
                  <a:gd name="connsiteY46" fmla="*/ 3648972 h 5679478"/>
                  <a:gd name="connsiteX47" fmla="*/ 5523927 w 8126844"/>
                  <a:gd name="connsiteY47" fmla="*/ 3514501 h 5679478"/>
                  <a:gd name="connsiteX48" fmla="*/ 5618057 w 8126844"/>
                  <a:gd name="connsiteY48" fmla="*/ 3406925 h 5679478"/>
                  <a:gd name="connsiteX49" fmla="*/ 5402904 w 8126844"/>
                  <a:gd name="connsiteY49" fmla="*/ 3393478 h 5679478"/>
                  <a:gd name="connsiteX50" fmla="*/ 5214645 w 8126844"/>
                  <a:gd name="connsiteY50" fmla="*/ 3285901 h 5679478"/>
                  <a:gd name="connsiteX51" fmla="*/ 5241539 w 8126844"/>
                  <a:gd name="connsiteY51" fmla="*/ 3164878 h 5679478"/>
                  <a:gd name="connsiteX52" fmla="*/ 5537374 w 8126844"/>
                  <a:gd name="connsiteY52" fmla="*/ 3124537 h 5679478"/>
                  <a:gd name="connsiteX53" fmla="*/ 6196280 w 8126844"/>
                  <a:gd name="connsiteY53" fmla="*/ 2869042 h 5679478"/>
                  <a:gd name="connsiteX54" fmla="*/ 6747610 w 8126844"/>
                  <a:gd name="connsiteY54" fmla="*/ 2532866 h 5679478"/>
                  <a:gd name="connsiteX55" fmla="*/ 7218257 w 8126844"/>
                  <a:gd name="connsiteY55" fmla="*/ 2089113 h 5679478"/>
                  <a:gd name="connsiteX56" fmla="*/ 7433410 w 8126844"/>
                  <a:gd name="connsiteY56" fmla="*/ 1914301 h 5679478"/>
                  <a:gd name="connsiteX57" fmla="*/ 7567880 w 8126844"/>
                  <a:gd name="connsiteY57" fmla="*/ 1941195 h 5679478"/>
                  <a:gd name="connsiteX58" fmla="*/ 7514092 w 8126844"/>
                  <a:gd name="connsiteY58" fmla="*/ 2142901 h 5679478"/>
                  <a:gd name="connsiteX59" fmla="*/ 7097233 w 8126844"/>
                  <a:gd name="connsiteY59" fmla="*/ 2573207 h 5679478"/>
                  <a:gd name="connsiteX60" fmla="*/ 6451774 w 8126844"/>
                  <a:gd name="connsiteY60" fmla="*/ 2990066 h 5679478"/>
                  <a:gd name="connsiteX61" fmla="*/ 6088704 w 8126844"/>
                  <a:gd name="connsiteY61" fmla="*/ 3178325 h 5679478"/>
                  <a:gd name="connsiteX62" fmla="*/ 5981127 w 8126844"/>
                  <a:gd name="connsiteY62" fmla="*/ 3312795 h 5679478"/>
                  <a:gd name="connsiteX63" fmla="*/ 6021468 w 8126844"/>
                  <a:gd name="connsiteY63" fmla="*/ 3514501 h 5679478"/>
                  <a:gd name="connsiteX64" fmla="*/ 6115598 w 8126844"/>
                  <a:gd name="connsiteY64" fmla="*/ 3662419 h 5679478"/>
                  <a:gd name="connsiteX65" fmla="*/ 6734163 w 8126844"/>
                  <a:gd name="connsiteY65" fmla="*/ 3487607 h 5679478"/>
                  <a:gd name="connsiteX66" fmla="*/ 7419963 w 8126844"/>
                  <a:gd name="connsiteY66" fmla="*/ 3057301 h 5679478"/>
                  <a:gd name="connsiteX67" fmla="*/ 7850268 w 8126844"/>
                  <a:gd name="connsiteY67" fmla="*/ 2734572 h 5679478"/>
                  <a:gd name="connsiteX68" fmla="*/ 8065421 w 8126844"/>
                  <a:gd name="connsiteY68" fmla="*/ 2626995 h 5679478"/>
                  <a:gd name="connsiteX69" fmla="*/ 8105763 w 8126844"/>
                  <a:gd name="connsiteY69" fmla="*/ 2788360 h 5679478"/>
                  <a:gd name="connsiteX70" fmla="*/ 7769586 w 8126844"/>
                  <a:gd name="connsiteY70" fmla="*/ 3124537 h 5679478"/>
                  <a:gd name="connsiteX71" fmla="*/ 6707268 w 8126844"/>
                  <a:gd name="connsiteY71" fmla="*/ 3702760 h 5679478"/>
                  <a:gd name="connsiteX72" fmla="*/ 6129045 w 8126844"/>
                  <a:gd name="connsiteY72" fmla="*/ 3971701 h 5679478"/>
                  <a:gd name="connsiteX73" fmla="*/ 5833210 w 8126844"/>
                  <a:gd name="connsiteY73" fmla="*/ 4012042 h 5679478"/>
                  <a:gd name="connsiteX74" fmla="*/ 5712186 w 8126844"/>
                  <a:gd name="connsiteY74" fmla="*/ 4052384 h 5679478"/>
                  <a:gd name="connsiteX75" fmla="*/ 5658398 w 8126844"/>
                  <a:gd name="connsiteY75" fmla="*/ 3904466 h 5679478"/>
                  <a:gd name="connsiteX76" fmla="*/ 5779421 w 8126844"/>
                  <a:gd name="connsiteY76" fmla="*/ 3796890 h 5679478"/>
                  <a:gd name="connsiteX77" fmla="*/ 5779421 w 8126844"/>
                  <a:gd name="connsiteY77" fmla="*/ 3702760 h 5679478"/>
                  <a:gd name="connsiteX78" fmla="*/ 5497033 w 8126844"/>
                  <a:gd name="connsiteY78" fmla="*/ 3823784 h 5679478"/>
                  <a:gd name="connsiteX79" fmla="*/ 5039833 w 8126844"/>
                  <a:gd name="connsiteY79" fmla="*/ 3958254 h 5679478"/>
                  <a:gd name="connsiteX80" fmla="*/ 4865021 w 8126844"/>
                  <a:gd name="connsiteY80" fmla="*/ 4038937 h 5679478"/>
                  <a:gd name="connsiteX81" fmla="*/ 4905363 w 8126844"/>
                  <a:gd name="connsiteY81" fmla="*/ 4133066 h 5679478"/>
                  <a:gd name="connsiteX82" fmla="*/ 5160857 w 8126844"/>
                  <a:gd name="connsiteY82" fmla="*/ 4106172 h 5679478"/>
                  <a:gd name="connsiteX83" fmla="*/ 5187751 w 8126844"/>
                  <a:gd name="connsiteY83" fmla="*/ 4240642 h 5679478"/>
                  <a:gd name="connsiteX84" fmla="*/ 4878468 w 8126844"/>
                  <a:gd name="connsiteY84" fmla="*/ 4334772 h 5679478"/>
                  <a:gd name="connsiteX85" fmla="*/ 4891916 w 8126844"/>
                  <a:gd name="connsiteY85" fmla="*/ 4482690 h 5679478"/>
                  <a:gd name="connsiteX86" fmla="*/ 5376010 w 8126844"/>
                  <a:gd name="connsiteY86" fmla="*/ 4375113 h 5679478"/>
                  <a:gd name="connsiteX87" fmla="*/ 5967680 w 8126844"/>
                  <a:gd name="connsiteY87" fmla="*/ 4227195 h 5679478"/>
                  <a:gd name="connsiteX88" fmla="*/ 6344198 w 8126844"/>
                  <a:gd name="connsiteY88" fmla="*/ 4025490 h 5679478"/>
                  <a:gd name="connsiteX89" fmla="*/ 6478668 w 8126844"/>
                  <a:gd name="connsiteY89" fmla="*/ 4025490 h 5679478"/>
                  <a:gd name="connsiteX90" fmla="*/ 6478668 w 8126844"/>
                  <a:gd name="connsiteY90" fmla="*/ 4213748 h 5679478"/>
                  <a:gd name="connsiteX91" fmla="*/ 5900445 w 8126844"/>
                  <a:gd name="connsiteY91" fmla="*/ 4402007 h 5679478"/>
                  <a:gd name="connsiteX92" fmla="*/ 5053280 w 8126844"/>
                  <a:gd name="connsiteY92" fmla="*/ 4644054 h 5679478"/>
                  <a:gd name="connsiteX93" fmla="*/ 4703657 w 8126844"/>
                  <a:gd name="connsiteY93" fmla="*/ 4738184 h 5679478"/>
                  <a:gd name="connsiteX94" fmla="*/ 4313692 w 8126844"/>
                  <a:gd name="connsiteY94" fmla="*/ 4805419 h 5679478"/>
                  <a:gd name="connsiteX95" fmla="*/ 4004410 w 8126844"/>
                  <a:gd name="connsiteY95" fmla="*/ 4845760 h 5679478"/>
                  <a:gd name="connsiteX96" fmla="*/ 3869939 w 8126844"/>
                  <a:gd name="connsiteY96" fmla="*/ 4724737 h 5679478"/>
                  <a:gd name="connsiteX97" fmla="*/ 3950621 w 8126844"/>
                  <a:gd name="connsiteY97" fmla="*/ 4617160 h 5679478"/>
                  <a:gd name="connsiteX98" fmla="*/ 4367480 w 8126844"/>
                  <a:gd name="connsiteY98" fmla="*/ 4536478 h 5679478"/>
                  <a:gd name="connsiteX99" fmla="*/ 4542292 w 8126844"/>
                  <a:gd name="connsiteY99" fmla="*/ 4469242 h 5679478"/>
                  <a:gd name="connsiteX100" fmla="*/ 4542292 w 8126844"/>
                  <a:gd name="connsiteY100" fmla="*/ 4334772 h 5679478"/>
                  <a:gd name="connsiteX101" fmla="*/ 4206116 w 8126844"/>
                  <a:gd name="connsiteY101" fmla="*/ 4334772 h 5679478"/>
                  <a:gd name="connsiteX102" fmla="*/ 3520316 w 8126844"/>
                  <a:gd name="connsiteY102" fmla="*/ 4415454 h 5679478"/>
                  <a:gd name="connsiteX103" fmla="*/ 3157245 w 8126844"/>
                  <a:gd name="connsiteY103" fmla="*/ 4442348 h 5679478"/>
                  <a:gd name="connsiteX104" fmla="*/ 3076563 w 8126844"/>
                  <a:gd name="connsiteY104" fmla="*/ 4563372 h 5679478"/>
                  <a:gd name="connsiteX105" fmla="*/ 3224480 w 8126844"/>
                  <a:gd name="connsiteY105" fmla="*/ 4630607 h 5679478"/>
                  <a:gd name="connsiteX106" fmla="*/ 3453080 w 8126844"/>
                  <a:gd name="connsiteY106" fmla="*/ 4657501 h 5679478"/>
                  <a:gd name="connsiteX107" fmla="*/ 3412739 w 8126844"/>
                  <a:gd name="connsiteY107" fmla="*/ 4765078 h 5679478"/>
                  <a:gd name="connsiteX108" fmla="*/ 2968986 w 8126844"/>
                  <a:gd name="connsiteY108" fmla="*/ 4818866 h 5679478"/>
                  <a:gd name="connsiteX109" fmla="*/ 2767280 w 8126844"/>
                  <a:gd name="connsiteY109" fmla="*/ 4832313 h 5679478"/>
                  <a:gd name="connsiteX110" fmla="*/ 2673151 w 8126844"/>
                  <a:gd name="connsiteY110" fmla="*/ 5034019 h 5679478"/>
                  <a:gd name="connsiteX111" fmla="*/ 2767280 w 8126844"/>
                  <a:gd name="connsiteY111" fmla="*/ 5397090 h 5679478"/>
                  <a:gd name="connsiteX112" fmla="*/ 2700045 w 8126844"/>
                  <a:gd name="connsiteY112" fmla="*/ 5598795 h 5679478"/>
                  <a:gd name="connsiteX113" fmla="*/ 2498339 w 8126844"/>
                  <a:gd name="connsiteY113" fmla="*/ 5679478 h 5679478"/>
                  <a:gd name="connsiteX114" fmla="*/ 2256292 w 8126844"/>
                  <a:gd name="connsiteY114" fmla="*/ 5598795 h 5679478"/>
                  <a:gd name="connsiteX115" fmla="*/ 2175610 w 8126844"/>
                  <a:gd name="connsiteY115" fmla="*/ 5343301 h 5679478"/>
                  <a:gd name="connsiteX116" fmla="*/ 2269739 w 8126844"/>
                  <a:gd name="connsiteY116" fmla="*/ 5114701 h 5679478"/>
                  <a:gd name="connsiteX117" fmla="*/ 2404210 w 8126844"/>
                  <a:gd name="connsiteY117" fmla="*/ 4953337 h 5679478"/>
                  <a:gd name="connsiteX118" fmla="*/ 2390763 w 8126844"/>
                  <a:gd name="connsiteY118" fmla="*/ 4805419 h 5679478"/>
                  <a:gd name="connsiteX119" fmla="*/ 2014245 w 8126844"/>
                  <a:gd name="connsiteY119" fmla="*/ 4670948 h 5679478"/>
                  <a:gd name="connsiteX120" fmla="*/ 2068033 w 8126844"/>
                  <a:gd name="connsiteY120" fmla="*/ 4563372 h 5679478"/>
                  <a:gd name="connsiteX121" fmla="*/ 2390763 w 8126844"/>
                  <a:gd name="connsiteY121" fmla="*/ 4563372 h 5679478"/>
                  <a:gd name="connsiteX122" fmla="*/ 2807621 w 8126844"/>
                  <a:gd name="connsiteY122" fmla="*/ 4563372 h 5679478"/>
                  <a:gd name="connsiteX123" fmla="*/ 2834516 w 8126844"/>
                  <a:gd name="connsiteY123" fmla="*/ 4428901 h 5679478"/>
                  <a:gd name="connsiteX124" fmla="*/ 2686598 w 8126844"/>
                  <a:gd name="connsiteY124" fmla="*/ 4375113 h 5679478"/>
                  <a:gd name="connsiteX125" fmla="*/ 2780727 w 8126844"/>
                  <a:gd name="connsiteY125" fmla="*/ 4227195 h 5679478"/>
                  <a:gd name="connsiteX126" fmla="*/ 3211033 w 8126844"/>
                  <a:gd name="connsiteY126" fmla="*/ 4267537 h 5679478"/>
                  <a:gd name="connsiteX127" fmla="*/ 3775810 w 8126844"/>
                  <a:gd name="connsiteY127" fmla="*/ 4240642 h 5679478"/>
                  <a:gd name="connsiteX128" fmla="*/ 4380927 w 8126844"/>
                  <a:gd name="connsiteY128" fmla="*/ 4146513 h 5679478"/>
                  <a:gd name="connsiteX129" fmla="*/ 4622974 w 8126844"/>
                  <a:gd name="connsiteY129" fmla="*/ 4092725 h 5679478"/>
                  <a:gd name="connsiteX130" fmla="*/ 4555739 w 8126844"/>
                  <a:gd name="connsiteY130" fmla="*/ 3998595 h 5679478"/>
                  <a:gd name="connsiteX131" fmla="*/ 4031304 w 8126844"/>
                  <a:gd name="connsiteY131" fmla="*/ 4038937 h 5679478"/>
                  <a:gd name="connsiteX132" fmla="*/ 3600998 w 8126844"/>
                  <a:gd name="connsiteY132" fmla="*/ 4052384 h 5679478"/>
                  <a:gd name="connsiteX133" fmla="*/ 3278268 w 8126844"/>
                  <a:gd name="connsiteY133" fmla="*/ 4012042 h 5679478"/>
                  <a:gd name="connsiteX134" fmla="*/ 3237927 w 8126844"/>
                  <a:gd name="connsiteY134" fmla="*/ 3944807 h 5679478"/>
                  <a:gd name="connsiteX135" fmla="*/ 3291716 w 8126844"/>
                  <a:gd name="connsiteY135" fmla="*/ 3810337 h 5679478"/>
                  <a:gd name="connsiteX136" fmla="*/ 3587551 w 8126844"/>
                  <a:gd name="connsiteY136" fmla="*/ 3837231 h 5679478"/>
                  <a:gd name="connsiteX137" fmla="*/ 3883386 w 8126844"/>
                  <a:gd name="connsiteY137" fmla="*/ 3837231 h 5679478"/>
                  <a:gd name="connsiteX138" fmla="*/ 3964068 w 8126844"/>
                  <a:gd name="connsiteY138" fmla="*/ 3769995 h 5679478"/>
                  <a:gd name="connsiteX139" fmla="*/ 3883386 w 8126844"/>
                  <a:gd name="connsiteY139" fmla="*/ 3648972 h 5679478"/>
                  <a:gd name="connsiteX140" fmla="*/ 3412739 w 8126844"/>
                  <a:gd name="connsiteY140" fmla="*/ 3622078 h 5679478"/>
                  <a:gd name="connsiteX141" fmla="*/ 3049668 w 8126844"/>
                  <a:gd name="connsiteY141" fmla="*/ 3568290 h 5679478"/>
                  <a:gd name="connsiteX142" fmla="*/ 2740386 w 8126844"/>
                  <a:gd name="connsiteY142" fmla="*/ 3501054 h 5679478"/>
                  <a:gd name="connsiteX143" fmla="*/ 2457998 w 8126844"/>
                  <a:gd name="connsiteY143" fmla="*/ 3420372 h 5679478"/>
                  <a:gd name="connsiteX144" fmla="*/ 2242845 w 8126844"/>
                  <a:gd name="connsiteY144" fmla="*/ 3366584 h 5679478"/>
                  <a:gd name="connsiteX145" fmla="*/ 2162163 w 8126844"/>
                  <a:gd name="connsiteY145" fmla="*/ 3527948 h 5679478"/>
                  <a:gd name="connsiteX146" fmla="*/ 2336974 w 8126844"/>
                  <a:gd name="connsiteY146" fmla="*/ 3702760 h 5679478"/>
                  <a:gd name="connsiteX147" fmla="*/ 2713492 w 8126844"/>
                  <a:gd name="connsiteY147" fmla="*/ 3756548 h 5679478"/>
                  <a:gd name="connsiteX148" fmla="*/ 2874857 w 8126844"/>
                  <a:gd name="connsiteY148" fmla="*/ 3810337 h 5679478"/>
                  <a:gd name="connsiteX149" fmla="*/ 2874857 w 8126844"/>
                  <a:gd name="connsiteY149" fmla="*/ 3958254 h 5679478"/>
                  <a:gd name="connsiteX150" fmla="*/ 2605916 w 8126844"/>
                  <a:gd name="connsiteY150" fmla="*/ 3931360 h 5679478"/>
                  <a:gd name="connsiteX151" fmla="*/ 2000798 w 8126844"/>
                  <a:gd name="connsiteY151" fmla="*/ 3810337 h 5679478"/>
                  <a:gd name="connsiteX152" fmla="*/ 1583939 w 8126844"/>
                  <a:gd name="connsiteY152" fmla="*/ 3662419 h 5679478"/>
                  <a:gd name="connsiteX153" fmla="*/ 1409127 w 8126844"/>
                  <a:gd name="connsiteY153" fmla="*/ 3675866 h 5679478"/>
                  <a:gd name="connsiteX154" fmla="*/ 1368786 w 8126844"/>
                  <a:gd name="connsiteY154" fmla="*/ 3850678 h 5679478"/>
                  <a:gd name="connsiteX155" fmla="*/ 1799092 w 8126844"/>
                  <a:gd name="connsiteY155" fmla="*/ 3985148 h 5679478"/>
                  <a:gd name="connsiteX156" fmla="*/ 2256292 w 8126844"/>
                  <a:gd name="connsiteY156" fmla="*/ 4146513 h 5679478"/>
                  <a:gd name="connsiteX157" fmla="*/ 2390763 w 8126844"/>
                  <a:gd name="connsiteY157" fmla="*/ 4254090 h 5679478"/>
                  <a:gd name="connsiteX158" fmla="*/ 2094927 w 8126844"/>
                  <a:gd name="connsiteY158" fmla="*/ 4321325 h 5679478"/>
                  <a:gd name="connsiteX159" fmla="*/ 1557045 w 8126844"/>
                  <a:gd name="connsiteY159" fmla="*/ 4146513 h 5679478"/>
                  <a:gd name="connsiteX160" fmla="*/ 965374 w 8126844"/>
                  <a:gd name="connsiteY160" fmla="*/ 3917913 h 5679478"/>
                  <a:gd name="connsiteX161" fmla="*/ 481280 w 8126844"/>
                  <a:gd name="connsiteY161" fmla="*/ 3702760 h 5679478"/>
                  <a:gd name="connsiteX162" fmla="*/ 198892 w 8126844"/>
                  <a:gd name="connsiteY162" fmla="*/ 3595184 h 5679478"/>
                  <a:gd name="connsiteX163" fmla="*/ 131657 w 8126844"/>
                  <a:gd name="connsiteY163" fmla="*/ 3501054 h 5679478"/>
                  <a:gd name="connsiteX164" fmla="*/ 279574 w 8126844"/>
                  <a:gd name="connsiteY164" fmla="*/ 3406925 h 5679478"/>
                  <a:gd name="connsiteX165" fmla="*/ 642645 w 8126844"/>
                  <a:gd name="connsiteY165" fmla="*/ 3581737 h 5679478"/>
                  <a:gd name="connsiteX166" fmla="*/ 1113292 w 8126844"/>
                  <a:gd name="connsiteY166" fmla="*/ 3729654 h 5679478"/>
                  <a:gd name="connsiteX167" fmla="*/ 1153633 w 8126844"/>
                  <a:gd name="connsiteY167" fmla="*/ 3554842 h 5679478"/>
                  <a:gd name="connsiteX168" fmla="*/ 1032610 w 8126844"/>
                  <a:gd name="connsiteY168" fmla="*/ 3393478 h 5679478"/>
                  <a:gd name="connsiteX169" fmla="*/ 535068 w 8126844"/>
                  <a:gd name="connsiteY169" fmla="*/ 3245560 h 5679478"/>
                  <a:gd name="connsiteX170" fmla="*/ 198892 w 8126844"/>
                  <a:gd name="connsiteY170" fmla="*/ 3003513 h 5679478"/>
                  <a:gd name="connsiteX171" fmla="*/ 10633 w 8126844"/>
                  <a:gd name="connsiteY171" fmla="*/ 2842148 h 5679478"/>
                  <a:gd name="connsiteX172" fmla="*/ 50974 w 8126844"/>
                  <a:gd name="connsiteY172" fmla="*/ 2707678 h 5679478"/>
                  <a:gd name="connsiteX173" fmla="*/ 279574 w 8126844"/>
                  <a:gd name="connsiteY173" fmla="*/ 2788360 h 5679478"/>
                  <a:gd name="connsiteX174" fmla="*/ 1019163 w 8126844"/>
                  <a:gd name="connsiteY174" fmla="*/ 3191772 h 5679478"/>
                  <a:gd name="connsiteX175" fmla="*/ 1462916 w 8126844"/>
                  <a:gd name="connsiteY175" fmla="*/ 3433819 h 5679478"/>
                  <a:gd name="connsiteX176" fmla="*/ 1799092 w 8126844"/>
                  <a:gd name="connsiteY176" fmla="*/ 3527948 h 5679478"/>
                  <a:gd name="connsiteX177" fmla="*/ 1973904 w 8126844"/>
                  <a:gd name="connsiteY177" fmla="*/ 3460713 h 5679478"/>
                  <a:gd name="connsiteX178" fmla="*/ 1960457 w 8126844"/>
                  <a:gd name="connsiteY178" fmla="*/ 3218666 h 5679478"/>
                  <a:gd name="connsiteX179" fmla="*/ 1624280 w 8126844"/>
                  <a:gd name="connsiteY179" fmla="*/ 3111090 h 5679478"/>
                  <a:gd name="connsiteX180" fmla="*/ 1288104 w 8126844"/>
                  <a:gd name="connsiteY180" fmla="*/ 2963172 h 5679478"/>
                  <a:gd name="connsiteX181" fmla="*/ 1261210 w 8126844"/>
                  <a:gd name="connsiteY181" fmla="*/ 2828701 h 5679478"/>
                  <a:gd name="connsiteX182" fmla="*/ 1462916 w 8126844"/>
                  <a:gd name="connsiteY182" fmla="*/ 2828701 h 5679478"/>
                  <a:gd name="connsiteX183" fmla="*/ 1691516 w 8126844"/>
                  <a:gd name="connsiteY183" fmla="*/ 2909384 h 5679478"/>
                  <a:gd name="connsiteX184" fmla="*/ 1758751 w 8126844"/>
                  <a:gd name="connsiteY184" fmla="*/ 2694231 h 5679478"/>
                  <a:gd name="connsiteX185" fmla="*/ 1597386 w 8126844"/>
                  <a:gd name="connsiteY185" fmla="*/ 2519419 h 5679478"/>
                  <a:gd name="connsiteX186" fmla="*/ 1153633 w 8126844"/>
                  <a:gd name="connsiteY186" fmla="*/ 2331160 h 5679478"/>
                  <a:gd name="connsiteX187" fmla="*/ 871245 w 8126844"/>
                  <a:gd name="connsiteY187" fmla="*/ 2142901 h 5679478"/>
                  <a:gd name="connsiteX188" fmla="*/ 750221 w 8126844"/>
                  <a:gd name="connsiteY188" fmla="*/ 2008431 h 5679478"/>
                  <a:gd name="connsiteX189" fmla="*/ 844351 w 8126844"/>
                  <a:gd name="connsiteY189" fmla="*/ 1887407 h 5679478"/>
                  <a:gd name="connsiteX190" fmla="*/ 1328445 w 8126844"/>
                  <a:gd name="connsiteY190" fmla="*/ 2102560 h 5679478"/>
                  <a:gd name="connsiteX191" fmla="*/ 1606671 w 8126844"/>
                  <a:gd name="connsiteY191" fmla="*/ 2248979 h 5679478"/>
                  <a:gd name="connsiteX192" fmla="*/ 1720260 w 8126844"/>
                  <a:gd name="connsiteY192" fmla="*/ 1970140 h 5679478"/>
                  <a:gd name="connsiteX193" fmla="*/ 1772079 w 8126844"/>
                  <a:gd name="connsiteY193" fmla="*/ 1786715 h 5679478"/>
                  <a:gd name="connsiteX194" fmla="*/ 1693720 w 8126844"/>
                  <a:gd name="connsiteY194" fmla="*/ 1614686 h 5679478"/>
                  <a:gd name="connsiteX195" fmla="*/ 2176456 w 8126844"/>
                  <a:gd name="connsiteY195" fmla="*/ 1927534 h 5679478"/>
                  <a:gd name="connsiteX196" fmla="*/ 1984049 w 8126844"/>
                  <a:gd name="connsiteY196" fmla="*/ 1905126 h 5679478"/>
                  <a:gd name="connsiteX197" fmla="*/ 1894130 w 8126844"/>
                  <a:gd name="connsiteY197" fmla="*/ 2042844 h 5679478"/>
                  <a:gd name="connsiteX198" fmla="*/ 1879774 w 8126844"/>
                  <a:gd name="connsiteY198" fmla="*/ 2384948 h 5679478"/>
                  <a:gd name="connsiteX199" fmla="*/ 2390763 w 8126844"/>
                  <a:gd name="connsiteY199" fmla="*/ 2613548 h 5679478"/>
                  <a:gd name="connsiteX200" fmla="*/ 3157245 w 8126844"/>
                  <a:gd name="connsiteY200" fmla="*/ 2828701 h 5679478"/>
                  <a:gd name="connsiteX201" fmla="*/ 3708574 w 8126844"/>
                  <a:gd name="connsiteY201" fmla="*/ 2963172 h 5679478"/>
                  <a:gd name="connsiteX202" fmla="*/ 4165774 w 8126844"/>
                  <a:gd name="connsiteY202" fmla="*/ 2936278 h 5679478"/>
                  <a:gd name="connsiteX203" fmla="*/ 4394374 w 8126844"/>
                  <a:gd name="connsiteY203" fmla="*/ 2909384 h 5679478"/>
                  <a:gd name="connsiteX204" fmla="*/ 4407821 w 8126844"/>
                  <a:gd name="connsiteY204" fmla="*/ 2721125 h 5679478"/>
                  <a:gd name="connsiteX205" fmla="*/ 4192668 w 8126844"/>
                  <a:gd name="connsiteY205" fmla="*/ 2680784 h 5679478"/>
                  <a:gd name="connsiteX206" fmla="*/ 4031304 w 8126844"/>
                  <a:gd name="connsiteY206" fmla="*/ 2721125 h 5679478"/>
                  <a:gd name="connsiteX207" fmla="*/ 4031304 w 8126844"/>
                  <a:gd name="connsiteY207" fmla="*/ 2546313 h 5679478"/>
                  <a:gd name="connsiteX208" fmla="*/ 4448163 w 8126844"/>
                  <a:gd name="connsiteY208" fmla="*/ 2425290 h 5679478"/>
                  <a:gd name="connsiteX209" fmla="*/ 4703657 w 8126844"/>
                  <a:gd name="connsiteY209" fmla="*/ 2317713 h 5679478"/>
                  <a:gd name="connsiteX210" fmla="*/ 4719129 w 8126844"/>
                  <a:gd name="connsiteY210" fmla="*/ 2101049 h 5679478"/>
                  <a:gd name="connsiteX211" fmla="*/ 4519556 w 8126844"/>
                  <a:gd name="connsiteY211" fmla="*/ 2106001 h 5679478"/>
                  <a:gd name="connsiteX0" fmla="*/ 5076343 w 8126844"/>
                  <a:gd name="connsiteY0" fmla="*/ 1911229 h 5694562"/>
                  <a:gd name="connsiteX1" fmla="*/ 4866197 w 8126844"/>
                  <a:gd name="connsiteY1" fmla="*/ 2030069 h 5694562"/>
                  <a:gd name="connsiteX2" fmla="*/ 4959151 w 8126844"/>
                  <a:gd name="connsiteY2" fmla="*/ 2238668 h 5694562"/>
                  <a:gd name="connsiteX3" fmla="*/ 5402904 w 8126844"/>
                  <a:gd name="connsiteY3" fmla="*/ 2077303 h 5694562"/>
                  <a:gd name="connsiteX4" fmla="*/ 6478668 w 8126844"/>
                  <a:gd name="connsiteY4" fmla="*/ 1364609 h 5694562"/>
                  <a:gd name="connsiteX5" fmla="*/ 6941073 w 8126844"/>
                  <a:gd name="connsiteY5" fmla="*/ 753276 h 5694562"/>
                  <a:gd name="connsiteX6" fmla="*/ 6719346 w 8126844"/>
                  <a:gd name="connsiteY6" fmla="*/ 198175 h 5694562"/>
                  <a:gd name="connsiteX7" fmla="*/ 6767262 w 8126844"/>
                  <a:gd name="connsiteY7" fmla="*/ 15497 h 5694562"/>
                  <a:gd name="connsiteX8" fmla="*/ 7177916 w 8126844"/>
                  <a:gd name="connsiteY8" fmla="*/ 517444 h 5694562"/>
                  <a:gd name="connsiteX9" fmla="*/ 7352727 w 8126844"/>
                  <a:gd name="connsiteY9" fmla="*/ 396421 h 5694562"/>
                  <a:gd name="connsiteX10" fmla="*/ 7460304 w 8126844"/>
                  <a:gd name="connsiteY10" fmla="*/ 705703 h 5694562"/>
                  <a:gd name="connsiteX11" fmla="*/ 7137574 w 8126844"/>
                  <a:gd name="connsiteY11" fmla="*/ 1136009 h 5694562"/>
                  <a:gd name="connsiteX12" fmla="*/ 7056892 w 8126844"/>
                  <a:gd name="connsiteY12" fmla="*/ 1310821 h 5694562"/>
                  <a:gd name="connsiteX13" fmla="*/ 7177916 w 8126844"/>
                  <a:gd name="connsiteY13" fmla="*/ 1418397 h 5694562"/>
                  <a:gd name="connsiteX14" fmla="*/ 7406516 w 8126844"/>
                  <a:gd name="connsiteY14" fmla="*/ 1189797 h 5694562"/>
                  <a:gd name="connsiteX15" fmla="*/ 7540986 w 8126844"/>
                  <a:gd name="connsiteY15" fmla="*/ 1189797 h 5694562"/>
                  <a:gd name="connsiteX16" fmla="*/ 7554433 w 8126844"/>
                  <a:gd name="connsiteY16" fmla="*/ 1418397 h 5694562"/>
                  <a:gd name="connsiteX17" fmla="*/ 6976210 w 8126844"/>
                  <a:gd name="connsiteY17" fmla="*/ 2010068 h 5694562"/>
                  <a:gd name="connsiteX18" fmla="*/ 6276963 w 8126844"/>
                  <a:gd name="connsiteY18" fmla="*/ 2561397 h 5694562"/>
                  <a:gd name="connsiteX19" fmla="*/ 5860104 w 8126844"/>
                  <a:gd name="connsiteY19" fmla="*/ 2763103 h 5694562"/>
                  <a:gd name="connsiteX20" fmla="*/ 5658398 w 8126844"/>
                  <a:gd name="connsiteY20" fmla="*/ 2830338 h 5694562"/>
                  <a:gd name="connsiteX21" fmla="*/ 5550821 w 8126844"/>
                  <a:gd name="connsiteY21" fmla="*/ 2749656 h 5694562"/>
                  <a:gd name="connsiteX22" fmla="*/ 5644951 w 8126844"/>
                  <a:gd name="connsiteY22" fmla="*/ 2547950 h 5694562"/>
                  <a:gd name="connsiteX23" fmla="*/ 5913892 w 8126844"/>
                  <a:gd name="connsiteY23" fmla="*/ 2494162 h 5694562"/>
                  <a:gd name="connsiteX24" fmla="*/ 5752527 w 8126844"/>
                  <a:gd name="connsiteY24" fmla="*/ 2184879 h 5694562"/>
                  <a:gd name="connsiteX25" fmla="*/ 5362563 w 8126844"/>
                  <a:gd name="connsiteY25" fmla="*/ 2332797 h 5694562"/>
                  <a:gd name="connsiteX26" fmla="*/ 4663316 w 8126844"/>
                  <a:gd name="connsiteY26" fmla="*/ 2615185 h 5694562"/>
                  <a:gd name="connsiteX27" fmla="*/ 4649868 w 8126844"/>
                  <a:gd name="connsiteY27" fmla="*/ 2789997 h 5694562"/>
                  <a:gd name="connsiteX28" fmla="*/ 4703657 w 8126844"/>
                  <a:gd name="connsiteY28" fmla="*/ 2897574 h 5694562"/>
                  <a:gd name="connsiteX29" fmla="*/ 5066727 w 8126844"/>
                  <a:gd name="connsiteY29" fmla="*/ 2763103 h 5694562"/>
                  <a:gd name="connsiteX30" fmla="*/ 5322221 w 8126844"/>
                  <a:gd name="connsiteY30" fmla="*/ 2709315 h 5694562"/>
                  <a:gd name="connsiteX31" fmla="*/ 5349116 w 8126844"/>
                  <a:gd name="connsiteY31" fmla="*/ 2843785 h 5694562"/>
                  <a:gd name="connsiteX32" fmla="*/ 4784339 w 8126844"/>
                  <a:gd name="connsiteY32" fmla="*/ 3058938 h 5694562"/>
                  <a:gd name="connsiteX33" fmla="*/ 4098539 w 8126844"/>
                  <a:gd name="connsiteY33" fmla="*/ 3193409 h 5694562"/>
                  <a:gd name="connsiteX34" fmla="*/ 2740386 w 8126844"/>
                  <a:gd name="connsiteY34" fmla="*/ 3058938 h 5694562"/>
                  <a:gd name="connsiteX35" fmla="*/ 2202504 w 8126844"/>
                  <a:gd name="connsiteY35" fmla="*/ 2857232 h 5694562"/>
                  <a:gd name="connsiteX36" fmla="*/ 2027692 w 8126844"/>
                  <a:gd name="connsiteY36" fmla="*/ 2803444 h 5694562"/>
                  <a:gd name="connsiteX37" fmla="*/ 1960457 w 8126844"/>
                  <a:gd name="connsiteY37" fmla="*/ 2951362 h 5694562"/>
                  <a:gd name="connsiteX38" fmla="*/ 2390763 w 8126844"/>
                  <a:gd name="connsiteY38" fmla="*/ 3179962 h 5694562"/>
                  <a:gd name="connsiteX39" fmla="*/ 3372398 w 8126844"/>
                  <a:gd name="connsiteY39" fmla="*/ 3422009 h 5694562"/>
                  <a:gd name="connsiteX40" fmla="*/ 4125433 w 8126844"/>
                  <a:gd name="connsiteY40" fmla="*/ 3422009 h 5694562"/>
                  <a:gd name="connsiteX41" fmla="*/ 4757445 w 8126844"/>
                  <a:gd name="connsiteY41" fmla="*/ 3395115 h 5694562"/>
                  <a:gd name="connsiteX42" fmla="*/ 4918810 w 8126844"/>
                  <a:gd name="connsiteY42" fmla="*/ 3435456 h 5694562"/>
                  <a:gd name="connsiteX43" fmla="*/ 4811233 w 8126844"/>
                  <a:gd name="connsiteY43" fmla="*/ 3596821 h 5694562"/>
                  <a:gd name="connsiteX44" fmla="*/ 4286798 w 8126844"/>
                  <a:gd name="connsiteY44" fmla="*/ 3664056 h 5694562"/>
                  <a:gd name="connsiteX45" fmla="*/ 4219563 w 8126844"/>
                  <a:gd name="connsiteY45" fmla="*/ 3798526 h 5694562"/>
                  <a:gd name="connsiteX46" fmla="*/ 4555739 w 8126844"/>
                  <a:gd name="connsiteY46" fmla="*/ 3852315 h 5694562"/>
                  <a:gd name="connsiteX47" fmla="*/ 5241539 w 8126844"/>
                  <a:gd name="connsiteY47" fmla="*/ 3664056 h 5694562"/>
                  <a:gd name="connsiteX48" fmla="*/ 5523927 w 8126844"/>
                  <a:gd name="connsiteY48" fmla="*/ 3529585 h 5694562"/>
                  <a:gd name="connsiteX49" fmla="*/ 5618057 w 8126844"/>
                  <a:gd name="connsiteY49" fmla="*/ 3422009 h 5694562"/>
                  <a:gd name="connsiteX50" fmla="*/ 5402904 w 8126844"/>
                  <a:gd name="connsiteY50" fmla="*/ 3408562 h 5694562"/>
                  <a:gd name="connsiteX51" fmla="*/ 5214645 w 8126844"/>
                  <a:gd name="connsiteY51" fmla="*/ 3300985 h 5694562"/>
                  <a:gd name="connsiteX52" fmla="*/ 5241539 w 8126844"/>
                  <a:gd name="connsiteY52" fmla="*/ 3179962 h 5694562"/>
                  <a:gd name="connsiteX53" fmla="*/ 5537374 w 8126844"/>
                  <a:gd name="connsiteY53" fmla="*/ 3139621 h 5694562"/>
                  <a:gd name="connsiteX54" fmla="*/ 6196280 w 8126844"/>
                  <a:gd name="connsiteY54" fmla="*/ 2884126 h 5694562"/>
                  <a:gd name="connsiteX55" fmla="*/ 6747610 w 8126844"/>
                  <a:gd name="connsiteY55" fmla="*/ 2547950 h 5694562"/>
                  <a:gd name="connsiteX56" fmla="*/ 7218257 w 8126844"/>
                  <a:gd name="connsiteY56" fmla="*/ 2104197 h 5694562"/>
                  <a:gd name="connsiteX57" fmla="*/ 7433410 w 8126844"/>
                  <a:gd name="connsiteY57" fmla="*/ 1929385 h 5694562"/>
                  <a:gd name="connsiteX58" fmla="*/ 7567880 w 8126844"/>
                  <a:gd name="connsiteY58" fmla="*/ 1956279 h 5694562"/>
                  <a:gd name="connsiteX59" fmla="*/ 7514092 w 8126844"/>
                  <a:gd name="connsiteY59" fmla="*/ 2157985 h 5694562"/>
                  <a:gd name="connsiteX60" fmla="*/ 7097233 w 8126844"/>
                  <a:gd name="connsiteY60" fmla="*/ 2588291 h 5694562"/>
                  <a:gd name="connsiteX61" fmla="*/ 6451774 w 8126844"/>
                  <a:gd name="connsiteY61" fmla="*/ 3005150 h 5694562"/>
                  <a:gd name="connsiteX62" fmla="*/ 6088704 w 8126844"/>
                  <a:gd name="connsiteY62" fmla="*/ 3193409 h 5694562"/>
                  <a:gd name="connsiteX63" fmla="*/ 5981127 w 8126844"/>
                  <a:gd name="connsiteY63" fmla="*/ 3327879 h 5694562"/>
                  <a:gd name="connsiteX64" fmla="*/ 6021468 w 8126844"/>
                  <a:gd name="connsiteY64" fmla="*/ 3529585 h 5694562"/>
                  <a:gd name="connsiteX65" fmla="*/ 6115598 w 8126844"/>
                  <a:gd name="connsiteY65" fmla="*/ 3677503 h 5694562"/>
                  <a:gd name="connsiteX66" fmla="*/ 6734163 w 8126844"/>
                  <a:gd name="connsiteY66" fmla="*/ 3502691 h 5694562"/>
                  <a:gd name="connsiteX67" fmla="*/ 7419963 w 8126844"/>
                  <a:gd name="connsiteY67" fmla="*/ 3072385 h 5694562"/>
                  <a:gd name="connsiteX68" fmla="*/ 7850268 w 8126844"/>
                  <a:gd name="connsiteY68" fmla="*/ 2749656 h 5694562"/>
                  <a:gd name="connsiteX69" fmla="*/ 8065421 w 8126844"/>
                  <a:gd name="connsiteY69" fmla="*/ 2642079 h 5694562"/>
                  <a:gd name="connsiteX70" fmla="*/ 8105763 w 8126844"/>
                  <a:gd name="connsiteY70" fmla="*/ 2803444 h 5694562"/>
                  <a:gd name="connsiteX71" fmla="*/ 7769586 w 8126844"/>
                  <a:gd name="connsiteY71" fmla="*/ 3139621 h 5694562"/>
                  <a:gd name="connsiteX72" fmla="*/ 6707268 w 8126844"/>
                  <a:gd name="connsiteY72" fmla="*/ 3717844 h 5694562"/>
                  <a:gd name="connsiteX73" fmla="*/ 6129045 w 8126844"/>
                  <a:gd name="connsiteY73" fmla="*/ 3986785 h 5694562"/>
                  <a:gd name="connsiteX74" fmla="*/ 5833210 w 8126844"/>
                  <a:gd name="connsiteY74" fmla="*/ 4027126 h 5694562"/>
                  <a:gd name="connsiteX75" fmla="*/ 5712186 w 8126844"/>
                  <a:gd name="connsiteY75" fmla="*/ 4067468 h 5694562"/>
                  <a:gd name="connsiteX76" fmla="*/ 5658398 w 8126844"/>
                  <a:gd name="connsiteY76" fmla="*/ 3919550 h 5694562"/>
                  <a:gd name="connsiteX77" fmla="*/ 5779421 w 8126844"/>
                  <a:gd name="connsiteY77" fmla="*/ 3811974 h 5694562"/>
                  <a:gd name="connsiteX78" fmla="*/ 5779421 w 8126844"/>
                  <a:gd name="connsiteY78" fmla="*/ 3717844 h 5694562"/>
                  <a:gd name="connsiteX79" fmla="*/ 5497033 w 8126844"/>
                  <a:gd name="connsiteY79" fmla="*/ 3838868 h 5694562"/>
                  <a:gd name="connsiteX80" fmla="*/ 5039833 w 8126844"/>
                  <a:gd name="connsiteY80" fmla="*/ 3973338 h 5694562"/>
                  <a:gd name="connsiteX81" fmla="*/ 4865021 w 8126844"/>
                  <a:gd name="connsiteY81" fmla="*/ 4054021 h 5694562"/>
                  <a:gd name="connsiteX82" fmla="*/ 4905363 w 8126844"/>
                  <a:gd name="connsiteY82" fmla="*/ 4148150 h 5694562"/>
                  <a:gd name="connsiteX83" fmla="*/ 5160857 w 8126844"/>
                  <a:gd name="connsiteY83" fmla="*/ 4121256 h 5694562"/>
                  <a:gd name="connsiteX84" fmla="*/ 5187751 w 8126844"/>
                  <a:gd name="connsiteY84" fmla="*/ 4255726 h 5694562"/>
                  <a:gd name="connsiteX85" fmla="*/ 4878468 w 8126844"/>
                  <a:gd name="connsiteY85" fmla="*/ 4349856 h 5694562"/>
                  <a:gd name="connsiteX86" fmla="*/ 4891916 w 8126844"/>
                  <a:gd name="connsiteY86" fmla="*/ 4497774 h 5694562"/>
                  <a:gd name="connsiteX87" fmla="*/ 5376010 w 8126844"/>
                  <a:gd name="connsiteY87" fmla="*/ 4390197 h 5694562"/>
                  <a:gd name="connsiteX88" fmla="*/ 5967680 w 8126844"/>
                  <a:gd name="connsiteY88" fmla="*/ 4242279 h 5694562"/>
                  <a:gd name="connsiteX89" fmla="*/ 6344198 w 8126844"/>
                  <a:gd name="connsiteY89" fmla="*/ 4040574 h 5694562"/>
                  <a:gd name="connsiteX90" fmla="*/ 6478668 w 8126844"/>
                  <a:gd name="connsiteY90" fmla="*/ 4040574 h 5694562"/>
                  <a:gd name="connsiteX91" fmla="*/ 6478668 w 8126844"/>
                  <a:gd name="connsiteY91" fmla="*/ 4228832 h 5694562"/>
                  <a:gd name="connsiteX92" fmla="*/ 5900445 w 8126844"/>
                  <a:gd name="connsiteY92" fmla="*/ 4417091 h 5694562"/>
                  <a:gd name="connsiteX93" fmla="*/ 5053280 w 8126844"/>
                  <a:gd name="connsiteY93" fmla="*/ 4659138 h 5694562"/>
                  <a:gd name="connsiteX94" fmla="*/ 4703657 w 8126844"/>
                  <a:gd name="connsiteY94" fmla="*/ 4753268 h 5694562"/>
                  <a:gd name="connsiteX95" fmla="*/ 4313692 w 8126844"/>
                  <a:gd name="connsiteY95" fmla="*/ 4820503 h 5694562"/>
                  <a:gd name="connsiteX96" fmla="*/ 4004410 w 8126844"/>
                  <a:gd name="connsiteY96" fmla="*/ 4860844 h 5694562"/>
                  <a:gd name="connsiteX97" fmla="*/ 3869939 w 8126844"/>
                  <a:gd name="connsiteY97" fmla="*/ 4739821 h 5694562"/>
                  <a:gd name="connsiteX98" fmla="*/ 3950621 w 8126844"/>
                  <a:gd name="connsiteY98" fmla="*/ 4632244 h 5694562"/>
                  <a:gd name="connsiteX99" fmla="*/ 4367480 w 8126844"/>
                  <a:gd name="connsiteY99" fmla="*/ 4551562 h 5694562"/>
                  <a:gd name="connsiteX100" fmla="*/ 4542292 w 8126844"/>
                  <a:gd name="connsiteY100" fmla="*/ 4484326 h 5694562"/>
                  <a:gd name="connsiteX101" fmla="*/ 4542292 w 8126844"/>
                  <a:gd name="connsiteY101" fmla="*/ 4349856 h 5694562"/>
                  <a:gd name="connsiteX102" fmla="*/ 4206116 w 8126844"/>
                  <a:gd name="connsiteY102" fmla="*/ 4349856 h 5694562"/>
                  <a:gd name="connsiteX103" fmla="*/ 3520316 w 8126844"/>
                  <a:gd name="connsiteY103" fmla="*/ 4430538 h 5694562"/>
                  <a:gd name="connsiteX104" fmla="*/ 3157245 w 8126844"/>
                  <a:gd name="connsiteY104" fmla="*/ 4457432 h 5694562"/>
                  <a:gd name="connsiteX105" fmla="*/ 3076563 w 8126844"/>
                  <a:gd name="connsiteY105" fmla="*/ 4578456 h 5694562"/>
                  <a:gd name="connsiteX106" fmla="*/ 3224480 w 8126844"/>
                  <a:gd name="connsiteY106" fmla="*/ 4645691 h 5694562"/>
                  <a:gd name="connsiteX107" fmla="*/ 3453080 w 8126844"/>
                  <a:gd name="connsiteY107" fmla="*/ 4672585 h 5694562"/>
                  <a:gd name="connsiteX108" fmla="*/ 3412739 w 8126844"/>
                  <a:gd name="connsiteY108" fmla="*/ 4780162 h 5694562"/>
                  <a:gd name="connsiteX109" fmla="*/ 2968986 w 8126844"/>
                  <a:gd name="connsiteY109" fmla="*/ 4833950 h 5694562"/>
                  <a:gd name="connsiteX110" fmla="*/ 2767280 w 8126844"/>
                  <a:gd name="connsiteY110" fmla="*/ 4847397 h 5694562"/>
                  <a:gd name="connsiteX111" fmla="*/ 2673151 w 8126844"/>
                  <a:gd name="connsiteY111" fmla="*/ 5049103 h 5694562"/>
                  <a:gd name="connsiteX112" fmla="*/ 2767280 w 8126844"/>
                  <a:gd name="connsiteY112" fmla="*/ 5412174 h 5694562"/>
                  <a:gd name="connsiteX113" fmla="*/ 2700045 w 8126844"/>
                  <a:gd name="connsiteY113" fmla="*/ 5613879 h 5694562"/>
                  <a:gd name="connsiteX114" fmla="*/ 2498339 w 8126844"/>
                  <a:gd name="connsiteY114" fmla="*/ 5694562 h 5694562"/>
                  <a:gd name="connsiteX115" fmla="*/ 2256292 w 8126844"/>
                  <a:gd name="connsiteY115" fmla="*/ 5613879 h 5694562"/>
                  <a:gd name="connsiteX116" fmla="*/ 2175610 w 8126844"/>
                  <a:gd name="connsiteY116" fmla="*/ 5358385 h 5694562"/>
                  <a:gd name="connsiteX117" fmla="*/ 2269739 w 8126844"/>
                  <a:gd name="connsiteY117" fmla="*/ 5129785 h 5694562"/>
                  <a:gd name="connsiteX118" fmla="*/ 2404210 w 8126844"/>
                  <a:gd name="connsiteY118" fmla="*/ 4968421 h 5694562"/>
                  <a:gd name="connsiteX119" fmla="*/ 2390763 w 8126844"/>
                  <a:gd name="connsiteY119" fmla="*/ 4820503 h 5694562"/>
                  <a:gd name="connsiteX120" fmla="*/ 2014245 w 8126844"/>
                  <a:gd name="connsiteY120" fmla="*/ 4686032 h 5694562"/>
                  <a:gd name="connsiteX121" fmla="*/ 2068033 w 8126844"/>
                  <a:gd name="connsiteY121" fmla="*/ 4578456 h 5694562"/>
                  <a:gd name="connsiteX122" fmla="*/ 2390763 w 8126844"/>
                  <a:gd name="connsiteY122" fmla="*/ 4578456 h 5694562"/>
                  <a:gd name="connsiteX123" fmla="*/ 2807621 w 8126844"/>
                  <a:gd name="connsiteY123" fmla="*/ 4578456 h 5694562"/>
                  <a:gd name="connsiteX124" fmla="*/ 2834516 w 8126844"/>
                  <a:gd name="connsiteY124" fmla="*/ 4443985 h 5694562"/>
                  <a:gd name="connsiteX125" fmla="*/ 2686598 w 8126844"/>
                  <a:gd name="connsiteY125" fmla="*/ 4390197 h 5694562"/>
                  <a:gd name="connsiteX126" fmla="*/ 2780727 w 8126844"/>
                  <a:gd name="connsiteY126" fmla="*/ 4242279 h 5694562"/>
                  <a:gd name="connsiteX127" fmla="*/ 3211033 w 8126844"/>
                  <a:gd name="connsiteY127" fmla="*/ 4282621 h 5694562"/>
                  <a:gd name="connsiteX128" fmla="*/ 3775810 w 8126844"/>
                  <a:gd name="connsiteY128" fmla="*/ 4255726 h 5694562"/>
                  <a:gd name="connsiteX129" fmla="*/ 4380927 w 8126844"/>
                  <a:gd name="connsiteY129" fmla="*/ 4161597 h 5694562"/>
                  <a:gd name="connsiteX130" fmla="*/ 4622974 w 8126844"/>
                  <a:gd name="connsiteY130" fmla="*/ 4107809 h 5694562"/>
                  <a:gd name="connsiteX131" fmla="*/ 4555739 w 8126844"/>
                  <a:gd name="connsiteY131" fmla="*/ 4013679 h 5694562"/>
                  <a:gd name="connsiteX132" fmla="*/ 4031304 w 8126844"/>
                  <a:gd name="connsiteY132" fmla="*/ 4054021 h 5694562"/>
                  <a:gd name="connsiteX133" fmla="*/ 3600998 w 8126844"/>
                  <a:gd name="connsiteY133" fmla="*/ 4067468 h 5694562"/>
                  <a:gd name="connsiteX134" fmla="*/ 3278268 w 8126844"/>
                  <a:gd name="connsiteY134" fmla="*/ 4027126 h 5694562"/>
                  <a:gd name="connsiteX135" fmla="*/ 3237927 w 8126844"/>
                  <a:gd name="connsiteY135" fmla="*/ 3959891 h 5694562"/>
                  <a:gd name="connsiteX136" fmla="*/ 3291716 w 8126844"/>
                  <a:gd name="connsiteY136" fmla="*/ 3825421 h 5694562"/>
                  <a:gd name="connsiteX137" fmla="*/ 3587551 w 8126844"/>
                  <a:gd name="connsiteY137" fmla="*/ 3852315 h 5694562"/>
                  <a:gd name="connsiteX138" fmla="*/ 3883386 w 8126844"/>
                  <a:gd name="connsiteY138" fmla="*/ 3852315 h 5694562"/>
                  <a:gd name="connsiteX139" fmla="*/ 3964068 w 8126844"/>
                  <a:gd name="connsiteY139" fmla="*/ 3785079 h 5694562"/>
                  <a:gd name="connsiteX140" fmla="*/ 3883386 w 8126844"/>
                  <a:gd name="connsiteY140" fmla="*/ 3664056 h 5694562"/>
                  <a:gd name="connsiteX141" fmla="*/ 3412739 w 8126844"/>
                  <a:gd name="connsiteY141" fmla="*/ 3637162 h 5694562"/>
                  <a:gd name="connsiteX142" fmla="*/ 3049668 w 8126844"/>
                  <a:gd name="connsiteY142" fmla="*/ 3583374 h 5694562"/>
                  <a:gd name="connsiteX143" fmla="*/ 2740386 w 8126844"/>
                  <a:gd name="connsiteY143" fmla="*/ 3516138 h 5694562"/>
                  <a:gd name="connsiteX144" fmla="*/ 2457998 w 8126844"/>
                  <a:gd name="connsiteY144" fmla="*/ 3435456 h 5694562"/>
                  <a:gd name="connsiteX145" fmla="*/ 2242845 w 8126844"/>
                  <a:gd name="connsiteY145" fmla="*/ 3381668 h 5694562"/>
                  <a:gd name="connsiteX146" fmla="*/ 2162163 w 8126844"/>
                  <a:gd name="connsiteY146" fmla="*/ 3543032 h 5694562"/>
                  <a:gd name="connsiteX147" fmla="*/ 2336974 w 8126844"/>
                  <a:gd name="connsiteY147" fmla="*/ 3717844 h 5694562"/>
                  <a:gd name="connsiteX148" fmla="*/ 2713492 w 8126844"/>
                  <a:gd name="connsiteY148" fmla="*/ 3771632 h 5694562"/>
                  <a:gd name="connsiteX149" fmla="*/ 2874857 w 8126844"/>
                  <a:gd name="connsiteY149" fmla="*/ 3825421 h 5694562"/>
                  <a:gd name="connsiteX150" fmla="*/ 2874857 w 8126844"/>
                  <a:gd name="connsiteY150" fmla="*/ 3973338 h 5694562"/>
                  <a:gd name="connsiteX151" fmla="*/ 2605916 w 8126844"/>
                  <a:gd name="connsiteY151" fmla="*/ 3946444 h 5694562"/>
                  <a:gd name="connsiteX152" fmla="*/ 2000798 w 8126844"/>
                  <a:gd name="connsiteY152" fmla="*/ 3825421 h 5694562"/>
                  <a:gd name="connsiteX153" fmla="*/ 1583939 w 8126844"/>
                  <a:gd name="connsiteY153" fmla="*/ 3677503 h 5694562"/>
                  <a:gd name="connsiteX154" fmla="*/ 1409127 w 8126844"/>
                  <a:gd name="connsiteY154" fmla="*/ 3690950 h 5694562"/>
                  <a:gd name="connsiteX155" fmla="*/ 1368786 w 8126844"/>
                  <a:gd name="connsiteY155" fmla="*/ 3865762 h 5694562"/>
                  <a:gd name="connsiteX156" fmla="*/ 1799092 w 8126844"/>
                  <a:gd name="connsiteY156" fmla="*/ 4000232 h 5694562"/>
                  <a:gd name="connsiteX157" fmla="*/ 2256292 w 8126844"/>
                  <a:gd name="connsiteY157" fmla="*/ 4161597 h 5694562"/>
                  <a:gd name="connsiteX158" fmla="*/ 2390763 w 8126844"/>
                  <a:gd name="connsiteY158" fmla="*/ 4269174 h 5694562"/>
                  <a:gd name="connsiteX159" fmla="*/ 2094927 w 8126844"/>
                  <a:gd name="connsiteY159" fmla="*/ 4336409 h 5694562"/>
                  <a:gd name="connsiteX160" fmla="*/ 1557045 w 8126844"/>
                  <a:gd name="connsiteY160" fmla="*/ 4161597 h 5694562"/>
                  <a:gd name="connsiteX161" fmla="*/ 965374 w 8126844"/>
                  <a:gd name="connsiteY161" fmla="*/ 3932997 h 5694562"/>
                  <a:gd name="connsiteX162" fmla="*/ 481280 w 8126844"/>
                  <a:gd name="connsiteY162" fmla="*/ 3717844 h 5694562"/>
                  <a:gd name="connsiteX163" fmla="*/ 198892 w 8126844"/>
                  <a:gd name="connsiteY163" fmla="*/ 3610268 h 5694562"/>
                  <a:gd name="connsiteX164" fmla="*/ 131657 w 8126844"/>
                  <a:gd name="connsiteY164" fmla="*/ 3516138 h 5694562"/>
                  <a:gd name="connsiteX165" fmla="*/ 279574 w 8126844"/>
                  <a:gd name="connsiteY165" fmla="*/ 3422009 h 5694562"/>
                  <a:gd name="connsiteX166" fmla="*/ 642645 w 8126844"/>
                  <a:gd name="connsiteY166" fmla="*/ 3596821 h 5694562"/>
                  <a:gd name="connsiteX167" fmla="*/ 1113292 w 8126844"/>
                  <a:gd name="connsiteY167" fmla="*/ 3744738 h 5694562"/>
                  <a:gd name="connsiteX168" fmla="*/ 1153633 w 8126844"/>
                  <a:gd name="connsiteY168" fmla="*/ 3569926 h 5694562"/>
                  <a:gd name="connsiteX169" fmla="*/ 1032610 w 8126844"/>
                  <a:gd name="connsiteY169" fmla="*/ 3408562 h 5694562"/>
                  <a:gd name="connsiteX170" fmla="*/ 535068 w 8126844"/>
                  <a:gd name="connsiteY170" fmla="*/ 3260644 h 5694562"/>
                  <a:gd name="connsiteX171" fmla="*/ 198892 w 8126844"/>
                  <a:gd name="connsiteY171" fmla="*/ 3018597 h 5694562"/>
                  <a:gd name="connsiteX172" fmla="*/ 10633 w 8126844"/>
                  <a:gd name="connsiteY172" fmla="*/ 2857232 h 5694562"/>
                  <a:gd name="connsiteX173" fmla="*/ 50974 w 8126844"/>
                  <a:gd name="connsiteY173" fmla="*/ 2722762 h 5694562"/>
                  <a:gd name="connsiteX174" fmla="*/ 279574 w 8126844"/>
                  <a:gd name="connsiteY174" fmla="*/ 2803444 h 5694562"/>
                  <a:gd name="connsiteX175" fmla="*/ 1019163 w 8126844"/>
                  <a:gd name="connsiteY175" fmla="*/ 3206856 h 5694562"/>
                  <a:gd name="connsiteX176" fmla="*/ 1462916 w 8126844"/>
                  <a:gd name="connsiteY176" fmla="*/ 3448903 h 5694562"/>
                  <a:gd name="connsiteX177" fmla="*/ 1799092 w 8126844"/>
                  <a:gd name="connsiteY177" fmla="*/ 3543032 h 5694562"/>
                  <a:gd name="connsiteX178" fmla="*/ 1973904 w 8126844"/>
                  <a:gd name="connsiteY178" fmla="*/ 3475797 h 5694562"/>
                  <a:gd name="connsiteX179" fmla="*/ 1960457 w 8126844"/>
                  <a:gd name="connsiteY179" fmla="*/ 3233750 h 5694562"/>
                  <a:gd name="connsiteX180" fmla="*/ 1624280 w 8126844"/>
                  <a:gd name="connsiteY180" fmla="*/ 3126174 h 5694562"/>
                  <a:gd name="connsiteX181" fmla="*/ 1288104 w 8126844"/>
                  <a:gd name="connsiteY181" fmla="*/ 2978256 h 5694562"/>
                  <a:gd name="connsiteX182" fmla="*/ 1261210 w 8126844"/>
                  <a:gd name="connsiteY182" fmla="*/ 2843785 h 5694562"/>
                  <a:gd name="connsiteX183" fmla="*/ 1462916 w 8126844"/>
                  <a:gd name="connsiteY183" fmla="*/ 2843785 h 5694562"/>
                  <a:gd name="connsiteX184" fmla="*/ 1691516 w 8126844"/>
                  <a:gd name="connsiteY184" fmla="*/ 2924468 h 5694562"/>
                  <a:gd name="connsiteX185" fmla="*/ 1758751 w 8126844"/>
                  <a:gd name="connsiteY185" fmla="*/ 2709315 h 5694562"/>
                  <a:gd name="connsiteX186" fmla="*/ 1597386 w 8126844"/>
                  <a:gd name="connsiteY186" fmla="*/ 2534503 h 5694562"/>
                  <a:gd name="connsiteX187" fmla="*/ 1153633 w 8126844"/>
                  <a:gd name="connsiteY187" fmla="*/ 2346244 h 5694562"/>
                  <a:gd name="connsiteX188" fmla="*/ 871245 w 8126844"/>
                  <a:gd name="connsiteY188" fmla="*/ 2157985 h 5694562"/>
                  <a:gd name="connsiteX189" fmla="*/ 750221 w 8126844"/>
                  <a:gd name="connsiteY189" fmla="*/ 2023515 h 5694562"/>
                  <a:gd name="connsiteX190" fmla="*/ 844351 w 8126844"/>
                  <a:gd name="connsiteY190" fmla="*/ 1902491 h 5694562"/>
                  <a:gd name="connsiteX191" fmla="*/ 1328445 w 8126844"/>
                  <a:gd name="connsiteY191" fmla="*/ 2117644 h 5694562"/>
                  <a:gd name="connsiteX192" fmla="*/ 1606671 w 8126844"/>
                  <a:gd name="connsiteY192" fmla="*/ 2264063 h 5694562"/>
                  <a:gd name="connsiteX193" fmla="*/ 1720260 w 8126844"/>
                  <a:gd name="connsiteY193" fmla="*/ 1985224 h 5694562"/>
                  <a:gd name="connsiteX194" fmla="*/ 1772079 w 8126844"/>
                  <a:gd name="connsiteY194" fmla="*/ 1801799 h 5694562"/>
                  <a:gd name="connsiteX195" fmla="*/ 1693720 w 8126844"/>
                  <a:gd name="connsiteY195" fmla="*/ 1629770 h 5694562"/>
                  <a:gd name="connsiteX196" fmla="*/ 2176456 w 8126844"/>
                  <a:gd name="connsiteY196" fmla="*/ 1942618 h 5694562"/>
                  <a:gd name="connsiteX197" fmla="*/ 1984049 w 8126844"/>
                  <a:gd name="connsiteY197" fmla="*/ 1920210 h 5694562"/>
                  <a:gd name="connsiteX198" fmla="*/ 1894130 w 8126844"/>
                  <a:gd name="connsiteY198" fmla="*/ 2057928 h 5694562"/>
                  <a:gd name="connsiteX199" fmla="*/ 1879774 w 8126844"/>
                  <a:gd name="connsiteY199" fmla="*/ 2400032 h 5694562"/>
                  <a:gd name="connsiteX200" fmla="*/ 2390763 w 8126844"/>
                  <a:gd name="connsiteY200" fmla="*/ 2628632 h 5694562"/>
                  <a:gd name="connsiteX201" fmla="*/ 3157245 w 8126844"/>
                  <a:gd name="connsiteY201" fmla="*/ 2843785 h 5694562"/>
                  <a:gd name="connsiteX202" fmla="*/ 3708574 w 8126844"/>
                  <a:gd name="connsiteY202" fmla="*/ 2978256 h 5694562"/>
                  <a:gd name="connsiteX203" fmla="*/ 4165774 w 8126844"/>
                  <a:gd name="connsiteY203" fmla="*/ 2951362 h 5694562"/>
                  <a:gd name="connsiteX204" fmla="*/ 4394374 w 8126844"/>
                  <a:gd name="connsiteY204" fmla="*/ 2924468 h 5694562"/>
                  <a:gd name="connsiteX205" fmla="*/ 4407821 w 8126844"/>
                  <a:gd name="connsiteY205" fmla="*/ 2736209 h 5694562"/>
                  <a:gd name="connsiteX206" fmla="*/ 4192668 w 8126844"/>
                  <a:gd name="connsiteY206" fmla="*/ 2695868 h 5694562"/>
                  <a:gd name="connsiteX207" fmla="*/ 4031304 w 8126844"/>
                  <a:gd name="connsiteY207" fmla="*/ 2736209 h 5694562"/>
                  <a:gd name="connsiteX208" fmla="*/ 4031304 w 8126844"/>
                  <a:gd name="connsiteY208" fmla="*/ 2561397 h 5694562"/>
                  <a:gd name="connsiteX209" fmla="*/ 4448163 w 8126844"/>
                  <a:gd name="connsiteY209" fmla="*/ 2440374 h 5694562"/>
                  <a:gd name="connsiteX210" fmla="*/ 4703657 w 8126844"/>
                  <a:gd name="connsiteY210" fmla="*/ 2332797 h 5694562"/>
                  <a:gd name="connsiteX211" fmla="*/ 4719129 w 8126844"/>
                  <a:gd name="connsiteY211" fmla="*/ 2116133 h 5694562"/>
                  <a:gd name="connsiteX212" fmla="*/ 4519556 w 8126844"/>
                  <a:gd name="connsiteY212" fmla="*/ 2121085 h 5694562"/>
                  <a:gd name="connsiteX0" fmla="*/ 5076343 w 8126844"/>
                  <a:gd name="connsiteY0" fmla="*/ 2002144 h 5785477"/>
                  <a:gd name="connsiteX1" fmla="*/ 4866197 w 8126844"/>
                  <a:gd name="connsiteY1" fmla="*/ 2120984 h 5785477"/>
                  <a:gd name="connsiteX2" fmla="*/ 4959151 w 8126844"/>
                  <a:gd name="connsiteY2" fmla="*/ 2329583 h 5785477"/>
                  <a:gd name="connsiteX3" fmla="*/ 5402904 w 8126844"/>
                  <a:gd name="connsiteY3" fmla="*/ 2168218 h 5785477"/>
                  <a:gd name="connsiteX4" fmla="*/ 6478668 w 8126844"/>
                  <a:gd name="connsiteY4" fmla="*/ 1455524 h 5785477"/>
                  <a:gd name="connsiteX5" fmla="*/ 6941073 w 8126844"/>
                  <a:gd name="connsiteY5" fmla="*/ 844191 h 5785477"/>
                  <a:gd name="connsiteX6" fmla="*/ 6719346 w 8126844"/>
                  <a:gd name="connsiteY6" fmla="*/ 289090 h 5785477"/>
                  <a:gd name="connsiteX7" fmla="*/ 6742471 w 8126844"/>
                  <a:gd name="connsiteY7" fmla="*/ 9959 h 5785477"/>
                  <a:gd name="connsiteX8" fmla="*/ 7177916 w 8126844"/>
                  <a:gd name="connsiteY8" fmla="*/ 608359 h 5785477"/>
                  <a:gd name="connsiteX9" fmla="*/ 7352727 w 8126844"/>
                  <a:gd name="connsiteY9" fmla="*/ 487336 h 5785477"/>
                  <a:gd name="connsiteX10" fmla="*/ 7460304 w 8126844"/>
                  <a:gd name="connsiteY10" fmla="*/ 796618 h 5785477"/>
                  <a:gd name="connsiteX11" fmla="*/ 7137574 w 8126844"/>
                  <a:gd name="connsiteY11" fmla="*/ 1226924 h 5785477"/>
                  <a:gd name="connsiteX12" fmla="*/ 7056892 w 8126844"/>
                  <a:gd name="connsiteY12" fmla="*/ 1401736 h 5785477"/>
                  <a:gd name="connsiteX13" fmla="*/ 7177916 w 8126844"/>
                  <a:gd name="connsiteY13" fmla="*/ 1509312 h 5785477"/>
                  <a:gd name="connsiteX14" fmla="*/ 7406516 w 8126844"/>
                  <a:gd name="connsiteY14" fmla="*/ 1280712 h 5785477"/>
                  <a:gd name="connsiteX15" fmla="*/ 7540986 w 8126844"/>
                  <a:gd name="connsiteY15" fmla="*/ 1280712 h 5785477"/>
                  <a:gd name="connsiteX16" fmla="*/ 7554433 w 8126844"/>
                  <a:gd name="connsiteY16" fmla="*/ 1509312 h 5785477"/>
                  <a:gd name="connsiteX17" fmla="*/ 6976210 w 8126844"/>
                  <a:gd name="connsiteY17" fmla="*/ 2100983 h 5785477"/>
                  <a:gd name="connsiteX18" fmla="*/ 6276963 w 8126844"/>
                  <a:gd name="connsiteY18" fmla="*/ 2652312 h 5785477"/>
                  <a:gd name="connsiteX19" fmla="*/ 5860104 w 8126844"/>
                  <a:gd name="connsiteY19" fmla="*/ 2854018 h 5785477"/>
                  <a:gd name="connsiteX20" fmla="*/ 5658398 w 8126844"/>
                  <a:gd name="connsiteY20" fmla="*/ 2921253 h 5785477"/>
                  <a:gd name="connsiteX21" fmla="*/ 5550821 w 8126844"/>
                  <a:gd name="connsiteY21" fmla="*/ 2840571 h 5785477"/>
                  <a:gd name="connsiteX22" fmla="*/ 5644951 w 8126844"/>
                  <a:gd name="connsiteY22" fmla="*/ 2638865 h 5785477"/>
                  <a:gd name="connsiteX23" fmla="*/ 5913892 w 8126844"/>
                  <a:gd name="connsiteY23" fmla="*/ 2585077 h 5785477"/>
                  <a:gd name="connsiteX24" fmla="*/ 5752527 w 8126844"/>
                  <a:gd name="connsiteY24" fmla="*/ 2275794 h 5785477"/>
                  <a:gd name="connsiteX25" fmla="*/ 5362563 w 8126844"/>
                  <a:gd name="connsiteY25" fmla="*/ 2423712 h 5785477"/>
                  <a:gd name="connsiteX26" fmla="*/ 4663316 w 8126844"/>
                  <a:gd name="connsiteY26" fmla="*/ 2706100 h 5785477"/>
                  <a:gd name="connsiteX27" fmla="*/ 4649868 w 8126844"/>
                  <a:gd name="connsiteY27" fmla="*/ 2880912 h 5785477"/>
                  <a:gd name="connsiteX28" fmla="*/ 4703657 w 8126844"/>
                  <a:gd name="connsiteY28" fmla="*/ 2988489 h 5785477"/>
                  <a:gd name="connsiteX29" fmla="*/ 5066727 w 8126844"/>
                  <a:gd name="connsiteY29" fmla="*/ 2854018 h 5785477"/>
                  <a:gd name="connsiteX30" fmla="*/ 5322221 w 8126844"/>
                  <a:gd name="connsiteY30" fmla="*/ 2800230 h 5785477"/>
                  <a:gd name="connsiteX31" fmla="*/ 5349116 w 8126844"/>
                  <a:gd name="connsiteY31" fmla="*/ 2934700 h 5785477"/>
                  <a:gd name="connsiteX32" fmla="*/ 4784339 w 8126844"/>
                  <a:gd name="connsiteY32" fmla="*/ 3149853 h 5785477"/>
                  <a:gd name="connsiteX33" fmla="*/ 4098539 w 8126844"/>
                  <a:gd name="connsiteY33" fmla="*/ 3284324 h 5785477"/>
                  <a:gd name="connsiteX34" fmla="*/ 2740386 w 8126844"/>
                  <a:gd name="connsiteY34" fmla="*/ 3149853 h 5785477"/>
                  <a:gd name="connsiteX35" fmla="*/ 2202504 w 8126844"/>
                  <a:gd name="connsiteY35" fmla="*/ 2948147 h 5785477"/>
                  <a:gd name="connsiteX36" fmla="*/ 2027692 w 8126844"/>
                  <a:gd name="connsiteY36" fmla="*/ 2894359 h 5785477"/>
                  <a:gd name="connsiteX37" fmla="*/ 1960457 w 8126844"/>
                  <a:gd name="connsiteY37" fmla="*/ 3042277 h 5785477"/>
                  <a:gd name="connsiteX38" fmla="*/ 2390763 w 8126844"/>
                  <a:gd name="connsiteY38" fmla="*/ 3270877 h 5785477"/>
                  <a:gd name="connsiteX39" fmla="*/ 3372398 w 8126844"/>
                  <a:gd name="connsiteY39" fmla="*/ 3512924 h 5785477"/>
                  <a:gd name="connsiteX40" fmla="*/ 4125433 w 8126844"/>
                  <a:gd name="connsiteY40" fmla="*/ 3512924 h 5785477"/>
                  <a:gd name="connsiteX41" fmla="*/ 4757445 w 8126844"/>
                  <a:gd name="connsiteY41" fmla="*/ 3486030 h 5785477"/>
                  <a:gd name="connsiteX42" fmla="*/ 4918810 w 8126844"/>
                  <a:gd name="connsiteY42" fmla="*/ 3526371 h 5785477"/>
                  <a:gd name="connsiteX43" fmla="*/ 4811233 w 8126844"/>
                  <a:gd name="connsiteY43" fmla="*/ 3687736 h 5785477"/>
                  <a:gd name="connsiteX44" fmla="*/ 4286798 w 8126844"/>
                  <a:gd name="connsiteY44" fmla="*/ 3754971 h 5785477"/>
                  <a:gd name="connsiteX45" fmla="*/ 4219563 w 8126844"/>
                  <a:gd name="connsiteY45" fmla="*/ 3889441 h 5785477"/>
                  <a:gd name="connsiteX46" fmla="*/ 4555739 w 8126844"/>
                  <a:gd name="connsiteY46" fmla="*/ 3943230 h 5785477"/>
                  <a:gd name="connsiteX47" fmla="*/ 5241539 w 8126844"/>
                  <a:gd name="connsiteY47" fmla="*/ 3754971 h 5785477"/>
                  <a:gd name="connsiteX48" fmla="*/ 5523927 w 8126844"/>
                  <a:gd name="connsiteY48" fmla="*/ 3620500 h 5785477"/>
                  <a:gd name="connsiteX49" fmla="*/ 5618057 w 8126844"/>
                  <a:gd name="connsiteY49" fmla="*/ 3512924 h 5785477"/>
                  <a:gd name="connsiteX50" fmla="*/ 5402904 w 8126844"/>
                  <a:gd name="connsiteY50" fmla="*/ 3499477 h 5785477"/>
                  <a:gd name="connsiteX51" fmla="*/ 5214645 w 8126844"/>
                  <a:gd name="connsiteY51" fmla="*/ 3391900 h 5785477"/>
                  <a:gd name="connsiteX52" fmla="*/ 5241539 w 8126844"/>
                  <a:gd name="connsiteY52" fmla="*/ 3270877 h 5785477"/>
                  <a:gd name="connsiteX53" fmla="*/ 5537374 w 8126844"/>
                  <a:gd name="connsiteY53" fmla="*/ 3230536 h 5785477"/>
                  <a:gd name="connsiteX54" fmla="*/ 6196280 w 8126844"/>
                  <a:gd name="connsiteY54" fmla="*/ 2975041 h 5785477"/>
                  <a:gd name="connsiteX55" fmla="*/ 6747610 w 8126844"/>
                  <a:gd name="connsiteY55" fmla="*/ 2638865 h 5785477"/>
                  <a:gd name="connsiteX56" fmla="*/ 7218257 w 8126844"/>
                  <a:gd name="connsiteY56" fmla="*/ 2195112 h 5785477"/>
                  <a:gd name="connsiteX57" fmla="*/ 7433410 w 8126844"/>
                  <a:gd name="connsiteY57" fmla="*/ 2020300 h 5785477"/>
                  <a:gd name="connsiteX58" fmla="*/ 7567880 w 8126844"/>
                  <a:gd name="connsiteY58" fmla="*/ 2047194 h 5785477"/>
                  <a:gd name="connsiteX59" fmla="*/ 7514092 w 8126844"/>
                  <a:gd name="connsiteY59" fmla="*/ 2248900 h 5785477"/>
                  <a:gd name="connsiteX60" fmla="*/ 7097233 w 8126844"/>
                  <a:gd name="connsiteY60" fmla="*/ 2679206 h 5785477"/>
                  <a:gd name="connsiteX61" fmla="*/ 6451774 w 8126844"/>
                  <a:gd name="connsiteY61" fmla="*/ 3096065 h 5785477"/>
                  <a:gd name="connsiteX62" fmla="*/ 6088704 w 8126844"/>
                  <a:gd name="connsiteY62" fmla="*/ 3284324 h 5785477"/>
                  <a:gd name="connsiteX63" fmla="*/ 5981127 w 8126844"/>
                  <a:gd name="connsiteY63" fmla="*/ 3418794 h 5785477"/>
                  <a:gd name="connsiteX64" fmla="*/ 6021468 w 8126844"/>
                  <a:gd name="connsiteY64" fmla="*/ 3620500 h 5785477"/>
                  <a:gd name="connsiteX65" fmla="*/ 6115598 w 8126844"/>
                  <a:gd name="connsiteY65" fmla="*/ 3768418 h 5785477"/>
                  <a:gd name="connsiteX66" fmla="*/ 6734163 w 8126844"/>
                  <a:gd name="connsiteY66" fmla="*/ 3593606 h 5785477"/>
                  <a:gd name="connsiteX67" fmla="*/ 7419963 w 8126844"/>
                  <a:gd name="connsiteY67" fmla="*/ 3163300 h 5785477"/>
                  <a:gd name="connsiteX68" fmla="*/ 7850268 w 8126844"/>
                  <a:gd name="connsiteY68" fmla="*/ 2840571 h 5785477"/>
                  <a:gd name="connsiteX69" fmla="*/ 8065421 w 8126844"/>
                  <a:gd name="connsiteY69" fmla="*/ 2732994 h 5785477"/>
                  <a:gd name="connsiteX70" fmla="*/ 8105763 w 8126844"/>
                  <a:gd name="connsiteY70" fmla="*/ 2894359 h 5785477"/>
                  <a:gd name="connsiteX71" fmla="*/ 7769586 w 8126844"/>
                  <a:gd name="connsiteY71" fmla="*/ 3230536 h 5785477"/>
                  <a:gd name="connsiteX72" fmla="*/ 6707268 w 8126844"/>
                  <a:gd name="connsiteY72" fmla="*/ 3808759 h 5785477"/>
                  <a:gd name="connsiteX73" fmla="*/ 6129045 w 8126844"/>
                  <a:gd name="connsiteY73" fmla="*/ 4077700 h 5785477"/>
                  <a:gd name="connsiteX74" fmla="*/ 5833210 w 8126844"/>
                  <a:gd name="connsiteY74" fmla="*/ 4118041 h 5785477"/>
                  <a:gd name="connsiteX75" fmla="*/ 5712186 w 8126844"/>
                  <a:gd name="connsiteY75" fmla="*/ 4158383 h 5785477"/>
                  <a:gd name="connsiteX76" fmla="*/ 5658398 w 8126844"/>
                  <a:gd name="connsiteY76" fmla="*/ 4010465 h 5785477"/>
                  <a:gd name="connsiteX77" fmla="*/ 5779421 w 8126844"/>
                  <a:gd name="connsiteY77" fmla="*/ 3902889 h 5785477"/>
                  <a:gd name="connsiteX78" fmla="*/ 5779421 w 8126844"/>
                  <a:gd name="connsiteY78" fmla="*/ 3808759 h 5785477"/>
                  <a:gd name="connsiteX79" fmla="*/ 5497033 w 8126844"/>
                  <a:gd name="connsiteY79" fmla="*/ 3929783 h 5785477"/>
                  <a:gd name="connsiteX80" fmla="*/ 5039833 w 8126844"/>
                  <a:gd name="connsiteY80" fmla="*/ 4064253 h 5785477"/>
                  <a:gd name="connsiteX81" fmla="*/ 4865021 w 8126844"/>
                  <a:gd name="connsiteY81" fmla="*/ 4144936 h 5785477"/>
                  <a:gd name="connsiteX82" fmla="*/ 4905363 w 8126844"/>
                  <a:gd name="connsiteY82" fmla="*/ 4239065 h 5785477"/>
                  <a:gd name="connsiteX83" fmla="*/ 5160857 w 8126844"/>
                  <a:gd name="connsiteY83" fmla="*/ 4212171 h 5785477"/>
                  <a:gd name="connsiteX84" fmla="*/ 5187751 w 8126844"/>
                  <a:gd name="connsiteY84" fmla="*/ 4346641 h 5785477"/>
                  <a:gd name="connsiteX85" fmla="*/ 4878468 w 8126844"/>
                  <a:gd name="connsiteY85" fmla="*/ 4440771 h 5785477"/>
                  <a:gd name="connsiteX86" fmla="*/ 4891916 w 8126844"/>
                  <a:gd name="connsiteY86" fmla="*/ 4588689 h 5785477"/>
                  <a:gd name="connsiteX87" fmla="*/ 5376010 w 8126844"/>
                  <a:gd name="connsiteY87" fmla="*/ 4481112 h 5785477"/>
                  <a:gd name="connsiteX88" fmla="*/ 5967680 w 8126844"/>
                  <a:gd name="connsiteY88" fmla="*/ 4333194 h 5785477"/>
                  <a:gd name="connsiteX89" fmla="*/ 6344198 w 8126844"/>
                  <a:gd name="connsiteY89" fmla="*/ 4131489 h 5785477"/>
                  <a:gd name="connsiteX90" fmla="*/ 6478668 w 8126844"/>
                  <a:gd name="connsiteY90" fmla="*/ 4131489 h 5785477"/>
                  <a:gd name="connsiteX91" fmla="*/ 6478668 w 8126844"/>
                  <a:gd name="connsiteY91" fmla="*/ 4319747 h 5785477"/>
                  <a:gd name="connsiteX92" fmla="*/ 5900445 w 8126844"/>
                  <a:gd name="connsiteY92" fmla="*/ 4508006 h 5785477"/>
                  <a:gd name="connsiteX93" fmla="*/ 5053280 w 8126844"/>
                  <a:gd name="connsiteY93" fmla="*/ 4750053 h 5785477"/>
                  <a:gd name="connsiteX94" fmla="*/ 4703657 w 8126844"/>
                  <a:gd name="connsiteY94" fmla="*/ 4844183 h 5785477"/>
                  <a:gd name="connsiteX95" fmla="*/ 4313692 w 8126844"/>
                  <a:gd name="connsiteY95" fmla="*/ 4911418 h 5785477"/>
                  <a:gd name="connsiteX96" fmla="*/ 4004410 w 8126844"/>
                  <a:gd name="connsiteY96" fmla="*/ 4951759 h 5785477"/>
                  <a:gd name="connsiteX97" fmla="*/ 3869939 w 8126844"/>
                  <a:gd name="connsiteY97" fmla="*/ 4830736 h 5785477"/>
                  <a:gd name="connsiteX98" fmla="*/ 3950621 w 8126844"/>
                  <a:gd name="connsiteY98" fmla="*/ 4723159 h 5785477"/>
                  <a:gd name="connsiteX99" fmla="*/ 4367480 w 8126844"/>
                  <a:gd name="connsiteY99" fmla="*/ 4642477 h 5785477"/>
                  <a:gd name="connsiteX100" fmla="*/ 4542292 w 8126844"/>
                  <a:gd name="connsiteY100" fmla="*/ 4575241 h 5785477"/>
                  <a:gd name="connsiteX101" fmla="*/ 4542292 w 8126844"/>
                  <a:gd name="connsiteY101" fmla="*/ 4440771 h 5785477"/>
                  <a:gd name="connsiteX102" fmla="*/ 4206116 w 8126844"/>
                  <a:gd name="connsiteY102" fmla="*/ 4440771 h 5785477"/>
                  <a:gd name="connsiteX103" fmla="*/ 3520316 w 8126844"/>
                  <a:gd name="connsiteY103" fmla="*/ 4521453 h 5785477"/>
                  <a:gd name="connsiteX104" fmla="*/ 3157245 w 8126844"/>
                  <a:gd name="connsiteY104" fmla="*/ 4548347 h 5785477"/>
                  <a:gd name="connsiteX105" fmla="*/ 3076563 w 8126844"/>
                  <a:gd name="connsiteY105" fmla="*/ 4669371 h 5785477"/>
                  <a:gd name="connsiteX106" fmla="*/ 3224480 w 8126844"/>
                  <a:gd name="connsiteY106" fmla="*/ 4736606 h 5785477"/>
                  <a:gd name="connsiteX107" fmla="*/ 3453080 w 8126844"/>
                  <a:gd name="connsiteY107" fmla="*/ 4763500 h 5785477"/>
                  <a:gd name="connsiteX108" fmla="*/ 3412739 w 8126844"/>
                  <a:gd name="connsiteY108" fmla="*/ 4871077 h 5785477"/>
                  <a:gd name="connsiteX109" fmla="*/ 2968986 w 8126844"/>
                  <a:gd name="connsiteY109" fmla="*/ 4924865 h 5785477"/>
                  <a:gd name="connsiteX110" fmla="*/ 2767280 w 8126844"/>
                  <a:gd name="connsiteY110" fmla="*/ 4938312 h 5785477"/>
                  <a:gd name="connsiteX111" fmla="*/ 2673151 w 8126844"/>
                  <a:gd name="connsiteY111" fmla="*/ 5140018 h 5785477"/>
                  <a:gd name="connsiteX112" fmla="*/ 2767280 w 8126844"/>
                  <a:gd name="connsiteY112" fmla="*/ 5503089 h 5785477"/>
                  <a:gd name="connsiteX113" fmla="*/ 2700045 w 8126844"/>
                  <a:gd name="connsiteY113" fmla="*/ 5704794 h 5785477"/>
                  <a:gd name="connsiteX114" fmla="*/ 2498339 w 8126844"/>
                  <a:gd name="connsiteY114" fmla="*/ 5785477 h 5785477"/>
                  <a:gd name="connsiteX115" fmla="*/ 2256292 w 8126844"/>
                  <a:gd name="connsiteY115" fmla="*/ 5704794 h 5785477"/>
                  <a:gd name="connsiteX116" fmla="*/ 2175610 w 8126844"/>
                  <a:gd name="connsiteY116" fmla="*/ 5449300 h 5785477"/>
                  <a:gd name="connsiteX117" fmla="*/ 2269739 w 8126844"/>
                  <a:gd name="connsiteY117" fmla="*/ 5220700 h 5785477"/>
                  <a:gd name="connsiteX118" fmla="*/ 2404210 w 8126844"/>
                  <a:gd name="connsiteY118" fmla="*/ 5059336 h 5785477"/>
                  <a:gd name="connsiteX119" fmla="*/ 2390763 w 8126844"/>
                  <a:gd name="connsiteY119" fmla="*/ 4911418 h 5785477"/>
                  <a:gd name="connsiteX120" fmla="*/ 2014245 w 8126844"/>
                  <a:gd name="connsiteY120" fmla="*/ 4776947 h 5785477"/>
                  <a:gd name="connsiteX121" fmla="*/ 2068033 w 8126844"/>
                  <a:gd name="connsiteY121" fmla="*/ 4669371 h 5785477"/>
                  <a:gd name="connsiteX122" fmla="*/ 2390763 w 8126844"/>
                  <a:gd name="connsiteY122" fmla="*/ 4669371 h 5785477"/>
                  <a:gd name="connsiteX123" fmla="*/ 2807621 w 8126844"/>
                  <a:gd name="connsiteY123" fmla="*/ 4669371 h 5785477"/>
                  <a:gd name="connsiteX124" fmla="*/ 2834516 w 8126844"/>
                  <a:gd name="connsiteY124" fmla="*/ 4534900 h 5785477"/>
                  <a:gd name="connsiteX125" fmla="*/ 2686598 w 8126844"/>
                  <a:gd name="connsiteY125" fmla="*/ 4481112 h 5785477"/>
                  <a:gd name="connsiteX126" fmla="*/ 2780727 w 8126844"/>
                  <a:gd name="connsiteY126" fmla="*/ 4333194 h 5785477"/>
                  <a:gd name="connsiteX127" fmla="*/ 3211033 w 8126844"/>
                  <a:gd name="connsiteY127" fmla="*/ 4373536 h 5785477"/>
                  <a:gd name="connsiteX128" fmla="*/ 3775810 w 8126844"/>
                  <a:gd name="connsiteY128" fmla="*/ 4346641 h 5785477"/>
                  <a:gd name="connsiteX129" fmla="*/ 4380927 w 8126844"/>
                  <a:gd name="connsiteY129" fmla="*/ 4252512 h 5785477"/>
                  <a:gd name="connsiteX130" fmla="*/ 4622974 w 8126844"/>
                  <a:gd name="connsiteY130" fmla="*/ 4198724 h 5785477"/>
                  <a:gd name="connsiteX131" fmla="*/ 4555739 w 8126844"/>
                  <a:gd name="connsiteY131" fmla="*/ 4104594 h 5785477"/>
                  <a:gd name="connsiteX132" fmla="*/ 4031304 w 8126844"/>
                  <a:gd name="connsiteY132" fmla="*/ 4144936 h 5785477"/>
                  <a:gd name="connsiteX133" fmla="*/ 3600998 w 8126844"/>
                  <a:gd name="connsiteY133" fmla="*/ 4158383 h 5785477"/>
                  <a:gd name="connsiteX134" fmla="*/ 3278268 w 8126844"/>
                  <a:gd name="connsiteY134" fmla="*/ 4118041 h 5785477"/>
                  <a:gd name="connsiteX135" fmla="*/ 3237927 w 8126844"/>
                  <a:gd name="connsiteY135" fmla="*/ 4050806 h 5785477"/>
                  <a:gd name="connsiteX136" fmla="*/ 3291716 w 8126844"/>
                  <a:gd name="connsiteY136" fmla="*/ 3916336 h 5785477"/>
                  <a:gd name="connsiteX137" fmla="*/ 3587551 w 8126844"/>
                  <a:gd name="connsiteY137" fmla="*/ 3943230 h 5785477"/>
                  <a:gd name="connsiteX138" fmla="*/ 3883386 w 8126844"/>
                  <a:gd name="connsiteY138" fmla="*/ 3943230 h 5785477"/>
                  <a:gd name="connsiteX139" fmla="*/ 3964068 w 8126844"/>
                  <a:gd name="connsiteY139" fmla="*/ 3875994 h 5785477"/>
                  <a:gd name="connsiteX140" fmla="*/ 3883386 w 8126844"/>
                  <a:gd name="connsiteY140" fmla="*/ 3754971 h 5785477"/>
                  <a:gd name="connsiteX141" fmla="*/ 3412739 w 8126844"/>
                  <a:gd name="connsiteY141" fmla="*/ 3728077 h 5785477"/>
                  <a:gd name="connsiteX142" fmla="*/ 3049668 w 8126844"/>
                  <a:gd name="connsiteY142" fmla="*/ 3674289 h 5785477"/>
                  <a:gd name="connsiteX143" fmla="*/ 2740386 w 8126844"/>
                  <a:gd name="connsiteY143" fmla="*/ 3607053 h 5785477"/>
                  <a:gd name="connsiteX144" fmla="*/ 2457998 w 8126844"/>
                  <a:gd name="connsiteY144" fmla="*/ 3526371 h 5785477"/>
                  <a:gd name="connsiteX145" fmla="*/ 2242845 w 8126844"/>
                  <a:gd name="connsiteY145" fmla="*/ 3472583 h 5785477"/>
                  <a:gd name="connsiteX146" fmla="*/ 2162163 w 8126844"/>
                  <a:gd name="connsiteY146" fmla="*/ 3633947 h 5785477"/>
                  <a:gd name="connsiteX147" fmla="*/ 2336974 w 8126844"/>
                  <a:gd name="connsiteY147" fmla="*/ 3808759 h 5785477"/>
                  <a:gd name="connsiteX148" fmla="*/ 2713492 w 8126844"/>
                  <a:gd name="connsiteY148" fmla="*/ 3862547 h 5785477"/>
                  <a:gd name="connsiteX149" fmla="*/ 2874857 w 8126844"/>
                  <a:gd name="connsiteY149" fmla="*/ 3916336 h 5785477"/>
                  <a:gd name="connsiteX150" fmla="*/ 2874857 w 8126844"/>
                  <a:gd name="connsiteY150" fmla="*/ 4064253 h 5785477"/>
                  <a:gd name="connsiteX151" fmla="*/ 2605916 w 8126844"/>
                  <a:gd name="connsiteY151" fmla="*/ 4037359 h 5785477"/>
                  <a:gd name="connsiteX152" fmla="*/ 2000798 w 8126844"/>
                  <a:gd name="connsiteY152" fmla="*/ 3916336 h 5785477"/>
                  <a:gd name="connsiteX153" fmla="*/ 1583939 w 8126844"/>
                  <a:gd name="connsiteY153" fmla="*/ 3768418 h 5785477"/>
                  <a:gd name="connsiteX154" fmla="*/ 1409127 w 8126844"/>
                  <a:gd name="connsiteY154" fmla="*/ 3781865 h 5785477"/>
                  <a:gd name="connsiteX155" fmla="*/ 1368786 w 8126844"/>
                  <a:gd name="connsiteY155" fmla="*/ 3956677 h 5785477"/>
                  <a:gd name="connsiteX156" fmla="*/ 1799092 w 8126844"/>
                  <a:gd name="connsiteY156" fmla="*/ 4091147 h 5785477"/>
                  <a:gd name="connsiteX157" fmla="*/ 2256292 w 8126844"/>
                  <a:gd name="connsiteY157" fmla="*/ 4252512 h 5785477"/>
                  <a:gd name="connsiteX158" fmla="*/ 2390763 w 8126844"/>
                  <a:gd name="connsiteY158" fmla="*/ 4360089 h 5785477"/>
                  <a:gd name="connsiteX159" fmla="*/ 2094927 w 8126844"/>
                  <a:gd name="connsiteY159" fmla="*/ 4427324 h 5785477"/>
                  <a:gd name="connsiteX160" fmla="*/ 1557045 w 8126844"/>
                  <a:gd name="connsiteY160" fmla="*/ 4252512 h 5785477"/>
                  <a:gd name="connsiteX161" fmla="*/ 965374 w 8126844"/>
                  <a:gd name="connsiteY161" fmla="*/ 4023912 h 5785477"/>
                  <a:gd name="connsiteX162" fmla="*/ 481280 w 8126844"/>
                  <a:gd name="connsiteY162" fmla="*/ 3808759 h 5785477"/>
                  <a:gd name="connsiteX163" fmla="*/ 198892 w 8126844"/>
                  <a:gd name="connsiteY163" fmla="*/ 3701183 h 5785477"/>
                  <a:gd name="connsiteX164" fmla="*/ 131657 w 8126844"/>
                  <a:gd name="connsiteY164" fmla="*/ 3607053 h 5785477"/>
                  <a:gd name="connsiteX165" fmla="*/ 279574 w 8126844"/>
                  <a:gd name="connsiteY165" fmla="*/ 3512924 h 5785477"/>
                  <a:gd name="connsiteX166" fmla="*/ 642645 w 8126844"/>
                  <a:gd name="connsiteY166" fmla="*/ 3687736 h 5785477"/>
                  <a:gd name="connsiteX167" fmla="*/ 1113292 w 8126844"/>
                  <a:gd name="connsiteY167" fmla="*/ 3835653 h 5785477"/>
                  <a:gd name="connsiteX168" fmla="*/ 1153633 w 8126844"/>
                  <a:gd name="connsiteY168" fmla="*/ 3660841 h 5785477"/>
                  <a:gd name="connsiteX169" fmla="*/ 1032610 w 8126844"/>
                  <a:gd name="connsiteY169" fmla="*/ 3499477 h 5785477"/>
                  <a:gd name="connsiteX170" fmla="*/ 535068 w 8126844"/>
                  <a:gd name="connsiteY170" fmla="*/ 3351559 h 5785477"/>
                  <a:gd name="connsiteX171" fmla="*/ 198892 w 8126844"/>
                  <a:gd name="connsiteY171" fmla="*/ 3109512 h 5785477"/>
                  <a:gd name="connsiteX172" fmla="*/ 10633 w 8126844"/>
                  <a:gd name="connsiteY172" fmla="*/ 2948147 h 5785477"/>
                  <a:gd name="connsiteX173" fmla="*/ 50974 w 8126844"/>
                  <a:gd name="connsiteY173" fmla="*/ 2813677 h 5785477"/>
                  <a:gd name="connsiteX174" fmla="*/ 279574 w 8126844"/>
                  <a:gd name="connsiteY174" fmla="*/ 2894359 h 5785477"/>
                  <a:gd name="connsiteX175" fmla="*/ 1019163 w 8126844"/>
                  <a:gd name="connsiteY175" fmla="*/ 3297771 h 5785477"/>
                  <a:gd name="connsiteX176" fmla="*/ 1462916 w 8126844"/>
                  <a:gd name="connsiteY176" fmla="*/ 3539818 h 5785477"/>
                  <a:gd name="connsiteX177" fmla="*/ 1799092 w 8126844"/>
                  <a:gd name="connsiteY177" fmla="*/ 3633947 h 5785477"/>
                  <a:gd name="connsiteX178" fmla="*/ 1973904 w 8126844"/>
                  <a:gd name="connsiteY178" fmla="*/ 3566712 h 5785477"/>
                  <a:gd name="connsiteX179" fmla="*/ 1960457 w 8126844"/>
                  <a:gd name="connsiteY179" fmla="*/ 3324665 h 5785477"/>
                  <a:gd name="connsiteX180" fmla="*/ 1624280 w 8126844"/>
                  <a:gd name="connsiteY180" fmla="*/ 3217089 h 5785477"/>
                  <a:gd name="connsiteX181" fmla="*/ 1288104 w 8126844"/>
                  <a:gd name="connsiteY181" fmla="*/ 3069171 h 5785477"/>
                  <a:gd name="connsiteX182" fmla="*/ 1261210 w 8126844"/>
                  <a:gd name="connsiteY182" fmla="*/ 2934700 h 5785477"/>
                  <a:gd name="connsiteX183" fmla="*/ 1462916 w 8126844"/>
                  <a:gd name="connsiteY183" fmla="*/ 2934700 h 5785477"/>
                  <a:gd name="connsiteX184" fmla="*/ 1691516 w 8126844"/>
                  <a:gd name="connsiteY184" fmla="*/ 3015383 h 5785477"/>
                  <a:gd name="connsiteX185" fmla="*/ 1758751 w 8126844"/>
                  <a:gd name="connsiteY185" fmla="*/ 2800230 h 5785477"/>
                  <a:gd name="connsiteX186" fmla="*/ 1597386 w 8126844"/>
                  <a:gd name="connsiteY186" fmla="*/ 2625418 h 5785477"/>
                  <a:gd name="connsiteX187" fmla="*/ 1153633 w 8126844"/>
                  <a:gd name="connsiteY187" fmla="*/ 2437159 h 5785477"/>
                  <a:gd name="connsiteX188" fmla="*/ 871245 w 8126844"/>
                  <a:gd name="connsiteY188" fmla="*/ 2248900 h 5785477"/>
                  <a:gd name="connsiteX189" fmla="*/ 750221 w 8126844"/>
                  <a:gd name="connsiteY189" fmla="*/ 2114430 h 5785477"/>
                  <a:gd name="connsiteX190" fmla="*/ 844351 w 8126844"/>
                  <a:gd name="connsiteY190" fmla="*/ 1993406 h 5785477"/>
                  <a:gd name="connsiteX191" fmla="*/ 1328445 w 8126844"/>
                  <a:gd name="connsiteY191" fmla="*/ 2208559 h 5785477"/>
                  <a:gd name="connsiteX192" fmla="*/ 1606671 w 8126844"/>
                  <a:gd name="connsiteY192" fmla="*/ 2354978 h 5785477"/>
                  <a:gd name="connsiteX193" fmla="*/ 1720260 w 8126844"/>
                  <a:gd name="connsiteY193" fmla="*/ 2076139 h 5785477"/>
                  <a:gd name="connsiteX194" fmla="*/ 1772079 w 8126844"/>
                  <a:gd name="connsiteY194" fmla="*/ 1892714 h 5785477"/>
                  <a:gd name="connsiteX195" fmla="*/ 1693720 w 8126844"/>
                  <a:gd name="connsiteY195" fmla="*/ 1720685 h 5785477"/>
                  <a:gd name="connsiteX196" fmla="*/ 2176456 w 8126844"/>
                  <a:gd name="connsiteY196" fmla="*/ 2033533 h 5785477"/>
                  <a:gd name="connsiteX197" fmla="*/ 1984049 w 8126844"/>
                  <a:gd name="connsiteY197" fmla="*/ 2011125 h 5785477"/>
                  <a:gd name="connsiteX198" fmla="*/ 1894130 w 8126844"/>
                  <a:gd name="connsiteY198" fmla="*/ 2148843 h 5785477"/>
                  <a:gd name="connsiteX199" fmla="*/ 1879774 w 8126844"/>
                  <a:gd name="connsiteY199" fmla="*/ 2490947 h 5785477"/>
                  <a:gd name="connsiteX200" fmla="*/ 2390763 w 8126844"/>
                  <a:gd name="connsiteY200" fmla="*/ 2719547 h 5785477"/>
                  <a:gd name="connsiteX201" fmla="*/ 3157245 w 8126844"/>
                  <a:gd name="connsiteY201" fmla="*/ 2934700 h 5785477"/>
                  <a:gd name="connsiteX202" fmla="*/ 3708574 w 8126844"/>
                  <a:gd name="connsiteY202" fmla="*/ 3069171 h 5785477"/>
                  <a:gd name="connsiteX203" fmla="*/ 4165774 w 8126844"/>
                  <a:gd name="connsiteY203" fmla="*/ 3042277 h 5785477"/>
                  <a:gd name="connsiteX204" fmla="*/ 4394374 w 8126844"/>
                  <a:gd name="connsiteY204" fmla="*/ 3015383 h 5785477"/>
                  <a:gd name="connsiteX205" fmla="*/ 4407821 w 8126844"/>
                  <a:gd name="connsiteY205" fmla="*/ 2827124 h 5785477"/>
                  <a:gd name="connsiteX206" fmla="*/ 4192668 w 8126844"/>
                  <a:gd name="connsiteY206" fmla="*/ 2786783 h 5785477"/>
                  <a:gd name="connsiteX207" fmla="*/ 4031304 w 8126844"/>
                  <a:gd name="connsiteY207" fmla="*/ 2827124 h 5785477"/>
                  <a:gd name="connsiteX208" fmla="*/ 4031304 w 8126844"/>
                  <a:gd name="connsiteY208" fmla="*/ 2652312 h 5785477"/>
                  <a:gd name="connsiteX209" fmla="*/ 4448163 w 8126844"/>
                  <a:gd name="connsiteY209" fmla="*/ 2531289 h 5785477"/>
                  <a:gd name="connsiteX210" fmla="*/ 4703657 w 8126844"/>
                  <a:gd name="connsiteY210" fmla="*/ 2423712 h 5785477"/>
                  <a:gd name="connsiteX211" fmla="*/ 4719129 w 8126844"/>
                  <a:gd name="connsiteY211" fmla="*/ 2207048 h 5785477"/>
                  <a:gd name="connsiteX212" fmla="*/ 4519556 w 8126844"/>
                  <a:gd name="connsiteY212" fmla="*/ 2212000 h 5785477"/>
                  <a:gd name="connsiteX0" fmla="*/ 5076343 w 8126844"/>
                  <a:gd name="connsiteY0" fmla="*/ 2000085 h 5783418"/>
                  <a:gd name="connsiteX1" fmla="*/ 4866197 w 8126844"/>
                  <a:gd name="connsiteY1" fmla="*/ 2118925 h 5783418"/>
                  <a:gd name="connsiteX2" fmla="*/ 4959151 w 8126844"/>
                  <a:gd name="connsiteY2" fmla="*/ 2327524 h 5783418"/>
                  <a:gd name="connsiteX3" fmla="*/ 5402904 w 8126844"/>
                  <a:gd name="connsiteY3" fmla="*/ 2166159 h 5783418"/>
                  <a:gd name="connsiteX4" fmla="*/ 6478668 w 8126844"/>
                  <a:gd name="connsiteY4" fmla="*/ 1453465 h 5783418"/>
                  <a:gd name="connsiteX5" fmla="*/ 6941073 w 8126844"/>
                  <a:gd name="connsiteY5" fmla="*/ 842132 h 5783418"/>
                  <a:gd name="connsiteX6" fmla="*/ 6636336 w 8126844"/>
                  <a:gd name="connsiteY6" fmla="*/ 355952 h 5783418"/>
                  <a:gd name="connsiteX7" fmla="*/ 6742471 w 8126844"/>
                  <a:gd name="connsiteY7" fmla="*/ 7900 h 5783418"/>
                  <a:gd name="connsiteX8" fmla="*/ 7177916 w 8126844"/>
                  <a:gd name="connsiteY8" fmla="*/ 606300 h 5783418"/>
                  <a:gd name="connsiteX9" fmla="*/ 7352727 w 8126844"/>
                  <a:gd name="connsiteY9" fmla="*/ 485277 h 5783418"/>
                  <a:gd name="connsiteX10" fmla="*/ 7460304 w 8126844"/>
                  <a:gd name="connsiteY10" fmla="*/ 794559 h 5783418"/>
                  <a:gd name="connsiteX11" fmla="*/ 7137574 w 8126844"/>
                  <a:gd name="connsiteY11" fmla="*/ 1224865 h 5783418"/>
                  <a:gd name="connsiteX12" fmla="*/ 7056892 w 8126844"/>
                  <a:gd name="connsiteY12" fmla="*/ 1399677 h 5783418"/>
                  <a:gd name="connsiteX13" fmla="*/ 7177916 w 8126844"/>
                  <a:gd name="connsiteY13" fmla="*/ 1507253 h 5783418"/>
                  <a:gd name="connsiteX14" fmla="*/ 7406516 w 8126844"/>
                  <a:gd name="connsiteY14" fmla="*/ 1278653 h 5783418"/>
                  <a:gd name="connsiteX15" fmla="*/ 7540986 w 8126844"/>
                  <a:gd name="connsiteY15" fmla="*/ 1278653 h 5783418"/>
                  <a:gd name="connsiteX16" fmla="*/ 7554433 w 8126844"/>
                  <a:gd name="connsiteY16" fmla="*/ 1507253 h 5783418"/>
                  <a:gd name="connsiteX17" fmla="*/ 6976210 w 8126844"/>
                  <a:gd name="connsiteY17" fmla="*/ 2098924 h 5783418"/>
                  <a:gd name="connsiteX18" fmla="*/ 6276963 w 8126844"/>
                  <a:gd name="connsiteY18" fmla="*/ 2650253 h 5783418"/>
                  <a:gd name="connsiteX19" fmla="*/ 5860104 w 8126844"/>
                  <a:gd name="connsiteY19" fmla="*/ 2851959 h 5783418"/>
                  <a:gd name="connsiteX20" fmla="*/ 5658398 w 8126844"/>
                  <a:gd name="connsiteY20" fmla="*/ 2919194 h 5783418"/>
                  <a:gd name="connsiteX21" fmla="*/ 5550821 w 8126844"/>
                  <a:gd name="connsiteY21" fmla="*/ 2838512 h 5783418"/>
                  <a:gd name="connsiteX22" fmla="*/ 5644951 w 8126844"/>
                  <a:gd name="connsiteY22" fmla="*/ 2636806 h 5783418"/>
                  <a:gd name="connsiteX23" fmla="*/ 5913892 w 8126844"/>
                  <a:gd name="connsiteY23" fmla="*/ 2583018 h 5783418"/>
                  <a:gd name="connsiteX24" fmla="*/ 5752527 w 8126844"/>
                  <a:gd name="connsiteY24" fmla="*/ 2273735 h 5783418"/>
                  <a:gd name="connsiteX25" fmla="*/ 5362563 w 8126844"/>
                  <a:gd name="connsiteY25" fmla="*/ 2421653 h 5783418"/>
                  <a:gd name="connsiteX26" fmla="*/ 4663316 w 8126844"/>
                  <a:gd name="connsiteY26" fmla="*/ 2704041 h 5783418"/>
                  <a:gd name="connsiteX27" fmla="*/ 4649868 w 8126844"/>
                  <a:gd name="connsiteY27" fmla="*/ 2878853 h 5783418"/>
                  <a:gd name="connsiteX28" fmla="*/ 4703657 w 8126844"/>
                  <a:gd name="connsiteY28" fmla="*/ 2986430 h 5783418"/>
                  <a:gd name="connsiteX29" fmla="*/ 5066727 w 8126844"/>
                  <a:gd name="connsiteY29" fmla="*/ 2851959 h 5783418"/>
                  <a:gd name="connsiteX30" fmla="*/ 5322221 w 8126844"/>
                  <a:gd name="connsiteY30" fmla="*/ 2798171 h 5783418"/>
                  <a:gd name="connsiteX31" fmla="*/ 5349116 w 8126844"/>
                  <a:gd name="connsiteY31" fmla="*/ 2932641 h 5783418"/>
                  <a:gd name="connsiteX32" fmla="*/ 4784339 w 8126844"/>
                  <a:gd name="connsiteY32" fmla="*/ 3147794 h 5783418"/>
                  <a:gd name="connsiteX33" fmla="*/ 4098539 w 8126844"/>
                  <a:gd name="connsiteY33" fmla="*/ 3282265 h 5783418"/>
                  <a:gd name="connsiteX34" fmla="*/ 2740386 w 8126844"/>
                  <a:gd name="connsiteY34" fmla="*/ 3147794 h 5783418"/>
                  <a:gd name="connsiteX35" fmla="*/ 2202504 w 8126844"/>
                  <a:gd name="connsiteY35" fmla="*/ 2946088 h 5783418"/>
                  <a:gd name="connsiteX36" fmla="*/ 2027692 w 8126844"/>
                  <a:gd name="connsiteY36" fmla="*/ 2892300 h 5783418"/>
                  <a:gd name="connsiteX37" fmla="*/ 1960457 w 8126844"/>
                  <a:gd name="connsiteY37" fmla="*/ 3040218 h 5783418"/>
                  <a:gd name="connsiteX38" fmla="*/ 2390763 w 8126844"/>
                  <a:gd name="connsiteY38" fmla="*/ 3268818 h 5783418"/>
                  <a:gd name="connsiteX39" fmla="*/ 3372398 w 8126844"/>
                  <a:gd name="connsiteY39" fmla="*/ 3510865 h 5783418"/>
                  <a:gd name="connsiteX40" fmla="*/ 4125433 w 8126844"/>
                  <a:gd name="connsiteY40" fmla="*/ 3510865 h 5783418"/>
                  <a:gd name="connsiteX41" fmla="*/ 4757445 w 8126844"/>
                  <a:gd name="connsiteY41" fmla="*/ 3483971 h 5783418"/>
                  <a:gd name="connsiteX42" fmla="*/ 4918810 w 8126844"/>
                  <a:gd name="connsiteY42" fmla="*/ 3524312 h 5783418"/>
                  <a:gd name="connsiteX43" fmla="*/ 4811233 w 8126844"/>
                  <a:gd name="connsiteY43" fmla="*/ 3685677 h 5783418"/>
                  <a:gd name="connsiteX44" fmla="*/ 4286798 w 8126844"/>
                  <a:gd name="connsiteY44" fmla="*/ 3752912 h 5783418"/>
                  <a:gd name="connsiteX45" fmla="*/ 4219563 w 8126844"/>
                  <a:gd name="connsiteY45" fmla="*/ 3887382 h 5783418"/>
                  <a:gd name="connsiteX46" fmla="*/ 4555739 w 8126844"/>
                  <a:gd name="connsiteY46" fmla="*/ 3941171 h 5783418"/>
                  <a:gd name="connsiteX47" fmla="*/ 5241539 w 8126844"/>
                  <a:gd name="connsiteY47" fmla="*/ 3752912 h 5783418"/>
                  <a:gd name="connsiteX48" fmla="*/ 5523927 w 8126844"/>
                  <a:gd name="connsiteY48" fmla="*/ 3618441 h 5783418"/>
                  <a:gd name="connsiteX49" fmla="*/ 5618057 w 8126844"/>
                  <a:gd name="connsiteY49" fmla="*/ 3510865 h 5783418"/>
                  <a:gd name="connsiteX50" fmla="*/ 5402904 w 8126844"/>
                  <a:gd name="connsiteY50" fmla="*/ 3497418 h 5783418"/>
                  <a:gd name="connsiteX51" fmla="*/ 5214645 w 8126844"/>
                  <a:gd name="connsiteY51" fmla="*/ 3389841 h 5783418"/>
                  <a:gd name="connsiteX52" fmla="*/ 5241539 w 8126844"/>
                  <a:gd name="connsiteY52" fmla="*/ 3268818 h 5783418"/>
                  <a:gd name="connsiteX53" fmla="*/ 5537374 w 8126844"/>
                  <a:gd name="connsiteY53" fmla="*/ 3228477 h 5783418"/>
                  <a:gd name="connsiteX54" fmla="*/ 6196280 w 8126844"/>
                  <a:gd name="connsiteY54" fmla="*/ 2972982 h 5783418"/>
                  <a:gd name="connsiteX55" fmla="*/ 6747610 w 8126844"/>
                  <a:gd name="connsiteY55" fmla="*/ 2636806 h 5783418"/>
                  <a:gd name="connsiteX56" fmla="*/ 7218257 w 8126844"/>
                  <a:gd name="connsiteY56" fmla="*/ 2193053 h 5783418"/>
                  <a:gd name="connsiteX57" fmla="*/ 7433410 w 8126844"/>
                  <a:gd name="connsiteY57" fmla="*/ 2018241 h 5783418"/>
                  <a:gd name="connsiteX58" fmla="*/ 7567880 w 8126844"/>
                  <a:gd name="connsiteY58" fmla="*/ 2045135 h 5783418"/>
                  <a:gd name="connsiteX59" fmla="*/ 7514092 w 8126844"/>
                  <a:gd name="connsiteY59" fmla="*/ 2246841 h 5783418"/>
                  <a:gd name="connsiteX60" fmla="*/ 7097233 w 8126844"/>
                  <a:gd name="connsiteY60" fmla="*/ 2677147 h 5783418"/>
                  <a:gd name="connsiteX61" fmla="*/ 6451774 w 8126844"/>
                  <a:gd name="connsiteY61" fmla="*/ 3094006 h 5783418"/>
                  <a:gd name="connsiteX62" fmla="*/ 6088704 w 8126844"/>
                  <a:gd name="connsiteY62" fmla="*/ 3282265 h 5783418"/>
                  <a:gd name="connsiteX63" fmla="*/ 5981127 w 8126844"/>
                  <a:gd name="connsiteY63" fmla="*/ 3416735 h 5783418"/>
                  <a:gd name="connsiteX64" fmla="*/ 6021468 w 8126844"/>
                  <a:gd name="connsiteY64" fmla="*/ 3618441 h 5783418"/>
                  <a:gd name="connsiteX65" fmla="*/ 6115598 w 8126844"/>
                  <a:gd name="connsiteY65" fmla="*/ 3766359 h 5783418"/>
                  <a:gd name="connsiteX66" fmla="*/ 6734163 w 8126844"/>
                  <a:gd name="connsiteY66" fmla="*/ 3591547 h 5783418"/>
                  <a:gd name="connsiteX67" fmla="*/ 7419963 w 8126844"/>
                  <a:gd name="connsiteY67" fmla="*/ 3161241 h 5783418"/>
                  <a:gd name="connsiteX68" fmla="*/ 7850268 w 8126844"/>
                  <a:gd name="connsiteY68" fmla="*/ 2838512 h 5783418"/>
                  <a:gd name="connsiteX69" fmla="*/ 8065421 w 8126844"/>
                  <a:gd name="connsiteY69" fmla="*/ 2730935 h 5783418"/>
                  <a:gd name="connsiteX70" fmla="*/ 8105763 w 8126844"/>
                  <a:gd name="connsiteY70" fmla="*/ 2892300 h 5783418"/>
                  <a:gd name="connsiteX71" fmla="*/ 7769586 w 8126844"/>
                  <a:gd name="connsiteY71" fmla="*/ 3228477 h 5783418"/>
                  <a:gd name="connsiteX72" fmla="*/ 6707268 w 8126844"/>
                  <a:gd name="connsiteY72" fmla="*/ 3806700 h 5783418"/>
                  <a:gd name="connsiteX73" fmla="*/ 6129045 w 8126844"/>
                  <a:gd name="connsiteY73" fmla="*/ 4075641 h 5783418"/>
                  <a:gd name="connsiteX74" fmla="*/ 5833210 w 8126844"/>
                  <a:gd name="connsiteY74" fmla="*/ 4115982 h 5783418"/>
                  <a:gd name="connsiteX75" fmla="*/ 5712186 w 8126844"/>
                  <a:gd name="connsiteY75" fmla="*/ 4156324 h 5783418"/>
                  <a:gd name="connsiteX76" fmla="*/ 5658398 w 8126844"/>
                  <a:gd name="connsiteY76" fmla="*/ 4008406 h 5783418"/>
                  <a:gd name="connsiteX77" fmla="*/ 5779421 w 8126844"/>
                  <a:gd name="connsiteY77" fmla="*/ 3900830 h 5783418"/>
                  <a:gd name="connsiteX78" fmla="*/ 5779421 w 8126844"/>
                  <a:gd name="connsiteY78" fmla="*/ 3806700 h 5783418"/>
                  <a:gd name="connsiteX79" fmla="*/ 5497033 w 8126844"/>
                  <a:gd name="connsiteY79" fmla="*/ 3927724 h 5783418"/>
                  <a:gd name="connsiteX80" fmla="*/ 5039833 w 8126844"/>
                  <a:gd name="connsiteY80" fmla="*/ 4062194 h 5783418"/>
                  <a:gd name="connsiteX81" fmla="*/ 4865021 w 8126844"/>
                  <a:gd name="connsiteY81" fmla="*/ 4142877 h 5783418"/>
                  <a:gd name="connsiteX82" fmla="*/ 4905363 w 8126844"/>
                  <a:gd name="connsiteY82" fmla="*/ 4237006 h 5783418"/>
                  <a:gd name="connsiteX83" fmla="*/ 5160857 w 8126844"/>
                  <a:gd name="connsiteY83" fmla="*/ 4210112 h 5783418"/>
                  <a:gd name="connsiteX84" fmla="*/ 5187751 w 8126844"/>
                  <a:gd name="connsiteY84" fmla="*/ 4344582 h 5783418"/>
                  <a:gd name="connsiteX85" fmla="*/ 4878468 w 8126844"/>
                  <a:gd name="connsiteY85" fmla="*/ 4438712 h 5783418"/>
                  <a:gd name="connsiteX86" fmla="*/ 4891916 w 8126844"/>
                  <a:gd name="connsiteY86" fmla="*/ 4586630 h 5783418"/>
                  <a:gd name="connsiteX87" fmla="*/ 5376010 w 8126844"/>
                  <a:gd name="connsiteY87" fmla="*/ 4479053 h 5783418"/>
                  <a:gd name="connsiteX88" fmla="*/ 5967680 w 8126844"/>
                  <a:gd name="connsiteY88" fmla="*/ 4331135 h 5783418"/>
                  <a:gd name="connsiteX89" fmla="*/ 6344198 w 8126844"/>
                  <a:gd name="connsiteY89" fmla="*/ 4129430 h 5783418"/>
                  <a:gd name="connsiteX90" fmla="*/ 6478668 w 8126844"/>
                  <a:gd name="connsiteY90" fmla="*/ 4129430 h 5783418"/>
                  <a:gd name="connsiteX91" fmla="*/ 6478668 w 8126844"/>
                  <a:gd name="connsiteY91" fmla="*/ 4317688 h 5783418"/>
                  <a:gd name="connsiteX92" fmla="*/ 5900445 w 8126844"/>
                  <a:gd name="connsiteY92" fmla="*/ 4505947 h 5783418"/>
                  <a:gd name="connsiteX93" fmla="*/ 5053280 w 8126844"/>
                  <a:gd name="connsiteY93" fmla="*/ 4747994 h 5783418"/>
                  <a:gd name="connsiteX94" fmla="*/ 4703657 w 8126844"/>
                  <a:gd name="connsiteY94" fmla="*/ 4842124 h 5783418"/>
                  <a:gd name="connsiteX95" fmla="*/ 4313692 w 8126844"/>
                  <a:gd name="connsiteY95" fmla="*/ 4909359 h 5783418"/>
                  <a:gd name="connsiteX96" fmla="*/ 4004410 w 8126844"/>
                  <a:gd name="connsiteY96" fmla="*/ 4949700 h 5783418"/>
                  <a:gd name="connsiteX97" fmla="*/ 3869939 w 8126844"/>
                  <a:gd name="connsiteY97" fmla="*/ 4828677 h 5783418"/>
                  <a:gd name="connsiteX98" fmla="*/ 3950621 w 8126844"/>
                  <a:gd name="connsiteY98" fmla="*/ 4721100 h 5783418"/>
                  <a:gd name="connsiteX99" fmla="*/ 4367480 w 8126844"/>
                  <a:gd name="connsiteY99" fmla="*/ 4640418 h 5783418"/>
                  <a:gd name="connsiteX100" fmla="*/ 4542292 w 8126844"/>
                  <a:gd name="connsiteY100" fmla="*/ 4573182 h 5783418"/>
                  <a:gd name="connsiteX101" fmla="*/ 4542292 w 8126844"/>
                  <a:gd name="connsiteY101" fmla="*/ 4438712 h 5783418"/>
                  <a:gd name="connsiteX102" fmla="*/ 4206116 w 8126844"/>
                  <a:gd name="connsiteY102" fmla="*/ 4438712 h 5783418"/>
                  <a:gd name="connsiteX103" fmla="*/ 3520316 w 8126844"/>
                  <a:gd name="connsiteY103" fmla="*/ 4519394 h 5783418"/>
                  <a:gd name="connsiteX104" fmla="*/ 3157245 w 8126844"/>
                  <a:gd name="connsiteY104" fmla="*/ 4546288 h 5783418"/>
                  <a:gd name="connsiteX105" fmla="*/ 3076563 w 8126844"/>
                  <a:gd name="connsiteY105" fmla="*/ 4667312 h 5783418"/>
                  <a:gd name="connsiteX106" fmla="*/ 3224480 w 8126844"/>
                  <a:gd name="connsiteY106" fmla="*/ 4734547 h 5783418"/>
                  <a:gd name="connsiteX107" fmla="*/ 3453080 w 8126844"/>
                  <a:gd name="connsiteY107" fmla="*/ 4761441 h 5783418"/>
                  <a:gd name="connsiteX108" fmla="*/ 3412739 w 8126844"/>
                  <a:gd name="connsiteY108" fmla="*/ 4869018 h 5783418"/>
                  <a:gd name="connsiteX109" fmla="*/ 2968986 w 8126844"/>
                  <a:gd name="connsiteY109" fmla="*/ 4922806 h 5783418"/>
                  <a:gd name="connsiteX110" fmla="*/ 2767280 w 8126844"/>
                  <a:gd name="connsiteY110" fmla="*/ 4936253 h 5783418"/>
                  <a:gd name="connsiteX111" fmla="*/ 2673151 w 8126844"/>
                  <a:gd name="connsiteY111" fmla="*/ 5137959 h 5783418"/>
                  <a:gd name="connsiteX112" fmla="*/ 2767280 w 8126844"/>
                  <a:gd name="connsiteY112" fmla="*/ 5501030 h 5783418"/>
                  <a:gd name="connsiteX113" fmla="*/ 2700045 w 8126844"/>
                  <a:gd name="connsiteY113" fmla="*/ 5702735 h 5783418"/>
                  <a:gd name="connsiteX114" fmla="*/ 2498339 w 8126844"/>
                  <a:gd name="connsiteY114" fmla="*/ 5783418 h 5783418"/>
                  <a:gd name="connsiteX115" fmla="*/ 2256292 w 8126844"/>
                  <a:gd name="connsiteY115" fmla="*/ 5702735 h 5783418"/>
                  <a:gd name="connsiteX116" fmla="*/ 2175610 w 8126844"/>
                  <a:gd name="connsiteY116" fmla="*/ 5447241 h 5783418"/>
                  <a:gd name="connsiteX117" fmla="*/ 2269739 w 8126844"/>
                  <a:gd name="connsiteY117" fmla="*/ 5218641 h 5783418"/>
                  <a:gd name="connsiteX118" fmla="*/ 2404210 w 8126844"/>
                  <a:gd name="connsiteY118" fmla="*/ 5057277 h 5783418"/>
                  <a:gd name="connsiteX119" fmla="*/ 2390763 w 8126844"/>
                  <a:gd name="connsiteY119" fmla="*/ 4909359 h 5783418"/>
                  <a:gd name="connsiteX120" fmla="*/ 2014245 w 8126844"/>
                  <a:gd name="connsiteY120" fmla="*/ 4774888 h 5783418"/>
                  <a:gd name="connsiteX121" fmla="*/ 2068033 w 8126844"/>
                  <a:gd name="connsiteY121" fmla="*/ 4667312 h 5783418"/>
                  <a:gd name="connsiteX122" fmla="*/ 2390763 w 8126844"/>
                  <a:gd name="connsiteY122" fmla="*/ 4667312 h 5783418"/>
                  <a:gd name="connsiteX123" fmla="*/ 2807621 w 8126844"/>
                  <a:gd name="connsiteY123" fmla="*/ 4667312 h 5783418"/>
                  <a:gd name="connsiteX124" fmla="*/ 2834516 w 8126844"/>
                  <a:gd name="connsiteY124" fmla="*/ 4532841 h 5783418"/>
                  <a:gd name="connsiteX125" fmla="*/ 2686598 w 8126844"/>
                  <a:gd name="connsiteY125" fmla="*/ 4479053 h 5783418"/>
                  <a:gd name="connsiteX126" fmla="*/ 2780727 w 8126844"/>
                  <a:gd name="connsiteY126" fmla="*/ 4331135 h 5783418"/>
                  <a:gd name="connsiteX127" fmla="*/ 3211033 w 8126844"/>
                  <a:gd name="connsiteY127" fmla="*/ 4371477 h 5783418"/>
                  <a:gd name="connsiteX128" fmla="*/ 3775810 w 8126844"/>
                  <a:gd name="connsiteY128" fmla="*/ 4344582 h 5783418"/>
                  <a:gd name="connsiteX129" fmla="*/ 4380927 w 8126844"/>
                  <a:gd name="connsiteY129" fmla="*/ 4250453 h 5783418"/>
                  <a:gd name="connsiteX130" fmla="*/ 4622974 w 8126844"/>
                  <a:gd name="connsiteY130" fmla="*/ 4196665 h 5783418"/>
                  <a:gd name="connsiteX131" fmla="*/ 4555739 w 8126844"/>
                  <a:gd name="connsiteY131" fmla="*/ 4102535 h 5783418"/>
                  <a:gd name="connsiteX132" fmla="*/ 4031304 w 8126844"/>
                  <a:gd name="connsiteY132" fmla="*/ 4142877 h 5783418"/>
                  <a:gd name="connsiteX133" fmla="*/ 3600998 w 8126844"/>
                  <a:gd name="connsiteY133" fmla="*/ 4156324 h 5783418"/>
                  <a:gd name="connsiteX134" fmla="*/ 3278268 w 8126844"/>
                  <a:gd name="connsiteY134" fmla="*/ 4115982 h 5783418"/>
                  <a:gd name="connsiteX135" fmla="*/ 3237927 w 8126844"/>
                  <a:gd name="connsiteY135" fmla="*/ 4048747 h 5783418"/>
                  <a:gd name="connsiteX136" fmla="*/ 3291716 w 8126844"/>
                  <a:gd name="connsiteY136" fmla="*/ 3914277 h 5783418"/>
                  <a:gd name="connsiteX137" fmla="*/ 3587551 w 8126844"/>
                  <a:gd name="connsiteY137" fmla="*/ 3941171 h 5783418"/>
                  <a:gd name="connsiteX138" fmla="*/ 3883386 w 8126844"/>
                  <a:gd name="connsiteY138" fmla="*/ 3941171 h 5783418"/>
                  <a:gd name="connsiteX139" fmla="*/ 3964068 w 8126844"/>
                  <a:gd name="connsiteY139" fmla="*/ 3873935 h 5783418"/>
                  <a:gd name="connsiteX140" fmla="*/ 3883386 w 8126844"/>
                  <a:gd name="connsiteY140" fmla="*/ 3752912 h 5783418"/>
                  <a:gd name="connsiteX141" fmla="*/ 3412739 w 8126844"/>
                  <a:gd name="connsiteY141" fmla="*/ 3726018 h 5783418"/>
                  <a:gd name="connsiteX142" fmla="*/ 3049668 w 8126844"/>
                  <a:gd name="connsiteY142" fmla="*/ 3672230 h 5783418"/>
                  <a:gd name="connsiteX143" fmla="*/ 2740386 w 8126844"/>
                  <a:gd name="connsiteY143" fmla="*/ 3604994 h 5783418"/>
                  <a:gd name="connsiteX144" fmla="*/ 2457998 w 8126844"/>
                  <a:gd name="connsiteY144" fmla="*/ 3524312 h 5783418"/>
                  <a:gd name="connsiteX145" fmla="*/ 2242845 w 8126844"/>
                  <a:gd name="connsiteY145" fmla="*/ 3470524 h 5783418"/>
                  <a:gd name="connsiteX146" fmla="*/ 2162163 w 8126844"/>
                  <a:gd name="connsiteY146" fmla="*/ 3631888 h 5783418"/>
                  <a:gd name="connsiteX147" fmla="*/ 2336974 w 8126844"/>
                  <a:gd name="connsiteY147" fmla="*/ 3806700 h 5783418"/>
                  <a:gd name="connsiteX148" fmla="*/ 2713492 w 8126844"/>
                  <a:gd name="connsiteY148" fmla="*/ 3860488 h 5783418"/>
                  <a:gd name="connsiteX149" fmla="*/ 2874857 w 8126844"/>
                  <a:gd name="connsiteY149" fmla="*/ 3914277 h 5783418"/>
                  <a:gd name="connsiteX150" fmla="*/ 2874857 w 8126844"/>
                  <a:gd name="connsiteY150" fmla="*/ 4062194 h 5783418"/>
                  <a:gd name="connsiteX151" fmla="*/ 2605916 w 8126844"/>
                  <a:gd name="connsiteY151" fmla="*/ 4035300 h 5783418"/>
                  <a:gd name="connsiteX152" fmla="*/ 2000798 w 8126844"/>
                  <a:gd name="connsiteY152" fmla="*/ 3914277 h 5783418"/>
                  <a:gd name="connsiteX153" fmla="*/ 1583939 w 8126844"/>
                  <a:gd name="connsiteY153" fmla="*/ 3766359 h 5783418"/>
                  <a:gd name="connsiteX154" fmla="*/ 1409127 w 8126844"/>
                  <a:gd name="connsiteY154" fmla="*/ 3779806 h 5783418"/>
                  <a:gd name="connsiteX155" fmla="*/ 1368786 w 8126844"/>
                  <a:gd name="connsiteY155" fmla="*/ 3954618 h 5783418"/>
                  <a:gd name="connsiteX156" fmla="*/ 1799092 w 8126844"/>
                  <a:gd name="connsiteY156" fmla="*/ 4089088 h 5783418"/>
                  <a:gd name="connsiteX157" fmla="*/ 2256292 w 8126844"/>
                  <a:gd name="connsiteY157" fmla="*/ 4250453 h 5783418"/>
                  <a:gd name="connsiteX158" fmla="*/ 2390763 w 8126844"/>
                  <a:gd name="connsiteY158" fmla="*/ 4358030 h 5783418"/>
                  <a:gd name="connsiteX159" fmla="*/ 2094927 w 8126844"/>
                  <a:gd name="connsiteY159" fmla="*/ 4425265 h 5783418"/>
                  <a:gd name="connsiteX160" fmla="*/ 1557045 w 8126844"/>
                  <a:gd name="connsiteY160" fmla="*/ 4250453 h 5783418"/>
                  <a:gd name="connsiteX161" fmla="*/ 965374 w 8126844"/>
                  <a:gd name="connsiteY161" fmla="*/ 4021853 h 5783418"/>
                  <a:gd name="connsiteX162" fmla="*/ 481280 w 8126844"/>
                  <a:gd name="connsiteY162" fmla="*/ 3806700 h 5783418"/>
                  <a:gd name="connsiteX163" fmla="*/ 198892 w 8126844"/>
                  <a:gd name="connsiteY163" fmla="*/ 3699124 h 5783418"/>
                  <a:gd name="connsiteX164" fmla="*/ 131657 w 8126844"/>
                  <a:gd name="connsiteY164" fmla="*/ 3604994 h 5783418"/>
                  <a:gd name="connsiteX165" fmla="*/ 279574 w 8126844"/>
                  <a:gd name="connsiteY165" fmla="*/ 3510865 h 5783418"/>
                  <a:gd name="connsiteX166" fmla="*/ 642645 w 8126844"/>
                  <a:gd name="connsiteY166" fmla="*/ 3685677 h 5783418"/>
                  <a:gd name="connsiteX167" fmla="*/ 1113292 w 8126844"/>
                  <a:gd name="connsiteY167" fmla="*/ 3833594 h 5783418"/>
                  <a:gd name="connsiteX168" fmla="*/ 1153633 w 8126844"/>
                  <a:gd name="connsiteY168" fmla="*/ 3658782 h 5783418"/>
                  <a:gd name="connsiteX169" fmla="*/ 1032610 w 8126844"/>
                  <a:gd name="connsiteY169" fmla="*/ 3497418 h 5783418"/>
                  <a:gd name="connsiteX170" fmla="*/ 535068 w 8126844"/>
                  <a:gd name="connsiteY170" fmla="*/ 3349500 h 5783418"/>
                  <a:gd name="connsiteX171" fmla="*/ 198892 w 8126844"/>
                  <a:gd name="connsiteY171" fmla="*/ 3107453 h 5783418"/>
                  <a:gd name="connsiteX172" fmla="*/ 10633 w 8126844"/>
                  <a:gd name="connsiteY172" fmla="*/ 2946088 h 5783418"/>
                  <a:gd name="connsiteX173" fmla="*/ 50974 w 8126844"/>
                  <a:gd name="connsiteY173" fmla="*/ 2811618 h 5783418"/>
                  <a:gd name="connsiteX174" fmla="*/ 279574 w 8126844"/>
                  <a:gd name="connsiteY174" fmla="*/ 2892300 h 5783418"/>
                  <a:gd name="connsiteX175" fmla="*/ 1019163 w 8126844"/>
                  <a:gd name="connsiteY175" fmla="*/ 3295712 h 5783418"/>
                  <a:gd name="connsiteX176" fmla="*/ 1462916 w 8126844"/>
                  <a:gd name="connsiteY176" fmla="*/ 3537759 h 5783418"/>
                  <a:gd name="connsiteX177" fmla="*/ 1799092 w 8126844"/>
                  <a:gd name="connsiteY177" fmla="*/ 3631888 h 5783418"/>
                  <a:gd name="connsiteX178" fmla="*/ 1973904 w 8126844"/>
                  <a:gd name="connsiteY178" fmla="*/ 3564653 h 5783418"/>
                  <a:gd name="connsiteX179" fmla="*/ 1960457 w 8126844"/>
                  <a:gd name="connsiteY179" fmla="*/ 3322606 h 5783418"/>
                  <a:gd name="connsiteX180" fmla="*/ 1624280 w 8126844"/>
                  <a:gd name="connsiteY180" fmla="*/ 3215030 h 5783418"/>
                  <a:gd name="connsiteX181" fmla="*/ 1288104 w 8126844"/>
                  <a:gd name="connsiteY181" fmla="*/ 3067112 h 5783418"/>
                  <a:gd name="connsiteX182" fmla="*/ 1261210 w 8126844"/>
                  <a:gd name="connsiteY182" fmla="*/ 2932641 h 5783418"/>
                  <a:gd name="connsiteX183" fmla="*/ 1462916 w 8126844"/>
                  <a:gd name="connsiteY183" fmla="*/ 2932641 h 5783418"/>
                  <a:gd name="connsiteX184" fmla="*/ 1691516 w 8126844"/>
                  <a:gd name="connsiteY184" fmla="*/ 3013324 h 5783418"/>
                  <a:gd name="connsiteX185" fmla="*/ 1758751 w 8126844"/>
                  <a:gd name="connsiteY185" fmla="*/ 2798171 h 5783418"/>
                  <a:gd name="connsiteX186" fmla="*/ 1597386 w 8126844"/>
                  <a:gd name="connsiteY186" fmla="*/ 2623359 h 5783418"/>
                  <a:gd name="connsiteX187" fmla="*/ 1153633 w 8126844"/>
                  <a:gd name="connsiteY187" fmla="*/ 2435100 h 5783418"/>
                  <a:gd name="connsiteX188" fmla="*/ 871245 w 8126844"/>
                  <a:gd name="connsiteY188" fmla="*/ 2246841 h 5783418"/>
                  <a:gd name="connsiteX189" fmla="*/ 750221 w 8126844"/>
                  <a:gd name="connsiteY189" fmla="*/ 2112371 h 5783418"/>
                  <a:gd name="connsiteX190" fmla="*/ 844351 w 8126844"/>
                  <a:gd name="connsiteY190" fmla="*/ 1991347 h 5783418"/>
                  <a:gd name="connsiteX191" fmla="*/ 1328445 w 8126844"/>
                  <a:gd name="connsiteY191" fmla="*/ 2206500 h 5783418"/>
                  <a:gd name="connsiteX192" fmla="*/ 1606671 w 8126844"/>
                  <a:gd name="connsiteY192" fmla="*/ 2352919 h 5783418"/>
                  <a:gd name="connsiteX193" fmla="*/ 1720260 w 8126844"/>
                  <a:gd name="connsiteY193" fmla="*/ 2074080 h 5783418"/>
                  <a:gd name="connsiteX194" fmla="*/ 1772079 w 8126844"/>
                  <a:gd name="connsiteY194" fmla="*/ 1890655 h 5783418"/>
                  <a:gd name="connsiteX195" fmla="*/ 1693720 w 8126844"/>
                  <a:gd name="connsiteY195" fmla="*/ 1718626 h 5783418"/>
                  <a:gd name="connsiteX196" fmla="*/ 2176456 w 8126844"/>
                  <a:gd name="connsiteY196" fmla="*/ 2031474 h 5783418"/>
                  <a:gd name="connsiteX197" fmla="*/ 1984049 w 8126844"/>
                  <a:gd name="connsiteY197" fmla="*/ 2009066 h 5783418"/>
                  <a:gd name="connsiteX198" fmla="*/ 1894130 w 8126844"/>
                  <a:gd name="connsiteY198" fmla="*/ 2146784 h 5783418"/>
                  <a:gd name="connsiteX199" fmla="*/ 1879774 w 8126844"/>
                  <a:gd name="connsiteY199" fmla="*/ 2488888 h 5783418"/>
                  <a:gd name="connsiteX200" fmla="*/ 2390763 w 8126844"/>
                  <a:gd name="connsiteY200" fmla="*/ 2717488 h 5783418"/>
                  <a:gd name="connsiteX201" fmla="*/ 3157245 w 8126844"/>
                  <a:gd name="connsiteY201" fmla="*/ 2932641 h 5783418"/>
                  <a:gd name="connsiteX202" fmla="*/ 3708574 w 8126844"/>
                  <a:gd name="connsiteY202" fmla="*/ 3067112 h 5783418"/>
                  <a:gd name="connsiteX203" fmla="*/ 4165774 w 8126844"/>
                  <a:gd name="connsiteY203" fmla="*/ 3040218 h 5783418"/>
                  <a:gd name="connsiteX204" fmla="*/ 4394374 w 8126844"/>
                  <a:gd name="connsiteY204" fmla="*/ 3013324 h 5783418"/>
                  <a:gd name="connsiteX205" fmla="*/ 4407821 w 8126844"/>
                  <a:gd name="connsiteY205" fmla="*/ 2825065 h 5783418"/>
                  <a:gd name="connsiteX206" fmla="*/ 4192668 w 8126844"/>
                  <a:gd name="connsiteY206" fmla="*/ 2784724 h 5783418"/>
                  <a:gd name="connsiteX207" fmla="*/ 4031304 w 8126844"/>
                  <a:gd name="connsiteY207" fmla="*/ 2825065 h 5783418"/>
                  <a:gd name="connsiteX208" fmla="*/ 4031304 w 8126844"/>
                  <a:gd name="connsiteY208" fmla="*/ 2650253 h 5783418"/>
                  <a:gd name="connsiteX209" fmla="*/ 4448163 w 8126844"/>
                  <a:gd name="connsiteY209" fmla="*/ 2529230 h 5783418"/>
                  <a:gd name="connsiteX210" fmla="*/ 4703657 w 8126844"/>
                  <a:gd name="connsiteY210" fmla="*/ 2421653 h 5783418"/>
                  <a:gd name="connsiteX211" fmla="*/ 4719129 w 8126844"/>
                  <a:gd name="connsiteY211" fmla="*/ 2204989 h 5783418"/>
                  <a:gd name="connsiteX212" fmla="*/ 4519556 w 8126844"/>
                  <a:gd name="connsiteY212" fmla="*/ 2209941 h 5783418"/>
                  <a:gd name="connsiteX0" fmla="*/ 5076343 w 8126844"/>
                  <a:gd name="connsiteY0" fmla="*/ 1999176 h 5782509"/>
                  <a:gd name="connsiteX1" fmla="*/ 4866197 w 8126844"/>
                  <a:gd name="connsiteY1" fmla="*/ 2118016 h 5782509"/>
                  <a:gd name="connsiteX2" fmla="*/ 4959151 w 8126844"/>
                  <a:gd name="connsiteY2" fmla="*/ 2326615 h 5782509"/>
                  <a:gd name="connsiteX3" fmla="*/ 5402904 w 8126844"/>
                  <a:gd name="connsiteY3" fmla="*/ 2165250 h 5782509"/>
                  <a:gd name="connsiteX4" fmla="*/ 6478668 w 8126844"/>
                  <a:gd name="connsiteY4" fmla="*/ 1452556 h 5782509"/>
                  <a:gd name="connsiteX5" fmla="*/ 6941073 w 8126844"/>
                  <a:gd name="connsiteY5" fmla="*/ 841223 h 5782509"/>
                  <a:gd name="connsiteX6" fmla="*/ 6764360 w 8126844"/>
                  <a:gd name="connsiteY6" fmla="*/ 263038 h 5782509"/>
                  <a:gd name="connsiteX7" fmla="*/ 6636336 w 8126844"/>
                  <a:gd name="connsiteY7" fmla="*/ 355043 h 5782509"/>
                  <a:gd name="connsiteX8" fmla="*/ 6742471 w 8126844"/>
                  <a:gd name="connsiteY8" fmla="*/ 6991 h 5782509"/>
                  <a:gd name="connsiteX9" fmla="*/ 7177916 w 8126844"/>
                  <a:gd name="connsiteY9" fmla="*/ 605391 h 5782509"/>
                  <a:gd name="connsiteX10" fmla="*/ 7352727 w 8126844"/>
                  <a:gd name="connsiteY10" fmla="*/ 484368 h 5782509"/>
                  <a:gd name="connsiteX11" fmla="*/ 7460304 w 8126844"/>
                  <a:gd name="connsiteY11" fmla="*/ 793650 h 5782509"/>
                  <a:gd name="connsiteX12" fmla="*/ 7137574 w 8126844"/>
                  <a:gd name="connsiteY12" fmla="*/ 1223956 h 5782509"/>
                  <a:gd name="connsiteX13" fmla="*/ 7056892 w 8126844"/>
                  <a:gd name="connsiteY13" fmla="*/ 1398768 h 5782509"/>
                  <a:gd name="connsiteX14" fmla="*/ 7177916 w 8126844"/>
                  <a:gd name="connsiteY14" fmla="*/ 1506344 h 5782509"/>
                  <a:gd name="connsiteX15" fmla="*/ 7406516 w 8126844"/>
                  <a:gd name="connsiteY15" fmla="*/ 1277744 h 5782509"/>
                  <a:gd name="connsiteX16" fmla="*/ 7540986 w 8126844"/>
                  <a:gd name="connsiteY16" fmla="*/ 1277744 h 5782509"/>
                  <a:gd name="connsiteX17" fmla="*/ 7554433 w 8126844"/>
                  <a:gd name="connsiteY17" fmla="*/ 1506344 h 5782509"/>
                  <a:gd name="connsiteX18" fmla="*/ 6976210 w 8126844"/>
                  <a:gd name="connsiteY18" fmla="*/ 2098015 h 5782509"/>
                  <a:gd name="connsiteX19" fmla="*/ 6276963 w 8126844"/>
                  <a:gd name="connsiteY19" fmla="*/ 2649344 h 5782509"/>
                  <a:gd name="connsiteX20" fmla="*/ 5860104 w 8126844"/>
                  <a:gd name="connsiteY20" fmla="*/ 2851050 h 5782509"/>
                  <a:gd name="connsiteX21" fmla="*/ 5658398 w 8126844"/>
                  <a:gd name="connsiteY21" fmla="*/ 2918285 h 5782509"/>
                  <a:gd name="connsiteX22" fmla="*/ 5550821 w 8126844"/>
                  <a:gd name="connsiteY22" fmla="*/ 2837603 h 5782509"/>
                  <a:gd name="connsiteX23" fmla="*/ 5644951 w 8126844"/>
                  <a:gd name="connsiteY23" fmla="*/ 2635897 h 5782509"/>
                  <a:gd name="connsiteX24" fmla="*/ 5913892 w 8126844"/>
                  <a:gd name="connsiteY24" fmla="*/ 2582109 h 5782509"/>
                  <a:gd name="connsiteX25" fmla="*/ 5752527 w 8126844"/>
                  <a:gd name="connsiteY25" fmla="*/ 2272826 h 5782509"/>
                  <a:gd name="connsiteX26" fmla="*/ 5362563 w 8126844"/>
                  <a:gd name="connsiteY26" fmla="*/ 2420744 h 5782509"/>
                  <a:gd name="connsiteX27" fmla="*/ 4663316 w 8126844"/>
                  <a:gd name="connsiteY27" fmla="*/ 2703132 h 5782509"/>
                  <a:gd name="connsiteX28" fmla="*/ 4649868 w 8126844"/>
                  <a:gd name="connsiteY28" fmla="*/ 2877944 h 5782509"/>
                  <a:gd name="connsiteX29" fmla="*/ 4703657 w 8126844"/>
                  <a:gd name="connsiteY29" fmla="*/ 2985521 h 5782509"/>
                  <a:gd name="connsiteX30" fmla="*/ 5066727 w 8126844"/>
                  <a:gd name="connsiteY30" fmla="*/ 2851050 h 5782509"/>
                  <a:gd name="connsiteX31" fmla="*/ 5322221 w 8126844"/>
                  <a:gd name="connsiteY31" fmla="*/ 2797262 h 5782509"/>
                  <a:gd name="connsiteX32" fmla="*/ 5349116 w 8126844"/>
                  <a:gd name="connsiteY32" fmla="*/ 2931732 h 5782509"/>
                  <a:gd name="connsiteX33" fmla="*/ 4784339 w 8126844"/>
                  <a:gd name="connsiteY33" fmla="*/ 3146885 h 5782509"/>
                  <a:gd name="connsiteX34" fmla="*/ 4098539 w 8126844"/>
                  <a:gd name="connsiteY34" fmla="*/ 3281356 h 5782509"/>
                  <a:gd name="connsiteX35" fmla="*/ 2740386 w 8126844"/>
                  <a:gd name="connsiteY35" fmla="*/ 3146885 h 5782509"/>
                  <a:gd name="connsiteX36" fmla="*/ 2202504 w 8126844"/>
                  <a:gd name="connsiteY36" fmla="*/ 2945179 h 5782509"/>
                  <a:gd name="connsiteX37" fmla="*/ 2027692 w 8126844"/>
                  <a:gd name="connsiteY37" fmla="*/ 2891391 h 5782509"/>
                  <a:gd name="connsiteX38" fmla="*/ 1960457 w 8126844"/>
                  <a:gd name="connsiteY38" fmla="*/ 3039309 h 5782509"/>
                  <a:gd name="connsiteX39" fmla="*/ 2390763 w 8126844"/>
                  <a:gd name="connsiteY39" fmla="*/ 3267909 h 5782509"/>
                  <a:gd name="connsiteX40" fmla="*/ 3372398 w 8126844"/>
                  <a:gd name="connsiteY40" fmla="*/ 3509956 h 5782509"/>
                  <a:gd name="connsiteX41" fmla="*/ 4125433 w 8126844"/>
                  <a:gd name="connsiteY41" fmla="*/ 3509956 h 5782509"/>
                  <a:gd name="connsiteX42" fmla="*/ 4757445 w 8126844"/>
                  <a:gd name="connsiteY42" fmla="*/ 3483062 h 5782509"/>
                  <a:gd name="connsiteX43" fmla="*/ 4918810 w 8126844"/>
                  <a:gd name="connsiteY43" fmla="*/ 3523403 h 5782509"/>
                  <a:gd name="connsiteX44" fmla="*/ 4811233 w 8126844"/>
                  <a:gd name="connsiteY44" fmla="*/ 3684768 h 5782509"/>
                  <a:gd name="connsiteX45" fmla="*/ 4286798 w 8126844"/>
                  <a:gd name="connsiteY45" fmla="*/ 3752003 h 5782509"/>
                  <a:gd name="connsiteX46" fmla="*/ 4219563 w 8126844"/>
                  <a:gd name="connsiteY46" fmla="*/ 3886473 h 5782509"/>
                  <a:gd name="connsiteX47" fmla="*/ 4555739 w 8126844"/>
                  <a:gd name="connsiteY47" fmla="*/ 3940262 h 5782509"/>
                  <a:gd name="connsiteX48" fmla="*/ 5241539 w 8126844"/>
                  <a:gd name="connsiteY48" fmla="*/ 3752003 h 5782509"/>
                  <a:gd name="connsiteX49" fmla="*/ 5523927 w 8126844"/>
                  <a:gd name="connsiteY49" fmla="*/ 3617532 h 5782509"/>
                  <a:gd name="connsiteX50" fmla="*/ 5618057 w 8126844"/>
                  <a:gd name="connsiteY50" fmla="*/ 3509956 h 5782509"/>
                  <a:gd name="connsiteX51" fmla="*/ 5402904 w 8126844"/>
                  <a:gd name="connsiteY51" fmla="*/ 3496509 h 5782509"/>
                  <a:gd name="connsiteX52" fmla="*/ 5214645 w 8126844"/>
                  <a:gd name="connsiteY52" fmla="*/ 3388932 h 5782509"/>
                  <a:gd name="connsiteX53" fmla="*/ 5241539 w 8126844"/>
                  <a:gd name="connsiteY53" fmla="*/ 3267909 h 5782509"/>
                  <a:gd name="connsiteX54" fmla="*/ 5537374 w 8126844"/>
                  <a:gd name="connsiteY54" fmla="*/ 3227568 h 5782509"/>
                  <a:gd name="connsiteX55" fmla="*/ 6196280 w 8126844"/>
                  <a:gd name="connsiteY55" fmla="*/ 2972073 h 5782509"/>
                  <a:gd name="connsiteX56" fmla="*/ 6747610 w 8126844"/>
                  <a:gd name="connsiteY56" fmla="*/ 2635897 h 5782509"/>
                  <a:gd name="connsiteX57" fmla="*/ 7218257 w 8126844"/>
                  <a:gd name="connsiteY57" fmla="*/ 2192144 h 5782509"/>
                  <a:gd name="connsiteX58" fmla="*/ 7433410 w 8126844"/>
                  <a:gd name="connsiteY58" fmla="*/ 2017332 h 5782509"/>
                  <a:gd name="connsiteX59" fmla="*/ 7567880 w 8126844"/>
                  <a:gd name="connsiteY59" fmla="*/ 2044226 h 5782509"/>
                  <a:gd name="connsiteX60" fmla="*/ 7514092 w 8126844"/>
                  <a:gd name="connsiteY60" fmla="*/ 2245932 h 5782509"/>
                  <a:gd name="connsiteX61" fmla="*/ 7097233 w 8126844"/>
                  <a:gd name="connsiteY61" fmla="*/ 2676238 h 5782509"/>
                  <a:gd name="connsiteX62" fmla="*/ 6451774 w 8126844"/>
                  <a:gd name="connsiteY62" fmla="*/ 3093097 h 5782509"/>
                  <a:gd name="connsiteX63" fmla="*/ 6088704 w 8126844"/>
                  <a:gd name="connsiteY63" fmla="*/ 3281356 h 5782509"/>
                  <a:gd name="connsiteX64" fmla="*/ 5981127 w 8126844"/>
                  <a:gd name="connsiteY64" fmla="*/ 3415826 h 5782509"/>
                  <a:gd name="connsiteX65" fmla="*/ 6021468 w 8126844"/>
                  <a:gd name="connsiteY65" fmla="*/ 3617532 h 5782509"/>
                  <a:gd name="connsiteX66" fmla="*/ 6115598 w 8126844"/>
                  <a:gd name="connsiteY66" fmla="*/ 3765450 h 5782509"/>
                  <a:gd name="connsiteX67" fmla="*/ 6734163 w 8126844"/>
                  <a:gd name="connsiteY67" fmla="*/ 3590638 h 5782509"/>
                  <a:gd name="connsiteX68" fmla="*/ 7419963 w 8126844"/>
                  <a:gd name="connsiteY68" fmla="*/ 3160332 h 5782509"/>
                  <a:gd name="connsiteX69" fmla="*/ 7850268 w 8126844"/>
                  <a:gd name="connsiteY69" fmla="*/ 2837603 h 5782509"/>
                  <a:gd name="connsiteX70" fmla="*/ 8065421 w 8126844"/>
                  <a:gd name="connsiteY70" fmla="*/ 2730026 h 5782509"/>
                  <a:gd name="connsiteX71" fmla="*/ 8105763 w 8126844"/>
                  <a:gd name="connsiteY71" fmla="*/ 2891391 h 5782509"/>
                  <a:gd name="connsiteX72" fmla="*/ 7769586 w 8126844"/>
                  <a:gd name="connsiteY72" fmla="*/ 3227568 h 5782509"/>
                  <a:gd name="connsiteX73" fmla="*/ 6707268 w 8126844"/>
                  <a:gd name="connsiteY73" fmla="*/ 3805791 h 5782509"/>
                  <a:gd name="connsiteX74" fmla="*/ 6129045 w 8126844"/>
                  <a:gd name="connsiteY74" fmla="*/ 4074732 h 5782509"/>
                  <a:gd name="connsiteX75" fmla="*/ 5833210 w 8126844"/>
                  <a:gd name="connsiteY75" fmla="*/ 4115073 h 5782509"/>
                  <a:gd name="connsiteX76" fmla="*/ 5712186 w 8126844"/>
                  <a:gd name="connsiteY76" fmla="*/ 4155415 h 5782509"/>
                  <a:gd name="connsiteX77" fmla="*/ 5658398 w 8126844"/>
                  <a:gd name="connsiteY77" fmla="*/ 4007497 h 5782509"/>
                  <a:gd name="connsiteX78" fmla="*/ 5779421 w 8126844"/>
                  <a:gd name="connsiteY78" fmla="*/ 3899921 h 5782509"/>
                  <a:gd name="connsiteX79" fmla="*/ 5779421 w 8126844"/>
                  <a:gd name="connsiteY79" fmla="*/ 3805791 h 5782509"/>
                  <a:gd name="connsiteX80" fmla="*/ 5497033 w 8126844"/>
                  <a:gd name="connsiteY80" fmla="*/ 3926815 h 5782509"/>
                  <a:gd name="connsiteX81" fmla="*/ 5039833 w 8126844"/>
                  <a:gd name="connsiteY81" fmla="*/ 4061285 h 5782509"/>
                  <a:gd name="connsiteX82" fmla="*/ 4865021 w 8126844"/>
                  <a:gd name="connsiteY82" fmla="*/ 4141968 h 5782509"/>
                  <a:gd name="connsiteX83" fmla="*/ 4905363 w 8126844"/>
                  <a:gd name="connsiteY83" fmla="*/ 4236097 h 5782509"/>
                  <a:gd name="connsiteX84" fmla="*/ 5160857 w 8126844"/>
                  <a:gd name="connsiteY84" fmla="*/ 4209203 h 5782509"/>
                  <a:gd name="connsiteX85" fmla="*/ 5187751 w 8126844"/>
                  <a:gd name="connsiteY85" fmla="*/ 4343673 h 5782509"/>
                  <a:gd name="connsiteX86" fmla="*/ 4878468 w 8126844"/>
                  <a:gd name="connsiteY86" fmla="*/ 4437803 h 5782509"/>
                  <a:gd name="connsiteX87" fmla="*/ 4891916 w 8126844"/>
                  <a:gd name="connsiteY87" fmla="*/ 4585721 h 5782509"/>
                  <a:gd name="connsiteX88" fmla="*/ 5376010 w 8126844"/>
                  <a:gd name="connsiteY88" fmla="*/ 4478144 h 5782509"/>
                  <a:gd name="connsiteX89" fmla="*/ 5967680 w 8126844"/>
                  <a:gd name="connsiteY89" fmla="*/ 4330226 h 5782509"/>
                  <a:gd name="connsiteX90" fmla="*/ 6344198 w 8126844"/>
                  <a:gd name="connsiteY90" fmla="*/ 4128521 h 5782509"/>
                  <a:gd name="connsiteX91" fmla="*/ 6478668 w 8126844"/>
                  <a:gd name="connsiteY91" fmla="*/ 4128521 h 5782509"/>
                  <a:gd name="connsiteX92" fmla="*/ 6478668 w 8126844"/>
                  <a:gd name="connsiteY92" fmla="*/ 4316779 h 5782509"/>
                  <a:gd name="connsiteX93" fmla="*/ 5900445 w 8126844"/>
                  <a:gd name="connsiteY93" fmla="*/ 4505038 h 5782509"/>
                  <a:gd name="connsiteX94" fmla="*/ 5053280 w 8126844"/>
                  <a:gd name="connsiteY94" fmla="*/ 4747085 h 5782509"/>
                  <a:gd name="connsiteX95" fmla="*/ 4703657 w 8126844"/>
                  <a:gd name="connsiteY95" fmla="*/ 4841215 h 5782509"/>
                  <a:gd name="connsiteX96" fmla="*/ 4313692 w 8126844"/>
                  <a:gd name="connsiteY96" fmla="*/ 4908450 h 5782509"/>
                  <a:gd name="connsiteX97" fmla="*/ 4004410 w 8126844"/>
                  <a:gd name="connsiteY97" fmla="*/ 4948791 h 5782509"/>
                  <a:gd name="connsiteX98" fmla="*/ 3869939 w 8126844"/>
                  <a:gd name="connsiteY98" fmla="*/ 4827768 h 5782509"/>
                  <a:gd name="connsiteX99" fmla="*/ 3950621 w 8126844"/>
                  <a:gd name="connsiteY99" fmla="*/ 4720191 h 5782509"/>
                  <a:gd name="connsiteX100" fmla="*/ 4367480 w 8126844"/>
                  <a:gd name="connsiteY100" fmla="*/ 4639509 h 5782509"/>
                  <a:gd name="connsiteX101" fmla="*/ 4542292 w 8126844"/>
                  <a:gd name="connsiteY101" fmla="*/ 4572273 h 5782509"/>
                  <a:gd name="connsiteX102" fmla="*/ 4542292 w 8126844"/>
                  <a:gd name="connsiteY102" fmla="*/ 4437803 h 5782509"/>
                  <a:gd name="connsiteX103" fmla="*/ 4206116 w 8126844"/>
                  <a:gd name="connsiteY103" fmla="*/ 4437803 h 5782509"/>
                  <a:gd name="connsiteX104" fmla="*/ 3520316 w 8126844"/>
                  <a:gd name="connsiteY104" fmla="*/ 4518485 h 5782509"/>
                  <a:gd name="connsiteX105" fmla="*/ 3157245 w 8126844"/>
                  <a:gd name="connsiteY105" fmla="*/ 4545379 h 5782509"/>
                  <a:gd name="connsiteX106" fmla="*/ 3076563 w 8126844"/>
                  <a:gd name="connsiteY106" fmla="*/ 4666403 h 5782509"/>
                  <a:gd name="connsiteX107" fmla="*/ 3224480 w 8126844"/>
                  <a:gd name="connsiteY107" fmla="*/ 4733638 h 5782509"/>
                  <a:gd name="connsiteX108" fmla="*/ 3453080 w 8126844"/>
                  <a:gd name="connsiteY108" fmla="*/ 4760532 h 5782509"/>
                  <a:gd name="connsiteX109" fmla="*/ 3412739 w 8126844"/>
                  <a:gd name="connsiteY109" fmla="*/ 4868109 h 5782509"/>
                  <a:gd name="connsiteX110" fmla="*/ 2968986 w 8126844"/>
                  <a:gd name="connsiteY110" fmla="*/ 4921897 h 5782509"/>
                  <a:gd name="connsiteX111" fmla="*/ 2767280 w 8126844"/>
                  <a:gd name="connsiteY111" fmla="*/ 4935344 h 5782509"/>
                  <a:gd name="connsiteX112" fmla="*/ 2673151 w 8126844"/>
                  <a:gd name="connsiteY112" fmla="*/ 5137050 h 5782509"/>
                  <a:gd name="connsiteX113" fmla="*/ 2767280 w 8126844"/>
                  <a:gd name="connsiteY113" fmla="*/ 5500121 h 5782509"/>
                  <a:gd name="connsiteX114" fmla="*/ 2700045 w 8126844"/>
                  <a:gd name="connsiteY114" fmla="*/ 5701826 h 5782509"/>
                  <a:gd name="connsiteX115" fmla="*/ 2498339 w 8126844"/>
                  <a:gd name="connsiteY115" fmla="*/ 5782509 h 5782509"/>
                  <a:gd name="connsiteX116" fmla="*/ 2256292 w 8126844"/>
                  <a:gd name="connsiteY116" fmla="*/ 5701826 h 5782509"/>
                  <a:gd name="connsiteX117" fmla="*/ 2175610 w 8126844"/>
                  <a:gd name="connsiteY117" fmla="*/ 5446332 h 5782509"/>
                  <a:gd name="connsiteX118" fmla="*/ 2269739 w 8126844"/>
                  <a:gd name="connsiteY118" fmla="*/ 5217732 h 5782509"/>
                  <a:gd name="connsiteX119" fmla="*/ 2404210 w 8126844"/>
                  <a:gd name="connsiteY119" fmla="*/ 5056368 h 5782509"/>
                  <a:gd name="connsiteX120" fmla="*/ 2390763 w 8126844"/>
                  <a:gd name="connsiteY120" fmla="*/ 4908450 h 5782509"/>
                  <a:gd name="connsiteX121" fmla="*/ 2014245 w 8126844"/>
                  <a:gd name="connsiteY121" fmla="*/ 4773979 h 5782509"/>
                  <a:gd name="connsiteX122" fmla="*/ 2068033 w 8126844"/>
                  <a:gd name="connsiteY122" fmla="*/ 4666403 h 5782509"/>
                  <a:gd name="connsiteX123" fmla="*/ 2390763 w 8126844"/>
                  <a:gd name="connsiteY123" fmla="*/ 4666403 h 5782509"/>
                  <a:gd name="connsiteX124" fmla="*/ 2807621 w 8126844"/>
                  <a:gd name="connsiteY124" fmla="*/ 4666403 h 5782509"/>
                  <a:gd name="connsiteX125" fmla="*/ 2834516 w 8126844"/>
                  <a:gd name="connsiteY125" fmla="*/ 4531932 h 5782509"/>
                  <a:gd name="connsiteX126" fmla="*/ 2686598 w 8126844"/>
                  <a:gd name="connsiteY126" fmla="*/ 4478144 h 5782509"/>
                  <a:gd name="connsiteX127" fmla="*/ 2780727 w 8126844"/>
                  <a:gd name="connsiteY127" fmla="*/ 4330226 h 5782509"/>
                  <a:gd name="connsiteX128" fmla="*/ 3211033 w 8126844"/>
                  <a:gd name="connsiteY128" fmla="*/ 4370568 h 5782509"/>
                  <a:gd name="connsiteX129" fmla="*/ 3775810 w 8126844"/>
                  <a:gd name="connsiteY129" fmla="*/ 4343673 h 5782509"/>
                  <a:gd name="connsiteX130" fmla="*/ 4380927 w 8126844"/>
                  <a:gd name="connsiteY130" fmla="*/ 4249544 h 5782509"/>
                  <a:gd name="connsiteX131" fmla="*/ 4622974 w 8126844"/>
                  <a:gd name="connsiteY131" fmla="*/ 4195756 h 5782509"/>
                  <a:gd name="connsiteX132" fmla="*/ 4555739 w 8126844"/>
                  <a:gd name="connsiteY132" fmla="*/ 4101626 h 5782509"/>
                  <a:gd name="connsiteX133" fmla="*/ 4031304 w 8126844"/>
                  <a:gd name="connsiteY133" fmla="*/ 4141968 h 5782509"/>
                  <a:gd name="connsiteX134" fmla="*/ 3600998 w 8126844"/>
                  <a:gd name="connsiteY134" fmla="*/ 4155415 h 5782509"/>
                  <a:gd name="connsiteX135" fmla="*/ 3278268 w 8126844"/>
                  <a:gd name="connsiteY135" fmla="*/ 4115073 h 5782509"/>
                  <a:gd name="connsiteX136" fmla="*/ 3237927 w 8126844"/>
                  <a:gd name="connsiteY136" fmla="*/ 4047838 h 5782509"/>
                  <a:gd name="connsiteX137" fmla="*/ 3291716 w 8126844"/>
                  <a:gd name="connsiteY137" fmla="*/ 3913368 h 5782509"/>
                  <a:gd name="connsiteX138" fmla="*/ 3587551 w 8126844"/>
                  <a:gd name="connsiteY138" fmla="*/ 3940262 h 5782509"/>
                  <a:gd name="connsiteX139" fmla="*/ 3883386 w 8126844"/>
                  <a:gd name="connsiteY139" fmla="*/ 3940262 h 5782509"/>
                  <a:gd name="connsiteX140" fmla="*/ 3964068 w 8126844"/>
                  <a:gd name="connsiteY140" fmla="*/ 3873026 h 5782509"/>
                  <a:gd name="connsiteX141" fmla="*/ 3883386 w 8126844"/>
                  <a:gd name="connsiteY141" fmla="*/ 3752003 h 5782509"/>
                  <a:gd name="connsiteX142" fmla="*/ 3412739 w 8126844"/>
                  <a:gd name="connsiteY142" fmla="*/ 3725109 h 5782509"/>
                  <a:gd name="connsiteX143" fmla="*/ 3049668 w 8126844"/>
                  <a:gd name="connsiteY143" fmla="*/ 3671321 h 5782509"/>
                  <a:gd name="connsiteX144" fmla="*/ 2740386 w 8126844"/>
                  <a:gd name="connsiteY144" fmla="*/ 3604085 h 5782509"/>
                  <a:gd name="connsiteX145" fmla="*/ 2457998 w 8126844"/>
                  <a:gd name="connsiteY145" fmla="*/ 3523403 h 5782509"/>
                  <a:gd name="connsiteX146" fmla="*/ 2242845 w 8126844"/>
                  <a:gd name="connsiteY146" fmla="*/ 3469615 h 5782509"/>
                  <a:gd name="connsiteX147" fmla="*/ 2162163 w 8126844"/>
                  <a:gd name="connsiteY147" fmla="*/ 3630979 h 5782509"/>
                  <a:gd name="connsiteX148" fmla="*/ 2336974 w 8126844"/>
                  <a:gd name="connsiteY148" fmla="*/ 3805791 h 5782509"/>
                  <a:gd name="connsiteX149" fmla="*/ 2713492 w 8126844"/>
                  <a:gd name="connsiteY149" fmla="*/ 3859579 h 5782509"/>
                  <a:gd name="connsiteX150" fmla="*/ 2874857 w 8126844"/>
                  <a:gd name="connsiteY150" fmla="*/ 3913368 h 5782509"/>
                  <a:gd name="connsiteX151" fmla="*/ 2874857 w 8126844"/>
                  <a:gd name="connsiteY151" fmla="*/ 4061285 h 5782509"/>
                  <a:gd name="connsiteX152" fmla="*/ 2605916 w 8126844"/>
                  <a:gd name="connsiteY152" fmla="*/ 4034391 h 5782509"/>
                  <a:gd name="connsiteX153" fmla="*/ 2000798 w 8126844"/>
                  <a:gd name="connsiteY153" fmla="*/ 3913368 h 5782509"/>
                  <a:gd name="connsiteX154" fmla="*/ 1583939 w 8126844"/>
                  <a:gd name="connsiteY154" fmla="*/ 3765450 h 5782509"/>
                  <a:gd name="connsiteX155" fmla="*/ 1409127 w 8126844"/>
                  <a:gd name="connsiteY155" fmla="*/ 3778897 h 5782509"/>
                  <a:gd name="connsiteX156" fmla="*/ 1368786 w 8126844"/>
                  <a:gd name="connsiteY156" fmla="*/ 3953709 h 5782509"/>
                  <a:gd name="connsiteX157" fmla="*/ 1799092 w 8126844"/>
                  <a:gd name="connsiteY157" fmla="*/ 4088179 h 5782509"/>
                  <a:gd name="connsiteX158" fmla="*/ 2256292 w 8126844"/>
                  <a:gd name="connsiteY158" fmla="*/ 4249544 h 5782509"/>
                  <a:gd name="connsiteX159" fmla="*/ 2390763 w 8126844"/>
                  <a:gd name="connsiteY159" fmla="*/ 4357121 h 5782509"/>
                  <a:gd name="connsiteX160" fmla="*/ 2094927 w 8126844"/>
                  <a:gd name="connsiteY160" fmla="*/ 4424356 h 5782509"/>
                  <a:gd name="connsiteX161" fmla="*/ 1557045 w 8126844"/>
                  <a:gd name="connsiteY161" fmla="*/ 4249544 h 5782509"/>
                  <a:gd name="connsiteX162" fmla="*/ 965374 w 8126844"/>
                  <a:gd name="connsiteY162" fmla="*/ 4020944 h 5782509"/>
                  <a:gd name="connsiteX163" fmla="*/ 481280 w 8126844"/>
                  <a:gd name="connsiteY163" fmla="*/ 3805791 h 5782509"/>
                  <a:gd name="connsiteX164" fmla="*/ 198892 w 8126844"/>
                  <a:gd name="connsiteY164" fmla="*/ 3698215 h 5782509"/>
                  <a:gd name="connsiteX165" fmla="*/ 131657 w 8126844"/>
                  <a:gd name="connsiteY165" fmla="*/ 3604085 h 5782509"/>
                  <a:gd name="connsiteX166" fmla="*/ 279574 w 8126844"/>
                  <a:gd name="connsiteY166" fmla="*/ 3509956 h 5782509"/>
                  <a:gd name="connsiteX167" fmla="*/ 642645 w 8126844"/>
                  <a:gd name="connsiteY167" fmla="*/ 3684768 h 5782509"/>
                  <a:gd name="connsiteX168" fmla="*/ 1113292 w 8126844"/>
                  <a:gd name="connsiteY168" fmla="*/ 3832685 h 5782509"/>
                  <a:gd name="connsiteX169" fmla="*/ 1153633 w 8126844"/>
                  <a:gd name="connsiteY169" fmla="*/ 3657873 h 5782509"/>
                  <a:gd name="connsiteX170" fmla="*/ 1032610 w 8126844"/>
                  <a:gd name="connsiteY170" fmla="*/ 3496509 h 5782509"/>
                  <a:gd name="connsiteX171" fmla="*/ 535068 w 8126844"/>
                  <a:gd name="connsiteY171" fmla="*/ 3348591 h 5782509"/>
                  <a:gd name="connsiteX172" fmla="*/ 198892 w 8126844"/>
                  <a:gd name="connsiteY172" fmla="*/ 3106544 h 5782509"/>
                  <a:gd name="connsiteX173" fmla="*/ 10633 w 8126844"/>
                  <a:gd name="connsiteY173" fmla="*/ 2945179 h 5782509"/>
                  <a:gd name="connsiteX174" fmla="*/ 50974 w 8126844"/>
                  <a:gd name="connsiteY174" fmla="*/ 2810709 h 5782509"/>
                  <a:gd name="connsiteX175" fmla="*/ 279574 w 8126844"/>
                  <a:gd name="connsiteY175" fmla="*/ 2891391 h 5782509"/>
                  <a:gd name="connsiteX176" fmla="*/ 1019163 w 8126844"/>
                  <a:gd name="connsiteY176" fmla="*/ 3294803 h 5782509"/>
                  <a:gd name="connsiteX177" fmla="*/ 1462916 w 8126844"/>
                  <a:gd name="connsiteY177" fmla="*/ 3536850 h 5782509"/>
                  <a:gd name="connsiteX178" fmla="*/ 1799092 w 8126844"/>
                  <a:gd name="connsiteY178" fmla="*/ 3630979 h 5782509"/>
                  <a:gd name="connsiteX179" fmla="*/ 1973904 w 8126844"/>
                  <a:gd name="connsiteY179" fmla="*/ 3563744 h 5782509"/>
                  <a:gd name="connsiteX180" fmla="*/ 1960457 w 8126844"/>
                  <a:gd name="connsiteY180" fmla="*/ 3321697 h 5782509"/>
                  <a:gd name="connsiteX181" fmla="*/ 1624280 w 8126844"/>
                  <a:gd name="connsiteY181" fmla="*/ 3214121 h 5782509"/>
                  <a:gd name="connsiteX182" fmla="*/ 1288104 w 8126844"/>
                  <a:gd name="connsiteY182" fmla="*/ 3066203 h 5782509"/>
                  <a:gd name="connsiteX183" fmla="*/ 1261210 w 8126844"/>
                  <a:gd name="connsiteY183" fmla="*/ 2931732 h 5782509"/>
                  <a:gd name="connsiteX184" fmla="*/ 1462916 w 8126844"/>
                  <a:gd name="connsiteY184" fmla="*/ 2931732 h 5782509"/>
                  <a:gd name="connsiteX185" fmla="*/ 1691516 w 8126844"/>
                  <a:gd name="connsiteY185" fmla="*/ 3012415 h 5782509"/>
                  <a:gd name="connsiteX186" fmla="*/ 1758751 w 8126844"/>
                  <a:gd name="connsiteY186" fmla="*/ 2797262 h 5782509"/>
                  <a:gd name="connsiteX187" fmla="*/ 1597386 w 8126844"/>
                  <a:gd name="connsiteY187" fmla="*/ 2622450 h 5782509"/>
                  <a:gd name="connsiteX188" fmla="*/ 1153633 w 8126844"/>
                  <a:gd name="connsiteY188" fmla="*/ 2434191 h 5782509"/>
                  <a:gd name="connsiteX189" fmla="*/ 871245 w 8126844"/>
                  <a:gd name="connsiteY189" fmla="*/ 2245932 h 5782509"/>
                  <a:gd name="connsiteX190" fmla="*/ 750221 w 8126844"/>
                  <a:gd name="connsiteY190" fmla="*/ 2111462 h 5782509"/>
                  <a:gd name="connsiteX191" fmla="*/ 844351 w 8126844"/>
                  <a:gd name="connsiteY191" fmla="*/ 1990438 h 5782509"/>
                  <a:gd name="connsiteX192" fmla="*/ 1328445 w 8126844"/>
                  <a:gd name="connsiteY192" fmla="*/ 2205591 h 5782509"/>
                  <a:gd name="connsiteX193" fmla="*/ 1606671 w 8126844"/>
                  <a:gd name="connsiteY193" fmla="*/ 2352010 h 5782509"/>
                  <a:gd name="connsiteX194" fmla="*/ 1720260 w 8126844"/>
                  <a:gd name="connsiteY194" fmla="*/ 2073171 h 5782509"/>
                  <a:gd name="connsiteX195" fmla="*/ 1772079 w 8126844"/>
                  <a:gd name="connsiteY195" fmla="*/ 1889746 h 5782509"/>
                  <a:gd name="connsiteX196" fmla="*/ 1693720 w 8126844"/>
                  <a:gd name="connsiteY196" fmla="*/ 1717717 h 5782509"/>
                  <a:gd name="connsiteX197" fmla="*/ 2176456 w 8126844"/>
                  <a:gd name="connsiteY197" fmla="*/ 2030565 h 5782509"/>
                  <a:gd name="connsiteX198" fmla="*/ 1984049 w 8126844"/>
                  <a:gd name="connsiteY198" fmla="*/ 2008157 h 5782509"/>
                  <a:gd name="connsiteX199" fmla="*/ 1894130 w 8126844"/>
                  <a:gd name="connsiteY199" fmla="*/ 2145875 h 5782509"/>
                  <a:gd name="connsiteX200" fmla="*/ 1879774 w 8126844"/>
                  <a:gd name="connsiteY200" fmla="*/ 2487979 h 5782509"/>
                  <a:gd name="connsiteX201" fmla="*/ 2390763 w 8126844"/>
                  <a:gd name="connsiteY201" fmla="*/ 2716579 h 5782509"/>
                  <a:gd name="connsiteX202" fmla="*/ 3157245 w 8126844"/>
                  <a:gd name="connsiteY202" fmla="*/ 2931732 h 5782509"/>
                  <a:gd name="connsiteX203" fmla="*/ 3708574 w 8126844"/>
                  <a:gd name="connsiteY203" fmla="*/ 3066203 h 5782509"/>
                  <a:gd name="connsiteX204" fmla="*/ 4165774 w 8126844"/>
                  <a:gd name="connsiteY204" fmla="*/ 3039309 h 5782509"/>
                  <a:gd name="connsiteX205" fmla="*/ 4394374 w 8126844"/>
                  <a:gd name="connsiteY205" fmla="*/ 3012415 h 5782509"/>
                  <a:gd name="connsiteX206" fmla="*/ 4407821 w 8126844"/>
                  <a:gd name="connsiteY206" fmla="*/ 2824156 h 5782509"/>
                  <a:gd name="connsiteX207" fmla="*/ 4192668 w 8126844"/>
                  <a:gd name="connsiteY207" fmla="*/ 2783815 h 5782509"/>
                  <a:gd name="connsiteX208" fmla="*/ 4031304 w 8126844"/>
                  <a:gd name="connsiteY208" fmla="*/ 2824156 h 5782509"/>
                  <a:gd name="connsiteX209" fmla="*/ 4031304 w 8126844"/>
                  <a:gd name="connsiteY209" fmla="*/ 2649344 h 5782509"/>
                  <a:gd name="connsiteX210" fmla="*/ 4448163 w 8126844"/>
                  <a:gd name="connsiteY210" fmla="*/ 2528321 h 5782509"/>
                  <a:gd name="connsiteX211" fmla="*/ 4703657 w 8126844"/>
                  <a:gd name="connsiteY211" fmla="*/ 2420744 h 5782509"/>
                  <a:gd name="connsiteX212" fmla="*/ 4719129 w 8126844"/>
                  <a:gd name="connsiteY212" fmla="*/ 2204080 h 5782509"/>
                  <a:gd name="connsiteX213" fmla="*/ 4519556 w 8126844"/>
                  <a:gd name="connsiteY213" fmla="*/ 2209032 h 5782509"/>
                  <a:gd name="connsiteX0" fmla="*/ 5076343 w 8126844"/>
                  <a:gd name="connsiteY0" fmla="*/ 1998580 h 5781913"/>
                  <a:gd name="connsiteX1" fmla="*/ 4866197 w 8126844"/>
                  <a:gd name="connsiteY1" fmla="*/ 2117420 h 5781913"/>
                  <a:gd name="connsiteX2" fmla="*/ 4959151 w 8126844"/>
                  <a:gd name="connsiteY2" fmla="*/ 2326019 h 5781913"/>
                  <a:gd name="connsiteX3" fmla="*/ 5402904 w 8126844"/>
                  <a:gd name="connsiteY3" fmla="*/ 2164654 h 5781913"/>
                  <a:gd name="connsiteX4" fmla="*/ 6478668 w 8126844"/>
                  <a:gd name="connsiteY4" fmla="*/ 1451960 h 5781913"/>
                  <a:gd name="connsiteX5" fmla="*/ 6941073 w 8126844"/>
                  <a:gd name="connsiteY5" fmla="*/ 840627 h 5781913"/>
                  <a:gd name="connsiteX6" fmla="*/ 6764360 w 8126844"/>
                  <a:gd name="connsiteY6" fmla="*/ 262442 h 5781913"/>
                  <a:gd name="connsiteX7" fmla="*/ 6656943 w 8126844"/>
                  <a:gd name="connsiteY7" fmla="*/ 389052 h 5781913"/>
                  <a:gd name="connsiteX8" fmla="*/ 6742471 w 8126844"/>
                  <a:gd name="connsiteY8" fmla="*/ 6395 h 5781913"/>
                  <a:gd name="connsiteX9" fmla="*/ 7177916 w 8126844"/>
                  <a:gd name="connsiteY9" fmla="*/ 604795 h 5781913"/>
                  <a:gd name="connsiteX10" fmla="*/ 7352727 w 8126844"/>
                  <a:gd name="connsiteY10" fmla="*/ 483772 h 5781913"/>
                  <a:gd name="connsiteX11" fmla="*/ 7460304 w 8126844"/>
                  <a:gd name="connsiteY11" fmla="*/ 793054 h 5781913"/>
                  <a:gd name="connsiteX12" fmla="*/ 7137574 w 8126844"/>
                  <a:gd name="connsiteY12" fmla="*/ 1223360 h 5781913"/>
                  <a:gd name="connsiteX13" fmla="*/ 7056892 w 8126844"/>
                  <a:gd name="connsiteY13" fmla="*/ 1398172 h 5781913"/>
                  <a:gd name="connsiteX14" fmla="*/ 7177916 w 8126844"/>
                  <a:gd name="connsiteY14" fmla="*/ 1505748 h 5781913"/>
                  <a:gd name="connsiteX15" fmla="*/ 7406516 w 8126844"/>
                  <a:gd name="connsiteY15" fmla="*/ 1277148 h 5781913"/>
                  <a:gd name="connsiteX16" fmla="*/ 7540986 w 8126844"/>
                  <a:gd name="connsiteY16" fmla="*/ 1277148 h 5781913"/>
                  <a:gd name="connsiteX17" fmla="*/ 7554433 w 8126844"/>
                  <a:gd name="connsiteY17" fmla="*/ 1505748 h 5781913"/>
                  <a:gd name="connsiteX18" fmla="*/ 6976210 w 8126844"/>
                  <a:gd name="connsiteY18" fmla="*/ 2097419 h 5781913"/>
                  <a:gd name="connsiteX19" fmla="*/ 6276963 w 8126844"/>
                  <a:gd name="connsiteY19" fmla="*/ 2648748 h 5781913"/>
                  <a:gd name="connsiteX20" fmla="*/ 5860104 w 8126844"/>
                  <a:gd name="connsiteY20" fmla="*/ 2850454 h 5781913"/>
                  <a:gd name="connsiteX21" fmla="*/ 5658398 w 8126844"/>
                  <a:gd name="connsiteY21" fmla="*/ 2917689 h 5781913"/>
                  <a:gd name="connsiteX22" fmla="*/ 5550821 w 8126844"/>
                  <a:gd name="connsiteY22" fmla="*/ 2837007 h 5781913"/>
                  <a:gd name="connsiteX23" fmla="*/ 5644951 w 8126844"/>
                  <a:gd name="connsiteY23" fmla="*/ 2635301 h 5781913"/>
                  <a:gd name="connsiteX24" fmla="*/ 5913892 w 8126844"/>
                  <a:gd name="connsiteY24" fmla="*/ 2581513 h 5781913"/>
                  <a:gd name="connsiteX25" fmla="*/ 5752527 w 8126844"/>
                  <a:gd name="connsiteY25" fmla="*/ 2272230 h 5781913"/>
                  <a:gd name="connsiteX26" fmla="*/ 5362563 w 8126844"/>
                  <a:gd name="connsiteY26" fmla="*/ 2420148 h 5781913"/>
                  <a:gd name="connsiteX27" fmla="*/ 4663316 w 8126844"/>
                  <a:gd name="connsiteY27" fmla="*/ 2702536 h 5781913"/>
                  <a:gd name="connsiteX28" fmla="*/ 4649868 w 8126844"/>
                  <a:gd name="connsiteY28" fmla="*/ 2877348 h 5781913"/>
                  <a:gd name="connsiteX29" fmla="*/ 4703657 w 8126844"/>
                  <a:gd name="connsiteY29" fmla="*/ 2984925 h 5781913"/>
                  <a:gd name="connsiteX30" fmla="*/ 5066727 w 8126844"/>
                  <a:gd name="connsiteY30" fmla="*/ 2850454 h 5781913"/>
                  <a:gd name="connsiteX31" fmla="*/ 5322221 w 8126844"/>
                  <a:gd name="connsiteY31" fmla="*/ 2796666 h 5781913"/>
                  <a:gd name="connsiteX32" fmla="*/ 5349116 w 8126844"/>
                  <a:gd name="connsiteY32" fmla="*/ 2931136 h 5781913"/>
                  <a:gd name="connsiteX33" fmla="*/ 4784339 w 8126844"/>
                  <a:gd name="connsiteY33" fmla="*/ 3146289 h 5781913"/>
                  <a:gd name="connsiteX34" fmla="*/ 4098539 w 8126844"/>
                  <a:gd name="connsiteY34" fmla="*/ 3280760 h 5781913"/>
                  <a:gd name="connsiteX35" fmla="*/ 2740386 w 8126844"/>
                  <a:gd name="connsiteY35" fmla="*/ 3146289 h 5781913"/>
                  <a:gd name="connsiteX36" fmla="*/ 2202504 w 8126844"/>
                  <a:gd name="connsiteY36" fmla="*/ 2944583 h 5781913"/>
                  <a:gd name="connsiteX37" fmla="*/ 2027692 w 8126844"/>
                  <a:gd name="connsiteY37" fmla="*/ 2890795 h 5781913"/>
                  <a:gd name="connsiteX38" fmla="*/ 1960457 w 8126844"/>
                  <a:gd name="connsiteY38" fmla="*/ 3038713 h 5781913"/>
                  <a:gd name="connsiteX39" fmla="*/ 2390763 w 8126844"/>
                  <a:gd name="connsiteY39" fmla="*/ 3267313 h 5781913"/>
                  <a:gd name="connsiteX40" fmla="*/ 3372398 w 8126844"/>
                  <a:gd name="connsiteY40" fmla="*/ 3509360 h 5781913"/>
                  <a:gd name="connsiteX41" fmla="*/ 4125433 w 8126844"/>
                  <a:gd name="connsiteY41" fmla="*/ 3509360 h 5781913"/>
                  <a:gd name="connsiteX42" fmla="*/ 4757445 w 8126844"/>
                  <a:gd name="connsiteY42" fmla="*/ 3482466 h 5781913"/>
                  <a:gd name="connsiteX43" fmla="*/ 4918810 w 8126844"/>
                  <a:gd name="connsiteY43" fmla="*/ 3522807 h 5781913"/>
                  <a:gd name="connsiteX44" fmla="*/ 4811233 w 8126844"/>
                  <a:gd name="connsiteY44" fmla="*/ 3684172 h 5781913"/>
                  <a:gd name="connsiteX45" fmla="*/ 4286798 w 8126844"/>
                  <a:gd name="connsiteY45" fmla="*/ 3751407 h 5781913"/>
                  <a:gd name="connsiteX46" fmla="*/ 4219563 w 8126844"/>
                  <a:gd name="connsiteY46" fmla="*/ 3885877 h 5781913"/>
                  <a:gd name="connsiteX47" fmla="*/ 4555739 w 8126844"/>
                  <a:gd name="connsiteY47" fmla="*/ 3939666 h 5781913"/>
                  <a:gd name="connsiteX48" fmla="*/ 5241539 w 8126844"/>
                  <a:gd name="connsiteY48" fmla="*/ 3751407 h 5781913"/>
                  <a:gd name="connsiteX49" fmla="*/ 5523927 w 8126844"/>
                  <a:gd name="connsiteY49" fmla="*/ 3616936 h 5781913"/>
                  <a:gd name="connsiteX50" fmla="*/ 5618057 w 8126844"/>
                  <a:gd name="connsiteY50" fmla="*/ 3509360 h 5781913"/>
                  <a:gd name="connsiteX51" fmla="*/ 5402904 w 8126844"/>
                  <a:gd name="connsiteY51" fmla="*/ 3495913 h 5781913"/>
                  <a:gd name="connsiteX52" fmla="*/ 5214645 w 8126844"/>
                  <a:gd name="connsiteY52" fmla="*/ 3388336 h 5781913"/>
                  <a:gd name="connsiteX53" fmla="*/ 5241539 w 8126844"/>
                  <a:gd name="connsiteY53" fmla="*/ 3267313 h 5781913"/>
                  <a:gd name="connsiteX54" fmla="*/ 5537374 w 8126844"/>
                  <a:gd name="connsiteY54" fmla="*/ 3226972 h 5781913"/>
                  <a:gd name="connsiteX55" fmla="*/ 6196280 w 8126844"/>
                  <a:gd name="connsiteY55" fmla="*/ 2971477 h 5781913"/>
                  <a:gd name="connsiteX56" fmla="*/ 6747610 w 8126844"/>
                  <a:gd name="connsiteY56" fmla="*/ 2635301 h 5781913"/>
                  <a:gd name="connsiteX57" fmla="*/ 7218257 w 8126844"/>
                  <a:gd name="connsiteY57" fmla="*/ 2191548 h 5781913"/>
                  <a:gd name="connsiteX58" fmla="*/ 7433410 w 8126844"/>
                  <a:gd name="connsiteY58" fmla="*/ 2016736 h 5781913"/>
                  <a:gd name="connsiteX59" fmla="*/ 7567880 w 8126844"/>
                  <a:gd name="connsiteY59" fmla="*/ 2043630 h 5781913"/>
                  <a:gd name="connsiteX60" fmla="*/ 7514092 w 8126844"/>
                  <a:gd name="connsiteY60" fmla="*/ 2245336 h 5781913"/>
                  <a:gd name="connsiteX61" fmla="*/ 7097233 w 8126844"/>
                  <a:gd name="connsiteY61" fmla="*/ 2675642 h 5781913"/>
                  <a:gd name="connsiteX62" fmla="*/ 6451774 w 8126844"/>
                  <a:gd name="connsiteY62" fmla="*/ 3092501 h 5781913"/>
                  <a:gd name="connsiteX63" fmla="*/ 6088704 w 8126844"/>
                  <a:gd name="connsiteY63" fmla="*/ 3280760 h 5781913"/>
                  <a:gd name="connsiteX64" fmla="*/ 5981127 w 8126844"/>
                  <a:gd name="connsiteY64" fmla="*/ 3415230 h 5781913"/>
                  <a:gd name="connsiteX65" fmla="*/ 6021468 w 8126844"/>
                  <a:gd name="connsiteY65" fmla="*/ 3616936 h 5781913"/>
                  <a:gd name="connsiteX66" fmla="*/ 6115598 w 8126844"/>
                  <a:gd name="connsiteY66" fmla="*/ 3764854 h 5781913"/>
                  <a:gd name="connsiteX67" fmla="*/ 6734163 w 8126844"/>
                  <a:gd name="connsiteY67" fmla="*/ 3590042 h 5781913"/>
                  <a:gd name="connsiteX68" fmla="*/ 7419963 w 8126844"/>
                  <a:gd name="connsiteY68" fmla="*/ 3159736 h 5781913"/>
                  <a:gd name="connsiteX69" fmla="*/ 7850268 w 8126844"/>
                  <a:gd name="connsiteY69" fmla="*/ 2837007 h 5781913"/>
                  <a:gd name="connsiteX70" fmla="*/ 8065421 w 8126844"/>
                  <a:gd name="connsiteY70" fmla="*/ 2729430 h 5781913"/>
                  <a:gd name="connsiteX71" fmla="*/ 8105763 w 8126844"/>
                  <a:gd name="connsiteY71" fmla="*/ 2890795 h 5781913"/>
                  <a:gd name="connsiteX72" fmla="*/ 7769586 w 8126844"/>
                  <a:gd name="connsiteY72" fmla="*/ 3226972 h 5781913"/>
                  <a:gd name="connsiteX73" fmla="*/ 6707268 w 8126844"/>
                  <a:gd name="connsiteY73" fmla="*/ 3805195 h 5781913"/>
                  <a:gd name="connsiteX74" fmla="*/ 6129045 w 8126844"/>
                  <a:gd name="connsiteY74" fmla="*/ 4074136 h 5781913"/>
                  <a:gd name="connsiteX75" fmla="*/ 5833210 w 8126844"/>
                  <a:gd name="connsiteY75" fmla="*/ 4114477 h 5781913"/>
                  <a:gd name="connsiteX76" fmla="*/ 5712186 w 8126844"/>
                  <a:gd name="connsiteY76" fmla="*/ 4154819 h 5781913"/>
                  <a:gd name="connsiteX77" fmla="*/ 5658398 w 8126844"/>
                  <a:gd name="connsiteY77" fmla="*/ 4006901 h 5781913"/>
                  <a:gd name="connsiteX78" fmla="*/ 5779421 w 8126844"/>
                  <a:gd name="connsiteY78" fmla="*/ 3899325 h 5781913"/>
                  <a:gd name="connsiteX79" fmla="*/ 5779421 w 8126844"/>
                  <a:gd name="connsiteY79" fmla="*/ 3805195 h 5781913"/>
                  <a:gd name="connsiteX80" fmla="*/ 5497033 w 8126844"/>
                  <a:gd name="connsiteY80" fmla="*/ 3926219 h 5781913"/>
                  <a:gd name="connsiteX81" fmla="*/ 5039833 w 8126844"/>
                  <a:gd name="connsiteY81" fmla="*/ 4060689 h 5781913"/>
                  <a:gd name="connsiteX82" fmla="*/ 4865021 w 8126844"/>
                  <a:gd name="connsiteY82" fmla="*/ 4141372 h 5781913"/>
                  <a:gd name="connsiteX83" fmla="*/ 4905363 w 8126844"/>
                  <a:gd name="connsiteY83" fmla="*/ 4235501 h 5781913"/>
                  <a:gd name="connsiteX84" fmla="*/ 5160857 w 8126844"/>
                  <a:gd name="connsiteY84" fmla="*/ 4208607 h 5781913"/>
                  <a:gd name="connsiteX85" fmla="*/ 5187751 w 8126844"/>
                  <a:gd name="connsiteY85" fmla="*/ 4343077 h 5781913"/>
                  <a:gd name="connsiteX86" fmla="*/ 4878468 w 8126844"/>
                  <a:gd name="connsiteY86" fmla="*/ 4437207 h 5781913"/>
                  <a:gd name="connsiteX87" fmla="*/ 4891916 w 8126844"/>
                  <a:gd name="connsiteY87" fmla="*/ 4585125 h 5781913"/>
                  <a:gd name="connsiteX88" fmla="*/ 5376010 w 8126844"/>
                  <a:gd name="connsiteY88" fmla="*/ 4477548 h 5781913"/>
                  <a:gd name="connsiteX89" fmla="*/ 5967680 w 8126844"/>
                  <a:gd name="connsiteY89" fmla="*/ 4329630 h 5781913"/>
                  <a:gd name="connsiteX90" fmla="*/ 6344198 w 8126844"/>
                  <a:gd name="connsiteY90" fmla="*/ 4127925 h 5781913"/>
                  <a:gd name="connsiteX91" fmla="*/ 6478668 w 8126844"/>
                  <a:gd name="connsiteY91" fmla="*/ 4127925 h 5781913"/>
                  <a:gd name="connsiteX92" fmla="*/ 6478668 w 8126844"/>
                  <a:gd name="connsiteY92" fmla="*/ 4316183 h 5781913"/>
                  <a:gd name="connsiteX93" fmla="*/ 5900445 w 8126844"/>
                  <a:gd name="connsiteY93" fmla="*/ 4504442 h 5781913"/>
                  <a:gd name="connsiteX94" fmla="*/ 5053280 w 8126844"/>
                  <a:gd name="connsiteY94" fmla="*/ 4746489 h 5781913"/>
                  <a:gd name="connsiteX95" fmla="*/ 4703657 w 8126844"/>
                  <a:gd name="connsiteY95" fmla="*/ 4840619 h 5781913"/>
                  <a:gd name="connsiteX96" fmla="*/ 4313692 w 8126844"/>
                  <a:gd name="connsiteY96" fmla="*/ 4907854 h 5781913"/>
                  <a:gd name="connsiteX97" fmla="*/ 4004410 w 8126844"/>
                  <a:gd name="connsiteY97" fmla="*/ 4948195 h 5781913"/>
                  <a:gd name="connsiteX98" fmla="*/ 3869939 w 8126844"/>
                  <a:gd name="connsiteY98" fmla="*/ 4827172 h 5781913"/>
                  <a:gd name="connsiteX99" fmla="*/ 3950621 w 8126844"/>
                  <a:gd name="connsiteY99" fmla="*/ 4719595 h 5781913"/>
                  <a:gd name="connsiteX100" fmla="*/ 4367480 w 8126844"/>
                  <a:gd name="connsiteY100" fmla="*/ 4638913 h 5781913"/>
                  <a:gd name="connsiteX101" fmla="*/ 4542292 w 8126844"/>
                  <a:gd name="connsiteY101" fmla="*/ 4571677 h 5781913"/>
                  <a:gd name="connsiteX102" fmla="*/ 4542292 w 8126844"/>
                  <a:gd name="connsiteY102" fmla="*/ 4437207 h 5781913"/>
                  <a:gd name="connsiteX103" fmla="*/ 4206116 w 8126844"/>
                  <a:gd name="connsiteY103" fmla="*/ 4437207 h 5781913"/>
                  <a:gd name="connsiteX104" fmla="*/ 3520316 w 8126844"/>
                  <a:gd name="connsiteY104" fmla="*/ 4517889 h 5781913"/>
                  <a:gd name="connsiteX105" fmla="*/ 3157245 w 8126844"/>
                  <a:gd name="connsiteY105" fmla="*/ 4544783 h 5781913"/>
                  <a:gd name="connsiteX106" fmla="*/ 3076563 w 8126844"/>
                  <a:gd name="connsiteY106" fmla="*/ 4665807 h 5781913"/>
                  <a:gd name="connsiteX107" fmla="*/ 3224480 w 8126844"/>
                  <a:gd name="connsiteY107" fmla="*/ 4733042 h 5781913"/>
                  <a:gd name="connsiteX108" fmla="*/ 3453080 w 8126844"/>
                  <a:gd name="connsiteY108" fmla="*/ 4759936 h 5781913"/>
                  <a:gd name="connsiteX109" fmla="*/ 3412739 w 8126844"/>
                  <a:gd name="connsiteY109" fmla="*/ 4867513 h 5781913"/>
                  <a:gd name="connsiteX110" fmla="*/ 2968986 w 8126844"/>
                  <a:gd name="connsiteY110" fmla="*/ 4921301 h 5781913"/>
                  <a:gd name="connsiteX111" fmla="*/ 2767280 w 8126844"/>
                  <a:gd name="connsiteY111" fmla="*/ 4934748 h 5781913"/>
                  <a:gd name="connsiteX112" fmla="*/ 2673151 w 8126844"/>
                  <a:gd name="connsiteY112" fmla="*/ 5136454 h 5781913"/>
                  <a:gd name="connsiteX113" fmla="*/ 2767280 w 8126844"/>
                  <a:gd name="connsiteY113" fmla="*/ 5499525 h 5781913"/>
                  <a:gd name="connsiteX114" fmla="*/ 2700045 w 8126844"/>
                  <a:gd name="connsiteY114" fmla="*/ 5701230 h 5781913"/>
                  <a:gd name="connsiteX115" fmla="*/ 2498339 w 8126844"/>
                  <a:gd name="connsiteY115" fmla="*/ 5781913 h 5781913"/>
                  <a:gd name="connsiteX116" fmla="*/ 2256292 w 8126844"/>
                  <a:gd name="connsiteY116" fmla="*/ 5701230 h 5781913"/>
                  <a:gd name="connsiteX117" fmla="*/ 2175610 w 8126844"/>
                  <a:gd name="connsiteY117" fmla="*/ 5445736 h 5781913"/>
                  <a:gd name="connsiteX118" fmla="*/ 2269739 w 8126844"/>
                  <a:gd name="connsiteY118" fmla="*/ 5217136 h 5781913"/>
                  <a:gd name="connsiteX119" fmla="*/ 2404210 w 8126844"/>
                  <a:gd name="connsiteY119" fmla="*/ 5055772 h 5781913"/>
                  <a:gd name="connsiteX120" fmla="*/ 2390763 w 8126844"/>
                  <a:gd name="connsiteY120" fmla="*/ 4907854 h 5781913"/>
                  <a:gd name="connsiteX121" fmla="*/ 2014245 w 8126844"/>
                  <a:gd name="connsiteY121" fmla="*/ 4773383 h 5781913"/>
                  <a:gd name="connsiteX122" fmla="*/ 2068033 w 8126844"/>
                  <a:gd name="connsiteY122" fmla="*/ 4665807 h 5781913"/>
                  <a:gd name="connsiteX123" fmla="*/ 2390763 w 8126844"/>
                  <a:gd name="connsiteY123" fmla="*/ 4665807 h 5781913"/>
                  <a:gd name="connsiteX124" fmla="*/ 2807621 w 8126844"/>
                  <a:gd name="connsiteY124" fmla="*/ 4665807 h 5781913"/>
                  <a:gd name="connsiteX125" fmla="*/ 2834516 w 8126844"/>
                  <a:gd name="connsiteY125" fmla="*/ 4531336 h 5781913"/>
                  <a:gd name="connsiteX126" fmla="*/ 2686598 w 8126844"/>
                  <a:gd name="connsiteY126" fmla="*/ 4477548 h 5781913"/>
                  <a:gd name="connsiteX127" fmla="*/ 2780727 w 8126844"/>
                  <a:gd name="connsiteY127" fmla="*/ 4329630 h 5781913"/>
                  <a:gd name="connsiteX128" fmla="*/ 3211033 w 8126844"/>
                  <a:gd name="connsiteY128" fmla="*/ 4369972 h 5781913"/>
                  <a:gd name="connsiteX129" fmla="*/ 3775810 w 8126844"/>
                  <a:gd name="connsiteY129" fmla="*/ 4343077 h 5781913"/>
                  <a:gd name="connsiteX130" fmla="*/ 4380927 w 8126844"/>
                  <a:gd name="connsiteY130" fmla="*/ 4248948 h 5781913"/>
                  <a:gd name="connsiteX131" fmla="*/ 4622974 w 8126844"/>
                  <a:gd name="connsiteY131" fmla="*/ 4195160 h 5781913"/>
                  <a:gd name="connsiteX132" fmla="*/ 4555739 w 8126844"/>
                  <a:gd name="connsiteY132" fmla="*/ 4101030 h 5781913"/>
                  <a:gd name="connsiteX133" fmla="*/ 4031304 w 8126844"/>
                  <a:gd name="connsiteY133" fmla="*/ 4141372 h 5781913"/>
                  <a:gd name="connsiteX134" fmla="*/ 3600998 w 8126844"/>
                  <a:gd name="connsiteY134" fmla="*/ 4154819 h 5781913"/>
                  <a:gd name="connsiteX135" fmla="*/ 3278268 w 8126844"/>
                  <a:gd name="connsiteY135" fmla="*/ 4114477 h 5781913"/>
                  <a:gd name="connsiteX136" fmla="*/ 3237927 w 8126844"/>
                  <a:gd name="connsiteY136" fmla="*/ 4047242 h 5781913"/>
                  <a:gd name="connsiteX137" fmla="*/ 3291716 w 8126844"/>
                  <a:gd name="connsiteY137" fmla="*/ 3912772 h 5781913"/>
                  <a:gd name="connsiteX138" fmla="*/ 3587551 w 8126844"/>
                  <a:gd name="connsiteY138" fmla="*/ 3939666 h 5781913"/>
                  <a:gd name="connsiteX139" fmla="*/ 3883386 w 8126844"/>
                  <a:gd name="connsiteY139" fmla="*/ 3939666 h 5781913"/>
                  <a:gd name="connsiteX140" fmla="*/ 3964068 w 8126844"/>
                  <a:gd name="connsiteY140" fmla="*/ 3872430 h 5781913"/>
                  <a:gd name="connsiteX141" fmla="*/ 3883386 w 8126844"/>
                  <a:gd name="connsiteY141" fmla="*/ 3751407 h 5781913"/>
                  <a:gd name="connsiteX142" fmla="*/ 3412739 w 8126844"/>
                  <a:gd name="connsiteY142" fmla="*/ 3724513 h 5781913"/>
                  <a:gd name="connsiteX143" fmla="*/ 3049668 w 8126844"/>
                  <a:gd name="connsiteY143" fmla="*/ 3670725 h 5781913"/>
                  <a:gd name="connsiteX144" fmla="*/ 2740386 w 8126844"/>
                  <a:gd name="connsiteY144" fmla="*/ 3603489 h 5781913"/>
                  <a:gd name="connsiteX145" fmla="*/ 2457998 w 8126844"/>
                  <a:gd name="connsiteY145" fmla="*/ 3522807 h 5781913"/>
                  <a:gd name="connsiteX146" fmla="*/ 2242845 w 8126844"/>
                  <a:gd name="connsiteY146" fmla="*/ 3469019 h 5781913"/>
                  <a:gd name="connsiteX147" fmla="*/ 2162163 w 8126844"/>
                  <a:gd name="connsiteY147" fmla="*/ 3630383 h 5781913"/>
                  <a:gd name="connsiteX148" fmla="*/ 2336974 w 8126844"/>
                  <a:gd name="connsiteY148" fmla="*/ 3805195 h 5781913"/>
                  <a:gd name="connsiteX149" fmla="*/ 2713492 w 8126844"/>
                  <a:gd name="connsiteY149" fmla="*/ 3858983 h 5781913"/>
                  <a:gd name="connsiteX150" fmla="*/ 2874857 w 8126844"/>
                  <a:gd name="connsiteY150" fmla="*/ 3912772 h 5781913"/>
                  <a:gd name="connsiteX151" fmla="*/ 2874857 w 8126844"/>
                  <a:gd name="connsiteY151" fmla="*/ 4060689 h 5781913"/>
                  <a:gd name="connsiteX152" fmla="*/ 2605916 w 8126844"/>
                  <a:gd name="connsiteY152" fmla="*/ 4033795 h 5781913"/>
                  <a:gd name="connsiteX153" fmla="*/ 2000798 w 8126844"/>
                  <a:gd name="connsiteY153" fmla="*/ 3912772 h 5781913"/>
                  <a:gd name="connsiteX154" fmla="*/ 1583939 w 8126844"/>
                  <a:gd name="connsiteY154" fmla="*/ 3764854 h 5781913"/>
                  <a:gd name="connsiteX155" fmla="*/ 1409127 w 8126844"/>
                  <a:gd name="connsiteY155" fmla="*/ 3778301 h 5781913"/>
                  <a:gd name="connsiteX156" fmla="*/ 1368786 w 8126844"/>
                  <a:gd name="connsiteY156" fmla="*/ 3953113 h 5781913"/>
                  <a:gd name="connsiteX157" fmla="*/ 1799092 w 8126844"/>
                  <a:gd name="connsiteY157" fmla="*/ 4087583 h 5781913"/>
                  <a:gd name="connsiteX158" fmla="*/ 2256292 w 8126844"/>
                  <a:gd name="connsiteY158" fmla="*/ 4248948 h 5781913"/>
                  <a:gd name="connsiteX159" fmla="*/ 2390763 w 8126844"/>
                  <a:gd name="connsiteY159" fmla="*/ 4356525 h 5781913"/>
                  <a:gd name="connsiteX160" fmla="*/ 2094927 w 8126844"/>
                  <a:gd name="connsiteY160" fmla="*/ 4423760 h 5781913"/>
                  <a:gd name="connsiteX161" fmla="*/ 1557045 w 8126844"/>
                  <a:gd name="connsiteY161" fmla="*/ 4248948 h 5781913"/>
                  <a:gd name="connsiteX162" fmla="*/ 965374 w 8126844"/>
                  <a:gd name="connsiteY162" fmla="*/ 4020348 h 5781913"/>
                  <a:gd name="connsiteX163" fmla="*/ 481280 w 8126844"/>
                  <a:gd name="connsiteY163" fmla="*/ 3805195 h 5781913"/>
                  <a:gd name="connsiteX164" fmla="*/ 198892 w 8126844"/>
                  <a:gd name="connsiteY164" fmla="*/ 3697619 h 5781913"/>
                  <a:gd name="connsiteX165" fmla="*/ 131657 w 8126844"/>
                  <a:gd name="connsiteY165" fmla="*/ 3603489 h 5781913"/>
                  <a:gd name="connsiteX166" fmla="*/ 279574 w 8126844"/>
                  <a:gd name="connsiteY166" fmla="*/ 3509360 h 5781913"/>
                  <a:gd name="connsiteX167" fmla="*/ 642645 w 8126844"/>
                  <a:gd name="connsiteY167" fmla="*/ 3684172 h 5781913"/>
                  <a:gd name="connsiteX168" fmla="*/ 1113292 w 8126844"/>
                  <a:gd name="connsiteY168" fmla="*/ 3832089 h 5781913"/>
                  <a:gd name="connsiteX169" fmla="*/ 1153633 w 8126844"/>
                  <a:gd name="connsiteY169" fmla="*/ 3657277 h 5781913"/>
                  <a:gd name="connsiteX170" fmla="*/ 1032610 w 8126844"/>
                  <a:gd name="connsiteY170" fmla="*/ 3495913 h 5781913"/>
                  <a:gd name="connsiteX171" fmla="*/ 535068 w 8126844"/>
                  <a:gd name="connsiteY171" fmla="*/ 3347995 h 5781913"/>
                  <a:gd name="connsiteX172" fmla="*/ 198892 w 8126844"/>
                  <a:gd name="connsiteY172" fmla="*/ 3105948 h 5781913"/>
                  <a:gd name="connsiteX173" fmla="*/ 10633 w 8126844"/>
                  <a:gd name="connsiteY173" fmla="*/ 2944583 h 5781913"/>
                  <a:gd name="connsiteX174" fmla="*/ 50974 w 8126844"/>
                  <a:gd name="connsiteY174" fmla="*/ 2810113 h 5781913"/>
                  <a:gd name="connsiteX175" fmla="*/ 279574 w 8126844"/>
                  <a:gd name="connsiteY175" fmla="*/ 2890795 h 5781913"/>
                  <a:gd name="connsiteX176" fmla="*/ 1019163 w 8126844"/>
                  <a:gd name="connsiteY176" fmla="*/ 3294207 h 5781913"/>
                  <a:gd name="connsiteX177" fmla="*/ 1462916 w 8126844"/>
                  <a:gd name="connsiteY177" fmla="*/ 3536254 h 5781913"/>
                  <a:gd name="connsiteX178" fmla="*/ 1799092 w 8126844"/>
                  <a:gd name="connsiteY178" fmla="*/ 3630383 h 5781913"/>
                  <a:gd name="connsiteX179" fmla="*/ 1973904 w 8126844"/>
                  <a:gd name="connsiteY179" fmla="*/ 3563148 h 5781913"/>
                  <a:gd name="connsiteX180" fmla="*/ 1960457 w 8126844"/>
                  <a:gd name="connsiteY180" fmla="*/ 3321101 h 5781913"/>
                  <a:gd name="connsiteX181" fmla="*/ 1624280 w 8126844"/>
                  <a:gd name="connsiteY181" fmla="*/ 3213525 h 5781913"/>
                  <a:gd name="connsiteX182" fmla="*/ 1288104 w 8126844"/>
                  <a:gd name="connsiteY182" fmla="*/ 3065607 h 5781913"/>
                  <a:gd name="connsiteX183" fmla="*/ 1261210 w 8126844"/>
                  <a:gd name="connsiteY183" fmla="*/ 2931136 h 5781913"/>
                  <a:gd name="connsiteX184" fmla="*/ 1462916 w 8126844"/>
                  <a:gd name="connsiteY184" fmla="*/ 2931136 h 5781913"/>
                  <a:gd name="connsiteX185" fmla="*/ 1691516 w 8126844"/>
                  <a:gd name="connsiteY185" fmla="*/ 3011819 h 5781913"/>
                  <a:gd name="connsiteX186" fmla="*/ 1758751 w 8126844"/>
                  <a:gd name="connsiteY186" fmla="*/ 2796666 h 5781913"/>
                  <a:gd name="connsiteX187" fmla="*/ 1597386 w 8126844"/>
                  <a:gd name="connsiteY187" fmla="*/ 2621854 h 5781913"/>
                  <a:gd name="connsiteX188" fmla="*/ 1153633 w 8126844"/>
                  <a:gd name="connsiteY188" fmla="*/ 2433595 h 5781913"/>
                  <a:gd name="connsiteX189" fmla="*/ 871245 w 8126844"/>
                  <a:gd name="connsiteY189" fmla="*/ 2245336 h 5781913"/>
                  <a:gd name="connsiteX190" fmla="*/ 750221 w 8126844"/>
                  <a:gd name="connsiteY190" fmla="*/ 2110866 h 5781913"/>
                  <a:gd name="connsiteX191" fmla="*/ 844351 w 8126844"/>
                  <a:gd name="connsiteY191" fmla="*/ 1989842 h 5781913"/>
                  <a:gd name="connsiteX192" fmla="*/ 1328445 w 8126844"/>
                  <a:gd name="connsiteY192" fmla="*/ 2204995 h 5781913"/>
                  <a:gd name="connsiteX193" fmla="*/ 1606671 w 8126844"/>
                  <a:gd name="connsiteY193" fmla="*/ 2351414 h 5781913"/>
                  <a:gd name="connsiteX194" fmla="*/ 1720260 w 8126844"/>
                  <a:gd name="connsiteY194" fmla="*/ 2072575 h 5781913"/>
                  <a:gd name="connsiteX195" fmla="*/ 1772079 w 8126844"/>
                  <a:gd name="connsiteY195" fmla="*/ 1889150 h 5781913"/>
                  <a:gd name="connsiteX196" fmla="*/ 1693720 w 8126844"/>
                  <a:gd name="connsiteY196" fmla="*/ 1717121 h 5781913"/>
                  <a:gd name="connsiteX197" fmla="*/ 2176456 w 8126844"/>
                  <a:gd name="connsiteY197" fmla="*/ 2029969 h 5781913"/>
                  <a:gd name="connsiteX198" fmla="*/ 1984049 w 8126844"/>
                  <a:gd name="connsiteY198" fmla="*/ 2007561 h 5781913"/>
                  <a:gd name="connsiteX199" fmla="*/ 1894130 w 8126844"/>
                  <a:gd name="connsiteY199" fmla="*/ 2145279 h 5781913"/>
                  <a:gd name="connsiteX200" fmla="*/ 1879774 w 8126844"/>
                  <a:gd name="connsiteY200" fmla="*/ 2487383 h 5781913"/>
                  <a:gd name="connsiteX201" fmla="*/ 2390763 w 8126844"/>
                  <a:gd name="connsiteY201" fmla="*/ 2715983 h 5781913"/>
                  <a:gd name="connsiteX202" fmla="*/ 3157245 w 8126844"/>
                  <a:gd name="connsiteY202" fmla="*/ 2931136 h 5781913"/>
                  <a:gd name="connsiteX203" fmla="*/ 3708574 w 8126844"/>
                  <a:gd name="connsiteY203" fmla="*/ 3065607 h 5781913"/>
                  <a:gd name="connsiteX204" fmla="*/ 4165774 w 8126844"/>
                  <a:gd name="connsiteY204" fmla="*/ 3038713 h 5781913"/>
                  <a:gd name="connsiteX205" fmla="*/ 4394374 w 8126844"/>
                  <a:gd name="connsiteY205" fmla="*/ 3011819 h 5781913"/>
                  <a:gd name="connsiteX206" fmla="*/ 4407821 w 8126844"/>
                  <a:gd name="connsiteY206" fmla="*/ 2823560 h 5781913"/>
                  <a:gd name="connsiteX207" fmla="*/ 4192668 w 8126844"/>
                  <a:gd name="connsiteY207" fmla="*/ 2783219 h 5781913"/>
                  <a:gd name="connsiteX208" fmla="*/ 4031304 w 8126844"/>
                  <a:gd name="connsiteY208" fmla="*/ 2823560 h 5781913"/>
                  <a:gd name="connsiteX209" fmla="*/ 4031304 w 8126844"/>
                  <a:gd name="connsiteY209" fmla="*/ 2648748 h 5781913"/>
                  <a:gd name="connsiteX210" fmla="*/ 4448163 w 8126844"/>
                  <a:gd name="connsiteY210" fmla="*/ 2527725 h 5781913"/>
                  <a:gd name="connsiteX211" fmla="*/ 4703657 w 8126844"/>
                  <a:gd name="connsiteY211" fmla="*/ 2420148 h 5781913"/>
                  <a:gd name="connsiteX212" fmla="*/ 4719129 w 8126844"/>
                  <a:gd name="connsiteY212" fmla="*/ 2203484 h 5781913"/>
                  <a:gd name="connsiteX213" fmla="*/ 4519556 w 8126844"/>
                  <a:gd name="connsiteY213" fmla="*/ 2208436 h 5781913"/>
                  <a:gd name="connsiteX0" fmla="*/ 5076343 w 8126844"/>
                  <a:gd name="connsiteY0" fmla="*/ 2139953 h 5923286"/>
                  <a:gd name="connsiteX1" fmla="*/ 4866197 w 8126844"/>
                  <a:gd name="connsiteY1" fmla="*/ 2258793 h 5923286"/>
                  <a:gd name="connsiteX2" fmla="*/ 4959151 w 8126844"/>
                  <a:gd name="connsiteY2" fmla="*/ 2467392 h 5923286"/>
                  <a:gd name="connsiteX3" fmla="*/ 5402904 w 8126844"/>
                  <a:gd name="connsiteY3" fmla="*/ 2306027 h 5923286"/>
                  <a:gd name="connsiteX4" fmla="*/ 6478668 w 8126844"/>
                  <a:gd name="connsiteY4" fmla="*/ 1593333 h 5923286"/>
                  <a:gd name="connsiteX5" fmla="*/ 6941073 w 8126844"/>
                  <a:gd name="connsiteY5" fmla="*/ 982000 h 5923286"/>
                  <a:gd name="connsiteX6" fmla="*/ 6764360 w 8126844"/>
                  <a:gd name="connsiteY6" fmla="*/ 403815 h 5923286"/>
                  <a:gd name="connsiteX7" fmla="*/ 6656943 w 8126844"/>
                  <a:gd name="connsiteY7" fmla="*/ 530425 h 5923286"/>
                  <a:gd name="connsiteX8" fmla="*/ 6759584 w 8126844"/>
                  <a:gd name="connsiteY8" fmla="*/ 4729 h 5923286"/>
                  <a:gd name="connsiteX9" fmla="*/ 7177916 w 8126844"/>
                  <a:gd name="connsiteY9" fmla="*/ 746168 h 5923286"/>
                  <a:gd name="connsiteX10" fmla="*/ 7352727 w 8126844"/>
                  <a:gd name="connsiteY10" fmla="*/ 625145 h 5923286"/>
                  <a:gd name="connsiteX11" fmla="*/ 7460304 w 8126844"/>
                  <a:gd name="connsiteY11" fmla="*/ 934427 h 5923286"/>
                  <a:gd name="connsiteX12" fmla="*/ 7137574 w 8126844"/>
                  <a:gd name="connsiteY12" fmla="*/ 1364733 h 5923286"/>
                  <a:gd name="connsiteX13" fmla="*/ 7056892 w 8126844"/>
                  <a:gd name="connsiteY13" fmla="*/ 1539545 h 5923286"/>
                  <a:gd name="connsiteX14" fmla="*/ 7177916 w 8126844"/>
                  <a:gd name="connsiteY14" fmla="*/ 1647121 h 5923286"/>
                  <a:gd name="connsiteX15" fmla="*/ 7406516 w 8126844"/>
                  <a:gd name="connsiteY15" fmla="*/ 1418521 h 5923286"/>
                  <a:gd name="connsiteX16" fmla="*/ 7540986 w 8126844"/>
                  <a:gd name="connsiteY16" fmla="*/ 1418521 h 5923286"/>
                  <a:gd name="connsiteX17" fmla="*/ 7554433 w 8126844"/>
                  <a:gd name="connsiteY17" fmla="*/ 1647121 h 5923286"/>
                  <a:gd name="connsiteX18" fmla="*/ 6976210 w 8126844"/>
                  <a:gd name="connsiteY18" fmla="*/ 2238792 h 5923286"/>
                  <a:gd name="connsiteX19" fmla="*/ 6276963 w 8126844"/>
                  <a:gd name="connsiteY19" fmla="*/ 2790121 h 5923286"/>
                  <a:gd name="connsiteX20" fmla="*/ 5860104 w 8126844"/>
                  <a:gd name="connsiteY20" fmla="*/ 2991827 h 5923286"/>
                  <a:gd name="connsiteX21" fmla="*/ 5658398 w 8126844"/>
                  <a:gd name="connsiteY21" fmla="*/ 3059062 h 5923286"/>
                  <a:gd name="connsiteX22" fmla="*/ 5550821 w 8126844"/>
                  <a:gd name="connsiteY22" fmla="*/ 2978380 h 5923286"/>
                  <a:gd name="connsiteX23" fmla="*/ 5644951 w 8126844"/>
                  <a:gd name="connsiteY23" fmla="*/ 2776674 h 5923286"/>
                  <a:gd name="connsiteX24" fmla="*/ 5913892 w 8126844"/>
                  <a:gd name="connsiteY24" fmla="*/ 2722886 h 5923286"/>
                  <a:gd name="connsiteX25" fmla="*/ 5752527 w 8126844"/>
                  <a:gd name="connsiteY25" fmla="*/ 2413603 h 5923286"/>
                  <a:gd name="connsiteX26" fmla="*/ 5362563 w 8126844"/>
                  <a:gd name="connsiteY26" fmla="*/ 2561521 h 5923286"/>
                  <a:gd name="connsiteX27" fmla="*/ 4663316 w 8126844"/>
                  <a:gd name="connsiteY27" fmla="*/ 2843909 h 5923286"/>
                  <a:gd name="connsiteX28" fmla="*/ 4649868 w 8126844"/>
                  <a:gd name="connsiteY28" fmla="*/ 3018721 h 5923286"/>
                  <a:gd name="connsiteX29" fmla="*/ 4703657 w 8126844"/>
                  <a:gd name="connsiteY29" fmla="*/ 3126298 h 5923286"/>
                  <a:gd name="connsiteX30" fmla="*/ 5066727 w 8126844"/>
                  <a:gd name="connsiteY30" fmla="*/ 2991827 h 5923286"/>
                  <a:gd name="connsiteX31" fmla="*/ 5322221 w 8126844"/>
                  <a:gd name="connsiteY31" fmla="*/ 2938039 h 5923286"/>
                  <a:gd name="connsiteX32" fmla="*/ 5349116 w 8126844"/>
                  <a:gd name="connsiteY32" fmla="*/ 3072509 h 5923286"/>
                  <a:gd name="connsiteX33" fmla="*/ 4784339 w 8126844"/>
                  <a:gd name="connsiteY33" fmla="*/ 3287662 h 5923286"/>
                  <a:gd name="connsiteX34" fmla="*/ 4098539 w 8126844"/>
                  <a:gd name="connsiteY34" fmla="*/ 3422133 h 5923286"/>
                  <a:gd name="connsiteX35" fmla="*/ 2740386 w 8126844"/>
                  <a:gd name="connsiteY35" fmla="*/ 3287662 h 5923286"/>
                  <a:gd name="connsiteX36" fmla="*/ 2202504 w 8126844"/>
                  <a:gd name="connsiteY36" fmla="*/ 3085956 h 5923286"/>
                  <a:gd name="connsiteX37" fmla="*/ 2027692 w 8126844"/>
                  <a:gd name="connsiteY37" fmla="*/ 3032168 h 5923286"/>
                  <a:gd name="connsiteX38" fmla="*/ 1960457 w 8126844"/>
                  <a:gd name="connsiteY38" fmla="*/ 3180086 h 5923286"/>
                  <a:gd name="connsiteX39" fmla="*/ 2390763 w 8126844"/>
                  <a:gd name="connsiteY39" fmla="*/ 3408686 h 5923286"/>
                  <a:gd name="connsiteX40" fmla="*/ 3372398 w 8126844"/>
                  <a:gd name="connsiteY40" fmla="*/ 3650733 h 5923286"/>
                  <a:gd name="connsiteX41" fmla="*/ 4125433 w 8126844"/>
                  <a:gd name="connsiteY41" fmla="*/ 3650733 h 5923286"/>
                  <a:gd name="connsiteX42" fmla="*/ 4757445 w 8126844"/>
                  <a:gd name="connsiteY42" fmla="*/ 3623839 h 5923286"/>
                  <a:gd name="connsiteX43" fmla="*/ 4918810 w 8126844"/>
                  <a:gd name="connsiteY43" fmla="*/ 3664180 h 5923286"/>
                  <a:gd name="connsiteX44" fmla="*/ 4811233 w 8126844"/>
                  <a:gd name="connsiteY44" fmla="*/ 3825545 h 5923286"/>
                  <a:gd name="connsiteX45" fmla="*/ 4286798 w 8126844"/>
                  <a:gd name="connsiteY45" fmla="*/ 3892780 h 5923286"/>
                  <a:gd name="connsiteX46" fmla="*/ 4219563 w 8126844"/>
                  <a:gd name="connsiteY46" fmla="*/ 4027250 h 5923286"/>
                  <a:gd name="connsiteX47" fmla="*/ 4555739 w 8126844"/>
                  <a:gd name="connsiteY47" fmla="*/ 4081039 h 5923286"/>
                  <a:gd name="connsiteX48" fmla="*/ 5241539 w 8126844"/>
                  <a:gd name="connsiteY48" fmla="*/ 3892780 h 5923286"/>
                  <a:gd name="connsiteX49" fmla="*/ 5523927 w 8126844"/>
                  <a:gd name="connsiteY49" fmla="*/ 3758309 h 5923286"/>
                  <a:gd name="connsiteX50" fmla="*/ 5618057 w 8126844"/>
                  <a:gd name="connsiteY50" fmla="*/ 3650733 h 5923286"/>
                  <a:gd name="connsiteX51" fmla="*/ 5402904 w 8126844"/>
                  <a:gd name="connsiteY51" fmla="*/ 3637286 h 5923286"/>
                  <a:gd name="connsiteX52" fmla="*/ 5214645 w 8126844"/>
                  <a:gd name="connsiteY52" fmla="*/ 3529709 h 5923286"/>
                  <a:gd name="connsiteX53" fmla="*/ 5241539 w 8126844"/>
                  <a:gd name="connsiteY53" fmla="*/ 3408686 h 5923286"/>
                  <a:gd name="connsiteX54" fmla="*/ 5537374 w 8126844"/>
                  <a:gd name="connsiteY54" fmla="*/ 3368345 h 5923286"/>
                  <a:gd name="connsiteX55" fmla="*/ 6196280 w 8126844"/>
                  <a:gd name="connsiteY55" fmla="*/ 3112850 h 5923286"/>
                  <a:gd name="connsiteX56" fmla="*/ 6747610 w 8126844"/>
                  <a:gd name="connsiteY56" fmla="*/ 2776674 h 5923286"/>
                  <a:gd name="connsiteX57" fmla="*/ 7218257 w 8126844"/>
                  <a:gd name="connsiteY57" fmla="*/ 2332921 h 5923286"/>
                  <a:gd name="connsiteX58" fmla="*/ 7433410 w 8126844"/>
                  <a:gd name="connsiteY58" fmla="*/ 2158109 h 5923286"/>
                  <a:gd name="connsiteX59" fmla="*/ 7567880 w 8126844"/>
                  <a:gd name="connsiteY59" fmla="*/ 2185003 h 5923286"/>
                  <a:gd name="connsiteX60" fmla="*/ 7514092 w 8126844"/>
                  <a:gd name="connsiteY60" fmla="*/ 2386709 h 5923286"/>
                  <a:gd name="connsiteX61" fmla="*/ 7097233 w 8126844"/>
                  <a:gd name="connsiteY61" fmla="*/ 2817015 h 5923286"/>
                  <a:gd name="connsiteX62" fmla="*/ 6451774 w 8126844"/>
                  <a:gd name="connsiteY62" fmla="*/ 3233874 h 5923286"/>
                  <a:gd name="connsiteX63" fmla="*/ 6088704 w 8126844"/>
                  <a:gd name="connsiteY63" fmla="*/ 3422133 h 5923286"/>
                  <a:gd name="connsiteX64" fmla="*/ 5981127 w 8126844"/>
                  <a:gd name="connsiteY64" fmla="*/ 3556603 h 5923286"/>
                  <a:gd name="connsiteX65" fmla="*/ 6021468 w 8126844"/>
                  <a:gd name="connsiteY65" fmla="*/ 3758309 h 5923286"/>
                  <a:gd name="connsiteX66" fmla="*/ 6115598 w 8126844"/>
                  <a:gd name="connsiteY66" fmla="*/ 3906227 h 5923286"/>
                  <a:gd name="connsiteX67" fmla="*/ 6734163 w 8126844"/>
                  <a:gd name="connsiteY67" fmla="*/ 3731415 h 5923286"/>
                  <a:gd name="connsiteX68" fmla="*/ 7419963 w 8126844"/>
                  <a:gd name="connsiteY68" fmla="*/ 3301109 h 5923286"/>
                  <a:gd name="connsiteX69" fmla="*/ 7850268 w 8126844"/>
                  <a:gd name="connsiteY69" fmla="*/ 2978380 h 5923286"/>
                  <a:gd name="connsiteX70" fmla="*/ 8065421 w 8126844"/>
                  <a:gd name="connsiteY70" fmla="*/ 2870803 h 5923286"/>
                  <a:gd name="connsiteX71" fmla="*/ 8105763 w 8126844"/>
                  <a:gd name="connsiteY71" fmla="*/ 3032168 h 5923286"/>
                  <a:gd name="connsiteX72" fmla="*/ 7769586 w 8126844"/>
                  <a:gd name="connsiteY72" fmla="*/ 3368345 h 5923286"/>
                  <a:gd name="connsiteX73" fmla="*/ 6707268 w 8126844"/>
                  <a:gd name="connsiteY73" fmla="*/ 3946568 h 5923286"/>
                  <a:gd name="connsiteX74" fmla="*/ 6129045 w 8126844"/>
                  <a:gd name="connsiteY74" fmla="*/ 4215509 h 5923286"/>
                  <a:gd name="connsiteX75" fmla="*/ 5833210 w 8126844"/>
                  <a:gd name="connsiteY75" fmla="*/ 4255850 h 5923286"/>
                  <a:gd name="connsiteX76" fmla="*/ 5712186 w 8126844"/>
                  <a:gd name="connsiteY76" fmla="*/ 4296192 h 5923286"/>
                  <a:gd name="connsiteX77" fmla="*/ 5658398 w 8126844"/>
                  <a:gd name="connsiteY77" fmla="*/ 4148274 h 5923286"/>
                  <a:gd name="connsiteX78" fmla="*/ 5779421 w 8126844"/>
                  <a:gd name="connsiteY78" fmla="*/ 4040698 h 5923286"/>
                  <a:gd name="connsiteX79" fmla="*/ 5779421 w 8126844"/>
                  <a:gd name="connsiteY79" fmla="*/ 3946568 h 5923286"/>
                  <a:gd name="connsiteX80" fmla="*/ 5497033 w 8126844"/>
                  <a:gd name="connsiteY80" fmla="*/ 4067592 h 5923286"/>
                  <a:gd name="connsiteX81" fmla="*/ 5039833 w 8126844"/>
                  <a:gd name="connsiteY81" fmla="*/ 4202062 h 5923286"/>
                  <a:gd name="connsiteX82" fmla="*/ 4865021 w 8126844"/>
                  <a:gd name="connsiteY82" fmla="*/ 4282745 h 5923286"/>
                  <a:gd name="connsiteX83" fmla="*/ 4905363 w 8126844"/>
                  <a:gd name="connsiteY83" fmla="*/ 4376874 h 5923286"/>
                  <a:gd name="connsiteX84" fmla="*/ 5160857 w 8126844"/>
                  <a:gd name="connsiteY84" fmla="*/ 4349980 h 5923286"/>
                  <a:gd name="connsiteX85" fmla="*/ 5187751 w 8126844"/>
                  <a:gd name="connsiteY85" fmla="*/ 4484450 h 5923286"/>
                  <a:gd name="connsiteX86" fmla="*/ 4878468 w 8126844"/>
                  <a:gd name="connsiteY86" fmla="*/ 4578580 h 5923286"/>
                  <a:gd name="connsiteX87" fmla="*/ 4891916 w 8126844"/>
                  <a:gd name="connsiteY87" fmla="*/ 4726498 h 5923286"/>
                  <a:gd name="connsiteX88" fmla="*/ 5376010 w 8126844"/>
                  <a:gd name="connsiteY88" fmla="*/ 4618921 h 5923286"/>
                  <a:gd name="connsiteX89" fmla="*/ 5967680 w 8126844"/>
                  <a:gd name="connsiteY89" fmla="*/ 4471003 h 5923286"/>
                  <a:gd name="connsiteX90" fmla="*/ 6344198 w 8126844"/>
                  <a:gd name="connsiteY90" fmla="*/ 4269298 h 5923286"/>
                  <a:gd name="connsiteX91" fmla="*/ 6478668 w 8126844"/>
                  <a:gd name="connsiteY91" fmla="*/ 4269298 h 5923286"/>
                  <a:gd name="connsiteX92" fmla="*/ 6478668 w 8126844"/>
                  <a:gd name="connsiteY92" fmla="*/ 4457556 h 5923286"/>
                  <a:gd name="connsiteX93" fmla="*/ 5900445 w 8126844"/>
                  <a:gd name="connsiteY93" fmla="*/ 4645815 h 5923286"/>
                  <a:gd name="connsiteX94" fmla="*/ 5053280 w 8126844"/>
                  <a:gd name="connsiteY94" fmla="*/ 4887862 h 5923286"/>
                  <a:gd name="connsiteX95" fmla="*/ 4703657 w 8126844"/>
                  <a:gd name="connsiteY95" fmla="*/ 4981992 h 5923286"/>
                  <a:gd name="connsiteX96" fmla="*/ 4313692 w 8126844"/>
                  <a:gd name="connsiteY96" fmla="*/ 5049227 h 5923286"/>
                  <a:gd name="connsiteX97" fmla="*/ 4004410 w 8126844"/>
                  <a:gd name="connsiteY97" fmla="*/ 5089568 h 5923286"/>
                  <a:gd name="connsiteX98" fmla="*/ 3869939 w 8126844"/>
                  <a:gd name="connsiteY98" fmla="*/ 4968545 h 5923286"/>
                  <a:gd name="connsiteX99" fmla="*/ 3950621 w 8126844"/>
                  <a:gd name="connsiteY99" fmla="*/ 4860968 h 5923286"/>
                  <a:gd name="connsiteX100" fmla="*/ 4367480 w 8126844"/>
                  <a:gd name="connsiteY100" fmla="*/ 4780286 h 5923286"/>
                  <a:gd name="connsiteX101" fmla="*/ 4542292 w 8126844"/>
                  <a:gd name="connsiteY101" fmla="*/ 4713050 h 5923286"/>
                  <a:gd name="connsiteX102" fmla="*/ 4542292 w 8126844"/>
                  <a:gd name="connsiteY102" fmla="*/ 4578580 h 5923286"/>
                  <a:gd name="connsiteX103" fmla="*/ 4206116 w 8126844"/>
                  <a:gd name="connsiteY103" fmla="*/ 4578580 h 5923286"/>
                  <a:gd name="connsiteX104" fmla="*/ 3520316 w 8126844"/>
                  <a:gd name="connsiteY104" fmla="*/ 4659262 h 5923286"/>
                  <a:gd name="connsiteX105" fmla="*/ 3157245 w 8126844"/>
                  <a:gd name="connsiteY105" fmla="*/ 4686156 h 5923286"/>
                  <a:gd name="connsiteX106" fmla="*/ 3076563 w 8126844"/>
                  <a:gd name="connsiteY106" fmla="*/ 4807180 h 5923286"/>
                  <a:gd name="connsiteX107" fmla="*/ 3224480 w 8126844"/>
                  <a:gd name="connsiteY107" fmla="*/ 4874415 h 5923286"/>
                  <a:gd name="connsiteX108" fmla="*/ 3453080 w 8126844"/>
                  <a:gd name="connsiteY108" fmla="*/ 4901309 h 5923286"/>
                  <a:gd name="connsiteX109" fmla="*/ 3412739 w 8126844"/>
                  <a:gd name="connsiteY109" fmla="*/ 5008886 h 5923286"/>
                  <a:gd name="connsiteX110" fmla="*/ 2968986 w 8126844"/>
                  <a:gd name="connsiteY110" fmla="*/ 5062674 h 5923286"/>
                  <a:gd name="connsiteX111" fmla="*/ 2767280 w 8126844"/>
                  <a:gd name="connsiteY111" fmla="*/ 5076121 h 5923286"/>
                  <a:gd name="connsiteX112" fmla="*/ 2673151 w 8126844"/>
                  <a:gd name="connsiteY112" fmla="*/ 5277827 h 5923286"/>
                  <a:gd name="connsiteX113" fmla="*/ 2767280 w 8126844"/>
                  <a:gd name="connsiteY113" fmla="*/ 5640898 h 5923286"/>
                  <a:gd name="connsiteX114" fmla="*/ 2700045 w 8126844"/>
                  <a:gd name="connsiteY114" fmla="*/ 5842603 h 5923286"/>
                  <a:gd name="connsiteX115" fmla="*/ 2498339 w 8126844"/>
                  <a:gd name="connsiteY115" fmla="*/ 5923286 h 5923286"/>
                  <a:gd name="connsiteX116" fmla="*/ 2256292 w 8126844"/>
                  <a:gd name="connsiteY116" fmla="*/ 5842603 h 5923286"/>
                  <a:gd name="connsiteX117" fmla="*/ 2175610 w 8126844"/>
                  <a:gd name="connsiteY117" fmla="*/ 5587109 h 5923286"/>
                  <a:gd name="connsiteX118" fmla="*/ 2269739 w 8126844"/>
                  <a:gd name="connsiteY118" fmla="*/ 5358509 h 5923286"/>
                  <a:gd name="connsiteX119" fmla="*/ 2404210 w 8126844"/>
                  <a:gd name="connsiteY119" fmla="*/ 5197145 h 5923286"/>
                  <a:gd name="connsiteX120" fmla="*/ 2390763 w 8126844"/>
                  <a:gd name="connsiteY120" fmla="*/ 5049227 h 5923286"/>
                  <a:gd name="connsiteX121" fmla="*/ 2014245 w 8126844"/>
                  <a:gd name="connsiteY121" fmla="*/ 4914756 h 5923286"/>
                  <a:gd name="connsiteX122" fmla="*/ 2068033 w 8126844"/>
                  <a:gd name="connsiteY122" fmla="*/ 4807180 h 5923286"/>
                  <a:gd name="connsiteX123" fmla="*/ 2390763 w 8126844"/>
                  <a:gd name="connsiteY123" fmla="*/ 4807180 h 5923286"/>
                  <a:gd name="connsiteX124" fmla="*/ 2807621 w 8126844"/>
                  <a:gd name="connsiteY124" fmla="*/ 4807180 h 5923286"/>
                  <a:gd name="connsiteX125" fmla="*/ 2834516 w 8126844"/>
                  <a:gd name="connsiteY125" fmla="*/ 4672709 h 5923286"/>
                  <a:gd name="connsiteX126" fmla="*/ 2686598 w 8126844"/>
                  <a:gd name="connsiteY126" fmla="*/ 4618921 h 5923286"/>
                  <a:gd name="connsiteX127" fmla="*/ 2780727 w 8126844"/>
                  <a:gd name="connsiteY127" fmla="*/ 4471003 h 5923286"/>
                  <a:gd name="connsiteX128" fmla="*/ 3211033 w 8126844"/>
                  <a:gd name="connsiteY128" fmla="*/ 4511345 h 5923286"/>
                  <a:gd name="connsiteX129" fmla="*/ 3775810 w 8126844"/>
                  <a:gd name="connsiteY129" fmla="*/ 4484450 h 5923286"/>
                  <a:gd name="connsiteX130" fmla="*/ 4380927 w 8126844"/>
                  <a:gd name="connsiteY130" fmla="*/ 4390321 h 5923286"/>
                  <a:gd name="connsiteX131" fmla="*/ 4622974 w 8126844"/>
                  <a:gd name="connsiteY131" fmla="*/ 4336533 h 5923286"/>
                  <a:gd name="connsiteX132" fmla="*/ 4555739 w 8126844"/>
                  <a:gd name="connsiteY132" fmla="*/ 4242403 h 5923286"/>
                  <a:gd name="connsiteX133" fmla="*/ 4031304 w 8126844"/>
                  <a:gd name="connsiteY133" fmla="*/ 4282745 h 5923286"/>
                  <a:gd name="connsiteX134" fmla="*/ 3600998 w 8126844"/>
                  <a:gd name="connsiteY134" fmla="*/ 4296192 h 5923286"/>
                  <a:gd name="connsiteX135" fmla="*/ 3278268 w 8126844"/>
                  <a:gd name="connsiteY135" fmla="*/ 4255850 h 5923286"/>
                  <a:gd name="connsiteX136" fmla="*/ 3237927 w 8126844"/>
                  <a:gd name="connsiteY136" fmla="*/ 4188615 h 5923286"/>
                  <a:gd name="connsiteX137" fmla="*/ 3291716 w 8126844"/>
                  <a:gd name="connsiteY137" fmla="*/ 4054145 h 5923286"/>
                  <a:gd name="connsiteX138" fmla="*/ 3587551 w 8126844"/>
                  <a:gd name="connsiteY138" fmla="*/ 4081039 h 5923286"/>
                  <a:gd name="connsiteX139" fmla="*/ 3883386 w 8126844"/>
                  <a:gd name="connsiteY139" fmla="*/ 4081039 h 5923286"/>
                  <a:gd name="connsiteX140" fmla="*/ 3964068 w 8126844"/>
                  <a:gd name="connsiteY140" fmla="*/ 4013803 h 5923286"/>
                  <a:gd name="connsiteX141" fmla="*/ 3883386 w 8126844"/>
                  <a:gd name="connsiteY141" fmla="*/ 3892780 h 5923286"/>
                  <a:gd name="connsiteX142" fmla="*/ 3412739 w 8126844"/>
                  <a:gd name="connsiteY142" fmla="*/ 3865886 h 5923286"/>
                  <a:gd name="connsiteX143" fmla="*/ 3049668 w 8126844"/>
                  <a:gd name="connsiteY143" fmla="*/ 3812098 h 5923286"/>
                  <a:gd name="connsiteX144" fmla="*/ 2740386 w 8126844"/>
                  <a:gd name="connsiteY144" fmla="*/ 3744862 h 5923286"/>
                  <a:gd name="connsiteX145" fmla="*/ 2457998 w 8126844"/>
                  <a:gd name="connsiteY145" fmla="*/ 3664180 h 5923286"/>
                  <a:gd name="connsiteX146" fmla="*/ 2242845 w 8126844"/>
                  <a:gd name="connsiteY146" fmla="*/ 3610392 h 5923286"/>
                  <a:gd name="connsiteX147" fmla="*/ 2162163 w 8126844"/>
                  <a:gd name="connsiteY147" fmla="*/ 3771756 h 5923286"/>
                  <a:gd name="connsiteX148" fmla="*/ 2336974 w 8126844"/>
                  <a:gd name="connsiteY148" fmla="*/ 3946568 h 5923286"/>
                  <a:gd name="connsiteX149" fmla="*/ 2713492 w 8126844"/>
                  <a:gd name="connsiteY149" fmla="*/ 4000356 h 5923286"/>
                  <a:gd name="connsiteX150" fmla="*/ 2874857 w 8126844"/>
                  <a:gd name="connsiteY150" fmla="*/ 4054145 h 5923286"/>
                  <a:gd name="connsiteX151" fmla="*/ 2874857 w 8126844"/>
                  <a:gd name="connsiteY151" fmla="*/ 4202062 h 5923286"/>
                  <a:gd name="connsiteX152" fmla="*/ 2605916 w 8126844"/>
                  <a:gd name="connsiteY152" fmla="*/ 4175168 h 5923286"/>
                  <a:gd name="connsiteX153" fmla="*/ 2000798 w 8126844"/>
                  <a:gd name="connsiteY153" fmla="*/ 4054145 h 5923286"/>
                  <a:gd name="connsiteX154" fmla="*/ 1583939 w 8126844"/>
                  <a:gd name="connsiteY154" fmla="*/ 3906227 h 5923286"/>
                  <a:gd name="connsiteX155" fmla="*/ 1409127 w 8126844"/>
                  <a:gd name="connsiteY155" fmla="*/ 3919674 h 5923286"/>
                  <a:gd name="connsiteX156" fmla="*/ 1368786 w 8126844"/>
                  <a:gd name="connsiteY156" fmla="*/ 4094486 h 5923286"/>
                  <a:gd name="connsiteX157" fmla="*/ 1799092 w 8126844"/>
                  <a:gd name="connsiteY157" fmla="*/ 4228956 h 5923286"/>
                  <a:gd name="connsiteX158" fmla="*/ 2256292 w 8126844"/>
                  <a:gd name="connsiteY158" fmla="*/ 4390321 h 5923286"/>
                  <a:gd name="connsiteX159" fmla="*/ 2390763 w 8126844"/>
                  <a:gd name="connsiteY159" fmla="*/ 4497898 h 5923286"/>
                  <a:gd name="connsiteX160" fmla="*/ 2094927 w 8126844"/>
                  <a:gd name="connsiteY160" fmla="*/ 4565133 h 5923286"/>
                  <a:gd name="connsiteX161" fmla="*/ 1557045 w 8126844"/>
                  <a:gd name="connsiteY161" fmla="*/ 4390321 h 5923286"/>
                  <a:gd name="connsiteX162" fmla="*/ 965374 w 8126844"/>
                  <a:gd name="connsiteY162" fmla="*/ 4161721 h 5923286"/>
                  <a:gd name="connsiteX163" fmla="*/ 481280 w 8126844"/>
                  <a:gd name="connsiteY163" fmla="*/ 3946568 h 5923286"/>
                  <a:gd name="connsiteX164" fmla="*/ 198892 w 8126844"/>
                  <a:gd name="connsiteY164" fmla="*/ 3838992 h 5923286"/>
                  <a:gd name="connsiteX165" fmla="*/ 131657 w 8126844"/>
                  <a:gd name="connsiteY165" fmla="*/ 3744862 h 5923286"/>
                  <a:gd name="connsiteX166" fmla="*/ 279574 w 8126844"/>
                  <a:gd name="connsiteY166" fmla="*/ 3650733 h 5923286"/>
                  <a:gd name="connsiteX167" fmla="*/ 642645 w 8126844"/>
                  <a:gd name="connsiteY167" fmla="*/ 3825545 h 5923286"/>
                  <a:gd name="connsiteX168" fmla="*/ 1113292 w 8126844"/>
                  <a:gd name="connsiteY168" fmla="*/ 3973462 h 5923286"/>
                  <a:gd name="connsiteX169" fmla="*/ 1153633 w 8126844"/>
                  <a:gd name="connsiteY169" fmla="*/ 3798650 h 5923286"/>
                  <a:gd name="connsiteX170" fmla="*/ 1032610 w 8126844"/>
                  <a:gd name="connsiteY170" fmla="*/ 3637286 h 5923286"/>
                  <a:gd name="connsiteX171" fmla="*/ 535068 w 8126844"/>
                  <a:gd name="connsiteY171" fmla="*/ 3489368 h 5923286"/>
                  <a:gd name="connsiteX172" fmla="*/ 198892 w 8126844"/>
                  <a:gd name="connsiteY172" fmla="*/ 3247321 h 5923286"/>
                  <a:gd name="connsiteX173" fmla="*/ 10633 w 8126844"/>
                  <a:gd name="connsiteY173" fmla="*/ 3085956 h 5923286"/>
                  <a:gd name="connsiteX174" fmla="*/ 50974 w 8126844"/>
                  <a:gd name="connsiteY174" fmla="*/ 2951486 h 5923286"/>
                  <a:gd name="connsiteX175" fmla="*/ 279574 w 8126844"/>
                  <a:gd name="connsiteY175" fmla="*/ 3032168 h 5923286"/>
                  <a:gd name="connsiteX176" fmla="*/ 1019163 w 8126844"/>
                  <a:gd name="connsiteY176" fmla="*/ 3435580 h 5923286"/>
                  <a:gd name="connsiteX177" fmla="*/ 1462916 w 8126844"/>
                  <a:gd name="connsiteY177" fmla="*/ 3677627 h 5923286"/>
                  <a:gd name="connsiteX178" fmla="*/ 1799092 w 8126844"/>
                  <a:gd name="connsiteY178" fmla="*/ 3771756 h 5923286"/>
                  <a:gd name="connsiteX179" fmla="*/ 1973904 w 8126844"/>
                  <a:gd name="connsiteY179" fmla="*/ 3704521 h 5923286"/>
                  <a:gd name="connsiteX180" fmla="*/ 1960457 w 8126844"/>
                  <a:gd name="connsiteY180" fmla="*/ 3462474 h 5923286"/>
                  <a:gd name="connsiteX181" fmla="*/ 1624280 w 8126844"/>
                  <a:gd name="connsiteY181" fmla="*/ 3354898 h 5923286"/>
                  <a:gd name="connsiteX182" fmla="*/ 1288104 w 8126844"/>
                  <a:gd name="connsiteY182" fmla="*/ 3206980 h 5923286"/>
                  <a:gd name="connsiteX183" fmla="*/ 1261210 w 8126844"/>
                  <a:gd name="connsiteY183" fmla="*/ 3072509 h 5923286"/>
                  <a:gd name="connsiteX184" fmla="*/ 1462916 w 8126844"/>
                  <a:gd name="connsiteY184" fmla="*/ 3072509 h 5923286"/>
                  <a:gd name="connsiteX185" fmla="*/ 1691516 w 8126844"/>
                  <a:gd name="connsiteY185" fmla="*/ 3153192 h 5923286"/>
                  <a:gd name="connsiteX186" fmla="*/ 1758751 w 8126844"/>
                  <a:gd name="connsiteY186" fmla="*/ 2938039 h 5923286"/>
                  <a:gd name="connsiteX187" fmla="*/ 1597386 w 8126844"/>
                  <a:gd name="connsiteY187" fmla="*/ 2763227 h 5923286"/>
                  <a:gd name="connsiteX188" fmla="*/ 1153633 w 8126844"/>
                  <a:gd name="connsiteY188" fmla="*/ 2574968 h 5923286"/>
                  <a:gd name="connsiteX189" fmla="*/ 871245 w 8126844"/>
                  <a:gd name="connsiteY189" fmla="*/ 2386709 h 5923286"/>
                  <a:gd name="connsiteX190" fmla="*/ 750221 w 8126844"/>
                  <a:gd name="connsiteY190" fmla="*/ 2252239 h 5923286"/>
                  <a:gd name="connsiteX191" fmla="*/ 844351 w 8126844"/>
                  <a:gd name="connsiteY191" fmla="*/ 2131215 h 5923286"/>
                  <a:gd name="connsiteX192" fmla="*/ 1328445 w 8126844"/>
                  <a:gd name="connsiteY192" fmla="*/ 2346368 h 5923286"/>
                  <a:gd name="connsiteX193" fmla="*/ 1606671 w 8126844"/>
                  <a:gd name="connsiteY193" fmla="*/ 2492787 h 5923286"/>
                  <a:gd name="connsiteX194" fmla="*/ 1720260 w 8126844"/>
                  <a:gd name="connsiteY194" fmla="*/ 2213948 h 5923286"/>
                  <a:gd name="connsiteX195" fmla="*/ 1772079 w 8126844"/>
                  <a:gd name="connsiteY195" fmla="*/ 2030523 h 5923286"/>
                  <a:gd name="connsiteX196" fmla="*/ 1693720 w 8126844"/>
                  <a:gd name="connsiteY196" fmla="*/ 1858494 h 5923286"/>
                  <a:gd name="connsiteX197" fmla="*/ 2176456 w 8126844"/>
                  <a:gd name="connsiteY197" fmla="*/ 2171342 h 5923286"/>
                  <a:gd name="connsiteX198" fmla="*/ 1984049 w 8126844"/>
                  <a:gd name="connsiteY198" fmla="*/ 2148934 h 5923286"/>
                  <a:gd name="connsiteX199" fmla="*/ 1894130 w 8126844"/>
                  <a:gd name="connsiteY199" fmla="*/ 2286652 h 5923286"/>
                  <a:gd name="connsiteX200" fmla="*/ 1879774 w 8126844"/>
                  <a:gd name="connsiteY200" fmla="*/ 2628756 h 5923286"/>
                  <a:gd name="connsiteX201" fmla="*/ 2390763 w 8126844"/>
                  <a:gd name="connsiteY201" fmla="*/ 2857356 h 5923286"/>
                  <a:gd name="connsiteX202" fmla="*/ 3157245 w 8126844"/>
                  <a:gd name="connsiteY202" fmla="*/ 3072509 h 5923286"/>
                  <a:gd name="connsiteX203" fmla="*/ 3708574 w 8126844"/>
                  <a:gd name="connsiteY203" fmla="*/ 3206980 h 5923286"/>
                  <a:gd name="connsiteX204" fmla="*/ 4165774 w 8126844"/>
                  <a:gd name="connsiteY204" fmla="*/ 3180086 h 5923286"/>
                  <a:gd name="connsiteX205" fmla="*/ 4394374 w 8126844"/>
                  <a:gd name="connsiteY205" fmla="*/ 3153192 h 5923286"/>
                  <a:gd name="connsiteX206" fmla="*/ 4407821 w 8126844"/>
                  <a:gd name="connsiteY206" fmla="*/ 2964933 h 5923286"/>
                  <a:gd name="connsiteX207" fmla="*/ 4192668 w 8126844"/>
                  <a:gd name="connsiteY207" fmla="*/ 2924592 h 5923286"/>
                  <a:gd name="connsiteX208" fmla="*/ 4031304 w 8126844"/>
                  <a:gd name="connsiteY208" fmla="*/ 2964933 h 5923286"/>
                  <a:gd name="connsiteX209" fmla="*/ 4031304 w 8126844"/>
                  <a:gd name="connsiteY209" fmla="*/ 2790121 h 5923286"/>
                  <a:gd name="connsiteX210" fmla="*/ 4448163 w 8126844"/>
                  <a:gd name="connsiteY210" fmla="*/ 2669098 h 5923286"/>
                  <a:gd name="connsiteX211" fmla="*/ 4703657 w 8126844"/>
                  <a:gd name="connsiteY211" fmla="*/ 2561521 h 5923286"/>
                  <a:gd name="connsiteX212" fmla="*/ 4719129 w 8126844"/>
                  <a:gd name="connsiteY212" fmla="*/ 2344857 h 5923286"/>
                  <a:gd name="connsiteX213" fmla="*/ 4519556 w 8126844"/>
                  <a:gd name="connsiteY213" fmla="*/ 2349809 h 5923286"/>
                  <a:gd name="connsiteX0" fmla="*/ 5076343 w 8126844"/>
                  <a:gd name="connsiteY0" fmla="*/ 2153830 h 5937163"/>
                  <a:gd name="connsiteX1" fmla="*/ 4866197 w 8126844"/>
                  <a:gd name="connsiteY1" fmla="*/ 2272670 h 5937163"/>
                  <a:gd name="connsiteX2" fmla="*/ 4959151 w 8126844"/>
                  <a:gd name="connsiteY2" fmla="*/ 2481269 h 5937163"/>
                  <a:gd name="connsiteX3" fmla="*/ 5402904 w 8126844"/>
                  <a:gd name="connsiteY3" fmla="*/ 2319904 h 5937163"/>
                  <a:gd name="connsiteX4" fmla="*/ 6478668 w 8126844"/>
                  <a:gd name="connsiteY4" fmla="*/ 1607210 h 5937163"/>
                  <a:gd name="connsiteX5" fmla="*/ 6941073 w 8126844"/>
                  <a:gd name="connsiteY5" fmla="*/ 995877 h 5937163"/>
                  <a:gd name="connsiteX6" fmla="*/ 6764360 w 8126844"/>
                  <a:gd name="connsiteY6" fmla="*/ 417692 h 5937163"/>
                  <a:gd name="connsiteX7" fmla="*/ 6656943 w 8126844"/>
                  <a:gd name="connsiteY7" fmla="*/ 544302 h 5937163"/>
                  <a:gd name="connsiteX8" fmla="*/ 6759584 w 8126844"/>
                  <a:gd name="connsiteY8" fmla="*/ 18606 h 5937163"/>
                  <a:gd name="connsiteX9" fmla="*/ 6766984 w 8126844"/>
                  <a:gd name="connsiteY9" fmla="*/ 195499 h 5937163"/>
                  <a:gd name="connsiteX10" fmla="*/ 7177916 w 8126844"/>
                  <a:gd name="connsiteY10" fmla="*/ 760045 h 5937163"/>
                  <a:gd name="connsiteX11" fmla="*/ 7352727 w 8126844"/>
                  <a:gd name="connsiteY11" fmla="*/ 639022 h 5937163"/>
                  <a:gd name="connsiteX12" fmla="*/ 7460304 w 8126844"/>
                  <a:gd name="connsiteY12" fmla="*/ 948304 h 5937163"/>
                  <a:gd name="connsiteX13" fmla="*/ 7137574 w 8126844"/>
                  <a:gd name="connsiteY13" fmla="*/ 1378610 h 5937163"/>
                  <a:gd name="connsiteX14" fmla="*/ 7056892 w 8126844"/>
                  <a:gd name="connsiteY14" fmla="*/ 1553422 h 5937163"/>
                  <a:gd name="connsiteX15" fmla="*/ 7177916 w 8126844"/>
                  <a:gd name="connsiteY15" fmla="*/ 1660998 h 5937163"/>
                  <a:gd name="connsiteX16" fmla="*/ 7406516 w 8126844"/>
                  <a:gd name="connsiteY16" fmla="*/ 1432398 h 5937163"/>
                  <a:gd name="connsiteX17" fmla="*/ 7540986 w 8126844"/>
                  <a:gd name="connsiteY17" fmla="*/ 1432398 h 5937163"/>
                  <a:gd name="connsiteX18" fmla="*/ 7554433 w 8126844"/>
                  <a:gd name="connsiteY18" fmla="*/ 1660998 h 5937163"/>
                  <a:gd name="connsiteX19" fmla="*/ 6976210 w 8126844"/>
                  <a:gd name="connsiteY19" fmla="*/ 2252669 h 5937163"/>
                  <a:gd name="connsiteX20" fmla="*/ 6276963 w 8126844"/>
                  <a:gd name="connsiteY20" fmla="*/ 2803998 h 5937163"/>
                  <a:gd name="connsiteX21" fmla="*/ 5860104 w 8126844"/>
                  <a:gd name="connsiteY21" fmla="*/ 3005704 h 5937163"/>
                  <a:gd name="connsiteX22" fmla="*/ 5658398 w 8126844"/>
                  <a:gd name="connsiteY22" fmla="*/ 3072939 h 5937163"/>
                  <a:gd name="connsiteX23" fmla="*/ 5550821 w 8126844"/>
                  <a:gd name="connsiteY23" fmla="*/ 2992257 h 5937163"/>
                  <a:gd name="connsiteX24" fmla="*/ 5644951 w 8126844"/>
                  <a:gd name="connsiteY24" fmla="*/ 2790551 h 5937163"/>
                  <a:gd name="connsiteX25" fmla="*/ 5913892 w 8126844"/>
                  <a:gd name="connsiteY25" fmla="*/ 2736763 h 5937163"/>
                  <a:gd name="connsiteX26" fmla="*/ 5752527 w 8126844"/>
                  <a:gd name="connsiteY26" fmla="*/ 2427480 h 5937163"/>
                  <a:gd name="connsiteX27" fmla="*/ 5362563 w 8126844"/>
                  <a:gd name="connsiteY27" fmla="*/ 2575398 h 5937163"/>
                  <a:gd name="connsiteX28" fmla="*/ 4663316 w 8126844"/>
                  <a:gd name="connsiteY28" fmla="*/ 2857786 h 5937163"/>
                  <a:gd name="connsiteX29" fmla="*/ 4649868 w 8126844"/>
                  <a:gd name="connsiteY29" fmla="*/ 3032598 h 5937163"/>
                  <a:gd name="connsiteX30" fmla="*/ 4703657 w 8126844"/>
                  <a:gd name="connsiteY30" fmla="*/ 3140175 h 5937163"/>
                  <a:gd name="connsiteX31" fmla="*/ 5066727 w 8126844"/>
                  <a:gd name="connsiteY31" fmla="*/ 3005704 h 5937163"/>
                  <a:gd name="connsiteX32" fmla="*/ 5322221 w 8126844"/>
                  <a:gd name="connsiteY32" fmla="*/ 2951916 h 5937163"/>
                  <a:gd name="connsiteX33" fmla="*/ 5349116 w 8126844"/>
                  <a:gd name="connsiteY33" fmla="*/ 3086386 h 5937163"/>
                  <a:gd name="connsiteX34" fmla="*/ 4784339 w 8126844"/>
                  <a:gd name="connsiteY34" fmla="*/ 3301539 h 5937163"/>
                  <a:gd name="connsiteX35" fmla="*/ 4098539 w 8126844"/>
                  <a:gd name="connsiteY35" fmla="*/ 3436010 h 5937163"/>
                  <a:gd name="connsiteX36" fmla="*/ 2740386 w 8126844"/>
                  <a:gd name="connsiteY36" fmla="*/ 3301539 h 5937163"/>
                  <a:gd name="connsiteX37" fmla="*/ 2202504 w 8126844"/>
                  <a:gd name="connsiteY37" fmla="*/ 3099833 h 5937163"/>
                  <a:gd name="connsiteX38" fmla="*/ 2027692 w 8126844"/>
                  <a:gd name="connsiteY38" fmla="*/ 3046045 h 5937163"/>
                  <a:gd name="connsiteX39" fmla="*/ 1960457 w 8126844"/>
                  <a:gd name="connsiteY39" fmla="*/ 3193963 h 5937163"/>
                  <a:gd name="connsiteX40" fmla="*/ 2390763 w 8126844"/>
                  <a:gd name="connsiteY40" fmla="*/ 3422563 h 5937163"/>
                  <a:gd name="connsiteX41" fmla="*/ 3372398 w 8126844"/>
                  <a:gd name="connsiteY41" fmla="*/ 3664610 h 5937163"/>
                  <a:gd name="connsiteX42" fmla="*/ 4125433 w 8126844"/>
                  <a:gd name="connsiteY42" fmla="*/ 3664610 h 5937163"/>
                  <a:gd name="connsiteX43" fmla="*/ 4757445 w 8126844"/>
                  <a:gd name="connsiteY43" fmla="*/ 3637716 h 5937163"/>
                  <a:gd name="connsiteX44" fmla="*/ 4918810 w 8126844"/>
                  <a:gd name="connsiteY44" fmla="*/ 3678057 h 5937163"/>
                  <a:gd name="connsiteX45" fmla="*/ 4811233 w 8126844"/>
                  <a:gd name="connsiteY45" fmla="*/ 3839422 h 5937163"/>
                  <a:gd name="connsiteX46" fmla="*/ 4286798 w 8126844"/>
                  <a:gd name="connsiteY46" fmla="*/ 3906657 h 5937163"/>
                  <a:gd name="connsiteX47" fmla="*/ 4219563 w 8126844"/>
                  <a:gd name="connsiteY47" fmla="*/ 4041127 h 5937163"/>
                  <a:gd name="connsiteX48" fmla="*/ 4555739 w 8126844"/>
                  <a:gd name="connsiteY48" fmla="*/ 4094916 h 5937163"/>
                  <a:gd name="connsiteX49" fmla="*/ 5241539 w 8126844"/>
                  <a:gd name="connsiteY49" fmla="*/ 3906657 h 5937163"/>
                  <a:gd name="connsiteX50" fmla="*/ 5523927 w 8126844"/>
                  <a:gd name="connsiteY50" fmla="*/ 3772186 h 5937163"/>
                  <a:gd name="connsiteX51" fmla="*/ 5618057 w 8126844"/>
                  <a:gd name="connsiteY51" fmla="*/ 3664610 h 5937163"/>
                  <a:gd name="connsiteX52" fmla="*/ 5402904 w 8126844"/>
                  <a:gd name="connsiteY52" fmla="*/ 3651163 h 5937163"/>
                  <a:gd name="connsiteX53" fmla="*/ 5214645 w 8126844"/>
                  <a:gd name="connsiteY53" fmla="*/ 3543586 h 5937163"/>
                  <a:gd name="connsiteX54" fmla="*/ 5241539 w 8126844"/>
                  <a:gd name="connsiteY54" fmla="*/ 3422563 h 5937163"/>
                  <a:gd name="connsiteX55" fmla="*/ 5537374 w 8126844"/>
                  <a:gd name="connsiteY55" fmla="*/ 3382222 h 5937163"/>
                  <a:gd name="connsiteX56" fmla="*/ 6196280 w 8126844"/>
                  <a:gd name="connsiteY56" fmla="*/ 3126727 h 5937163"/>
                  <a:gd name="connsiteX57" fmla="*/ 6747610 w 8126844"/>
                  <a:gd name="connsiteY57" fmla="*/ 2790551 h 5937163"/>
                  <a:gd name="connsiteX58" fmla="*/ 7218257 w 8126844"/>
                  <a:gd name="connsiteY58" fmla="*/ 2346798 h 5937163"/>
                  <a:gd name="connsiteX59" fmla="*/ 7433410 w 8126844"/>
                  <a:gd name="connsiteY59" fmla="*/ 2171986 h 5937163"/>
                  <a:gd name="connsiteX60" fmla="*/ 7567880 w 8126844"/>
                  <a:gd name="connsiteY60" fmla="*/ 2198880 h 5937163"/>
                  <a:gd name="connsiteX61" fmla="*/ 7514092 w 8126844"/>
                  <a:gd name="connsiteY61" fmla="*/ 2400586 h 5937163"/>
                  <a:gd name="connsiteX62" fmla="*/ 7097233 w 8126844"/>
                  <a:gd name="connsiteY62" fmla="*/ 2830892 h 5937163"/>
                  <a:gd name="connsiteX63" fmla="*/ 6451774 w 8126844"/>
                  <a:gd name="connsiteY63" fmla="*/ 3247751 h 5937163"/>
                  <a:gd name="connsiteX64" fmla="*/ 6088704 w 8126844"/>
                  <a:gd name="connsiteY64" fmla="*/ 3436010 h 5937163"/>
                  <a:gd name="connsiteX65" fmla="*/ 5981127 w 8126844"/>
                  <a:gd name="connsiteY65" fmla="*/ 3570480 h 5937163"/>
                  <a:gd name="connsiteX66" fmla="*/ 6021468 w 8126844"/>
                  <a:gd name="connsiteY66" fmla="*/ 3772186 h 5937163"/>
                  <a:gd name="connsiteX67" fmla="*/ 6115598 w 8126844"/>
                  <a:gd name="connsiteY67" fmla="*/ 3920104 h 5937163"/>
                  <a:gd name="connsiteX68" fmla="*/ 6734163 w 8126844"/>
                  <a:gd name="connsiteY68" fmla="*/ 3745292 h 5937163"/>
                  <a:gd name="connsiteX69" fmla="*/ 7419963 w 8126844"/>
                  <a:gd name="connsiteY69" fmla="*/ 3314986 h 5937163"/>
                  <a:gd name="connsiteX70" fmla="*/ 7850268 w 8126844"/>
                  <a:gd name="connsiteY70" fmla="*/ 2992257 h 5937163"/>
                  <a:gd name="connsiteX71" fmla="*/ 8065421 w 8126844"/>
                  <a:gd name="connsiteY71" fmla="*/ 2884680 h 5937163"/>
                  <a:gd name="connsiteX72" fmla="*/ 8105763 w 8126844"/>
                  <a:gd name="connsiteY72" fmla="*/ 3046045 h 5937163"/>
                  <a:gd name="connsiteX73" fmla="*/ 7769586 w 8126844"/>
                  <a:gd name="connsiteY73" fmla="*/ 3382222 h 5937163"/>
                  <a:gd name="connsiteX74" fmla="*/ 6707268 w 8126844"/>
                  <a:gd name="connsiteY74" fmla="*/ 3960445 h 5937163"/>
                  <a:gd name="connsiteX75" fmla="*/ 6129045 w 8126844"/>
                  <a:gd name="connsiteY75" fmla="*/ 4229386 h 5937163"/>
                  <a:gd name="connsiteX76" fmla="*/ 5833210 w 8126844"/>
                  <a:gd name="connsiteY76" fmla="*/ 4269727 h 5937163"/>
                  <a:gd name="connsiteX77" fmla="*/ 5712186 w 8126844"/>
                  <a:gd name="connsiteY77" fmla="*/ 4310069 h 5937163"/>
                  <a:gd name="connsiteX78" fmla="*/ 5658398 w 8126844"/>
                  <a:gd name="connsiteY78" fmla="*/ 4162151 h 5937163"/>
                  <a:gd name="connsiteX79" fmla="*/ 5779421 w 8126844"/>
                  <a:gd name="connsiteY79" fmla="*/ 4054575 h 5937163"/>
                  <a:gd name="connsiteX80" fmla="*/ 5779421 w 8126844"/>
                  <a:gd name="connsiteY80" fmla="*/ 3960445 h 5937163"/>
                  <a:gd name="connsiteX81" fmla="*/ 5497033 w 8126844"/>
                  <a:gd name="connsiteY81" fmla="*/ 4081469 h 5937163"/>
                  <a:gd name="connsiteX82" fmla="*/ 5039833 w 8126844"/>
                  <a:gd name="connsiteY82" fmla="*/ 4215939 h 5937163"/>
                  <a:gd name="connsiteX83" fmla="*/ 4865021 w 8126844"/>
                  <a:gd name="connsiteY83" fmla="*/ 4296622 h 5937163"/>
                  <a:gd name="connsiteX84" fmla="*/ 4905363 w 8126844"/>
                  <a:gd name="connsiteY84" fmla="*/ 4390751 h 5937163"/>
                  <a:gd name="connsiteX85" fmla="*/ 5160857 w 8126844"/>
                  <a:gd name="connsiteY85" fmla="*/ 4363857 h 5937163"/>
                  <a:gd name="connsiteX86" fmla="*/ 5187751 w 8126844"/>
                  <a:gd name="connsiteY86" fmla="*/ 4498327 h 5937163"/>
                  <a:gd name="connsiteX87" fmla="*/ 4878468 w 8126844"/>
                  <a:gd name="connsiteY87" fmla="*/ 4592457 h 5937163"/>
                  <a:gd name="connsiteX88" fmla="*/ 4891916 w 8126844"/>
                  <a:gd name="connsiteY88" fmla="*/ 4740375 h 5937163"/>
                  <a:gd name="connsiteX89" fmla="*/ 5376010 w 8126844"/>
                  <a:gd name="connsiteY89" fmla="*/ 4632798 h 5937163"/>
                  <a:gd name="connsiteX90" fmla="*/ 5967680 w 8126844"/>
                  <a:gd name="connsiteY90" fmla="*/ 4484880 h 5937163"/>
                  <a:gd name="connsiteX91" fmla="*/ 6344198 w 8126844"/>
                  <a:gd name="connsiteY91" fmla="*/ 4283175 h 5937163"/>
                  <a:gd name="connsiteX92" fmla="*/ 6478668 w 8126844"/>
                  <a:gd name="connsiteY92" fmla="*/ 4283175 h 5937163"/>
                  <a:gd name="connsiteX93" fmla="*/ 6478668 w 8126844"/>
                  <a:gd name="connsiteY93" fmla="*/ 4471433 h 5937163"/>
                  <a:gd name="connsiteX94" fmla="*/ 5900445 w 8126844"/>
                  <a:gd name="connsiteY94" fmla="*/ 4659692 h 5937163"/>
                  <a:gd name="connsiteX95" fmla="*/ 5053280 w 8126844"/>
                  <a:gd name="connsiteY95" fmla="*/ 4901739 h 5937163"/>
                  <a:gd name="connsiteX96" fmla="*/ 4703657 w 8126844"/>
                  <a:gd name="connsiteY96" fmla="*/ 4995869 h 5937163"/>
                  <a:gd name="connsiteX97" fmla="*/ 4313692 w 8126844"/>
                  <a:gd name="connsiteY97" fmla="*/ 5063104 h 5937163"/>
                  <a:gd name="connsiteX98" fmla="*/ 4004410 w 8126844"/>
                  <a:gd name="connsiteY98" fmla="*/ 5103445 h 5937163"/>
                  <a:gd name="connsiteX99" fmla="*/ 3869939 w 8126844"/>
                  <a:gd name="connsiteY99" fmla="*/ 4982422 h 5937163"/>
                  <a:gd name="connsiteX100" fmla="*/ 3950621 w 8126844"/>
                  <a:gd name="connsiteY100" fmla="*/ 4874845 h 5937163"/>
                  <a:gd name="connsiteX101" fmla="*/ 4367480 w 8126844"/>
                  <a:gd name="connsiteY101" fmla="*/ 4794163 h 5937163"/>
                  <a:gd name="connsiteX102" fmla="*/ 4542292 w 8126844"/>
                  <a:gd name="connsiteY102" fmla="*/ 4726927 h 5937163"/>
                  <a:gd name="connsiteX103" fmla="*/ 4542292 w 8126844"/>
                  <a:gd name="connsiteY103" fmla="*/ 4592457 h 5937163"/>
                  <a:gd name="connsiteX104" fmla="*/ 4206116 w 8126844"/>
                  <a:gd name="connsiteY104" fmla="*/ 4592457 h 5937163"/>
                  <a:gd name="connsiteX105" fmla="*/ 3520316 w 8126844"/>
                  <a:gd name="connsiteY105" fmla="*/ 4673139 h 5937163"/>
                  <a:gd name="connsiteX106" fmla="*/ 3157245 w 8126844"/>
                  <a:gd name="connsiteY106" fmla="*/ 4700033 h 5937163"/>
                  <a:gd name="connsiteX107" fmla="*/ 3076563 w 8126844"/>
                  <a:gd name="connsiteY107" fmla="*/ 4821057 h 5937163"/>
                  <a:gd name="connsiteX108" fmla="*/ 3224480 w 8126844"/>
                  <a:gd name="connsiteY108" fmla="*/ 4888292 h 5937163"/>
                  <a:gd name="connsiteX109" fmla="*/ 3453080 w 8126844"/>
                  <a:gd name="connsiteY109" fmla="*/ 4915186 h 5937163"/>
                  <a:gd name="connsiteX110" fmla="*/ 3412739 w 8126844"/>
                  <a:gd name="connsiteY110" fmla="*/ 5022763 h 5937163"/>
                  <a:gd name="connsiteX111" fmla="*/ 2968986 w 8126844"/>
                  <a:gd name="connsiteY111" fmla="*/ 5076551 h 5937163"/>
                  <a:gd name="connsiteX112" fmla="*/ 2767280 w 8126844"/>
                  <a:gd name="connsiteY112" fmla="*/ 5089998 h 5937163"/>
                  <a:gd name="connsiteX113" fmla="*/ 2673151 w 8126844"/>
                  <a:gd name="connsiteY113" fmla="*/ 5291704 h 5937163"/>
                  <a:gd name="connsiteX114" fmla="*/ 2767280 w 8126844"/>
                  <a:gd name="connsiteY114" fmla="*/ 5654775 h 5937163"/>
                  <a:gd name="connsiteX115" fmla="*/ 2700045 w 8126844"/>
                  <a:gd name="connsiteY115" fmla="*/ 5856480 h 5937163"/>
                  <a:gd name="connsiteX116" fmla="*/ 2498339 w 8126844"/>
                  <a:gd name="connsiteY116" fmla="*/ 5937163 h 5937163"/>
                  <a:gd name="connsiteX117" fmla="*/ 2256292 w 8126844"/>
                  <a:gd name="connsiteY117" fmla="*/ 5856480 h 5937163"/>
                  <a:gd name="connsiteX118" fmla="*/ 2175610 w 8126844"/>
                  <a:gd name="connsiteY118" fmla="*/ 5600986 h 5937163"/>
                  <a:gd name="connsiteX119" fmla="*/ 2269739 w 8126844"/>
                  <a:gd name="connsiteY119" fmla="*/ 5372386 h 5937163"/>
                  <a:gd name="connsiteX120" fmla="*/ 2404210 w 8126844"/>
                  <a:gd name="connsiteY120" fmla="*/ 5211022 h 5937163"/>
                  <a:gd name="connsiteX121" fmla="*/ 2390763 w 8126844"/>
                  <a:gd name="connsiteY121" fmla="*/ 5063104 h 5937163"/>
                  <a:gd name="connsiteX122" fmla="*/ 2014245 w 8126844"/>
                  <a:gd name="connsiteY122" fmla="*/ 4928633 h 5937163"/>
                  <a:gd name="connsiteX123" fmla="*/ 2068033 w 8126844"/>
                  <a:gd name="connsiteY123" fmla="*/ 4821057 h 5937163"/>
                  <a:gd name="connsiteX124" fmla="*/ 2390763 w 8126844"/>
                  <a:gd name="connsiteY124" fmla="*/ 4821057 h 5937163"/>
                  <a:gd name="connsiteX125" fmla="*/ 2807621 w 8126844"/>
                  <a:gd name="connsiteY125" fmla="*/ 4821057 h 5937163"/>
                  <a:gd name="connsiteX126" fmla="*/ 2834516 w 8126844"/>
                  <a:gd name="connsiteY126" fmla="*/ 4686586 h 5937163"/>
                  <a:gd name="connsiteX127" fmla="*/ 2686598 w 8126844"/>
                  <a:gd name="connsiteY127" fmla="*/ 4632798 h 5937163"/>
                  <a:gd name="connsiteX128" fmla="*/ 2780727 w 8126844"/>
                  <a:gd name="connsiteY128" fmla="*/ 4484880 h 5937163"/>
                  <a:gd name="connsiteX129" fmla="*/ 3211033 w 8126844"/>
                  <a:gd name="connsiteY129" fmla="*/ 4525222 h 5937163"/>
                  <a:gd name="connsiteX130" fmla="*/ 3775810 w 8126844"/>
                  <a:gd name="connsiteY130" fmla="*/ 4498327 h 5937163"/>
                  <a:gd name="connsiteX131" fmla="*/ 4380927 w 8126844"/>
                  <a:gd name="connsiteY131" fmla="*/ 4404198 h 5937163"/>
                  <a:gd name="connsiteX132" fmla="*/ 4622974 w 8126844"/>
                  <a:gd name="connsiteY132" fmla="*/ 4350410 h 5937163"/>
                  <a:gd name="connsiteX133" fmla="*/ 4555739 w 8126844"/>
                  <a:gd name="connsiteY133" fmla="*/ 4256280 h 5937163"/>
                  <a:gd name="connsiteX134" fmla="*/ 4031304 w 8126844"/>
                  <a:gd name="connsiteY134" fmla="*/ 4296622 h 5937163"/>
                  <a:gd name="connsiteX135" fmla="*/ 3600998 w 8126844"/>
                  <a:gd name="connsiteY135" fmla="*/ 4310069 h 5937163"/>
                  <a:gd name="connsiteX136" fmla="*/ 3278268 w 8126844"/>
                  <a:gd name="connsiteY136" fmla="*/ 4269727 h 5937163"/>
                  <a:gd name="connsiteX137" fmla="*/ 3237927 w 8126844"/>
                  <a:gd name="connsiteY137" fmla="*/ 4202492 h 5937163"/>
                  <a:gd name="connsiteX138" fmla="*/ 3291716 w 8126844"/>
                  <a:gd name="connsiteY138" fmla="*/ 4068022 h 5937163"/>
                  <a:gd name="connsiteX139" fmla="*/ 3587551 w 8126844"/>
                  <a:gd name="connsiteY139" fmla="*/ 4094916 h 5937163"/>
                  <a:gd name="connsiteX140" fmla="*/ 3883386 w 8126844"/>
                  <a:gd name="connsiteY140" fmla="*/ 4094916 h 5937163"/>
                  <a:gd name="connsiteX141" fmla="*/ 3964068 w 8126844"/>
                  <a:gd name="connsiteY141" fmla="*/ 4027680 h 5937163"/>
                  <a:gd name="connsiteX142" fmla="*/ 3883386 w 8126844"/>
                  <a:gd name="connsiteY142" fmla="*/ 3906657 h 5937163"/>
                  <a:gd name="connsiteX143" fmla="*/ 3412739 w 8126844"/>
                  <a:gd name="connsiteY143" fmla="*/ 3879763 h 5937163"/>
                  <a:gd name="connsiteX144" fmla="*/ 3049668 w 8126844"/>
                  <a:gd name="connsiteY144" fmla="*/ 3825975 h 5937163"/>
                  <a:gd name="connsiteX145" fmla="*/ 2740386 w 8126844"/>
                  <a:gd name="connsiteY145" fmla="*/ 3758739 h 5937163"/>
                  <a:gd name="connsiteX146" fmla="*/ 2457998 w 8126844"/>
                  <a:gd name="connsiteY146" fmla="*/ 3678057 h 5937163"/>
                  <a:gd name="connsiteX147" fmla="*/ 2242845 w 8126844"/>
                  <a:gd name="connsiteY147" fmla="*/ 3624269 h 5937163"/>
                  <a:gd name="connsiteX148" fmla="*/ 2162163 w 8126844"/>
                  <a:gd name="connsiteY148" fmla="*/ 3785633 h 5937163"/>
                  <a:gd name="connsiteX149" fmla="*/ 2336974 w 8126844"/>
                  <a:gd name="connsiteY149" fmla="*/ 3960445 h 5937163"/>
                  <a:gd name="connsiteX150" fmla="*/ 2713492 w 8126844"/>
                  <a:gd name="connsiteY150" fmla="*/ 4014233 h 5937163"/>
                  <a:gd name="connsiteX151" fmla="*/ 2874857 w 8126844"/>
                  <a:gd name="connsiteY151" fmla="*/ 4068022 h 5937163"/>
                  <a:gd name="connsiteX152" fmla="*/ 2874857 w 8126844"/>
                  <a:gd name="connsiteY152" fmla="*/ 4215939 h 5937163"/>
                  <a:gd name="connsiteX153" fmla="*/ 2605916 w 8126844"/>
                  <a:gd name="connsiteY153" fmla="*/ 4189045 h 5937163"/>
                  <a:gd name="connsiteX154" fmla="*/ 2000798 w 8126844"/>
                  <a:gd name="connsiteY154" fmla="*/ 4068022 h 5937163"/>
                  <a:gd name="connsiteX155" fmla="*/ 1583939 w 8126844"/>
                  <a:gd name="connsiteY155" fmla="*/ 3920104 h 5937163"/>
                  <a:gd name="connsiteX156" fmla="*/ 1409127 w 8126844"/>
                  <a:gd name="connsiteY156" fmla="*/ 3933551 h 5937163"/>
                  <a:gd name="connsiteX157" fmla="*/ 1368786 w 8126844"/>
                  <a:gd name="connsiteY157" fmla="*/ 4108363 h 5937163"/>
                  <a:gd name="connsiteX158" fmla="*/ 1799092 w 8126844"/>
                  <a:gd name="connsiteY158" fmla="*/ 4242833 h 5937163"/>
                  <a:gd name="connsiteX159" fmla="*/ 2256292 w 8126844"/>
                  <a:gd name="connsiteY159" fmla="*/ 4404198 h 5937163"/>
                  <a:gd name="connsiteX160" fmla="*/ 2390763 w 8126844"/>
                  <a:gd name="connsiteY160" fmla="*/ 4511775 h 5937163"/>
                  <a:gd name="connsiteX161" fmla="*/ 2094927 w 8126844"/>
                  <a:gd name="connsiteY161" fmla="*/ 4579010 h 5937163"/>
                  <a:gd name="connsiteX162" fmla="*/ 1557045 w 8126844"/>
                  <a:gd name="connsiteY162" fmla="*/ 4404198 h 5937163"/>
                  <a:gd name="connsiteX163" fmla="*/ 965374 w 8126844"/>
                  <a:gd name="connsiteY163" fmla="*/ 4175598 h 5937163"/>
                  <a:gd name="connsiteX164" fmla="*/ 481280 w 8126844"/>
                  <a:gd name="connsiteY164" fmla="*/ 3960445 h 5937163"/>
                  <a:gd name="connsiteX165" fmla="*/ 198892 w 8126844"/>
                  <a:gd name="connsiteY165" fmla="*/ 3852869 h 5937163"/>
                  <a:gd name="connsiteX166" fmla="*/ 131657 w 8126844"/>
                  <a:gd name="connsiteY166" fmla="*/ 3758739 h 5937163"/>
                  <a:gd name="connsiteX167" fmla="*/ 279574 w 8126844"/>
                  <a:gd name="connsiteY167" fmla="*/ 3664610 h 5937163"/>
                  <a:gd name="connsiteX168" fmla="*/ 642645 w 8126844"/>
                  <a:gd name="connsiteY168" fmla="*/ 3839422 h 5937163"/>
                  <a:gd name="connsiteX169" fmla="*/ 1113292 w 8126844"/>
                  <a:gd name="connsiteY169" fmla="*/ 3987339 h 5937163"/>
                  <a:gd name="connsiteX170" fmla="*/ 1153633 w 8126844"/>
                  <a:gd name="connsiteY170" fmla="*/ 3812527 h 5937163"/>
                  <a:gd name="connsiteX171" fmla="*/ 1032610 w 8126844"/>
                  <a:gd name="connsiteY171" fmla="*/ 3651163 h 5937163"/>
                  <a:gd name="connsiteX172" fmla="*/ 535068 w 8126844"/>
                  <a:gd name="connsiteY172" fmla="*/ 3503245 h 5937163"/>
                  <a:gd name="connsiteX173" fmla="*/ 198892 w 8126844"/>
                  <a:gd name="connsiteY173" fmla="*/ 3261198 h 5937163"/>
                  <a:gd name="connsiteX174" fmla="*/ 10633 w 8126844"/>
                  <a:gd name="connsiteY174" fmla="*/ 3099833 h 5937163"/>
                  <a:gd name="connsiteX175" fmla="*/ 50974 w 8126844"/>
                  <a:gd name="connsiteY175" fmla="*/ 2965363 h 5937163"/>
                  <a:gd name="connsiteX176" fmla="*/ 279574 w 8126844"/>
                  <a:gd name="connsiteY176" fmla="*/ 3046045 h 5937163"/>
                  <a:gd name="connsiteX177" fmla="*/ 1019163 w 8126844"/>
                  <a:gd name="connsiteY177" fmla="*/ 3449457 h 5937163"/>
                  <a:gd name="connsiteX178" fmla="*/ 1462916 w 8126844"/>
                  <a:gd name="connsiteY178" fmla="*/ 3691504 h 5937163"/>
                  <a:gd name="connsiteX179" fmla="*/ 1799092 w 8126844"/>
                  <a:gd name="connsiteY179" fmla="*/ 3785633 h 5937163"/>
                  <a:gd name="connsiteX180" fmla="*/ 1973904 w 8126844"/>
                  <a:gd name="connsiteY180" fmla="*/ 3718398 h 5937163"/>
                  <a:gd name="connsiteX181" fmla="*/ 1960457 w 8126844"/>
                  <a:gd name="connsiteY181" fmla="*/ 3476351 h 5937163"/>
                  <a:gd name="connsiteX182" fmla="*/ 1624280 w 8126844"/>
                  <a:gd name="connsiteY182" fmla="*/ 3368775 h 5937163"/>
                  <a:gd name="connsiteX183" fmla="*/ 1288104 w 8126844"/>
                  <a:gd name="connsiteY183" fmla="*/ 3220857 h 5937163"/>
                  <a:gd name="connsiteX184" fmla="*/ 1261210 w 8126844"/>
                  <a:gd name="connsiteY184" fmla="*/ 3086386 h 5937163"/>
                  <a:gd name="connsiteX185" fmla="*/ 1462916 w 8126844"/>
                  <a:gd name="connsiteY185" fmla="*/ 3086386 h 5937163"/>
                  <a:gd name="connsiteX186" fmla="*/ 1691516 w 8126844"/>
                  <a:gd name="connsiteY186" fmla="*/ 3167069 h 5937163"/>
                  <a:gd name="connsiteX187" fmla="*/ 1758751 w 8126844"/>
                  <a:gd name="connsiteY187" fmla="*/ 2951916 h 5937163"/>
                  <a:gd name="connsiteX188" fmla="*/ 1597386 w 8126844"/>
                  <a:gd name="connsiteY188" fmla="*/ 2777104 h 5937163"/>
                  <a:gd name="connsiteX189" fmla="*/ 1153633 w 8126844"/>
                  <a:gd name="connsiteY189" fmla="*/ 2588845 h 5937163"/>
                  <a:gd name="connsiteX190" fmla="*/ 871245 w 8126844"/>
                  <a:gd name="connsiteY190" fmla="*/ 2400586 h 5937163"/>
                  <a:gd name="connsiteX191" fmla="*/ 750221 w 8126844"/>
                  <a:gd name="connsiteY191" fmla="*/ 2266116 h 5937163"/>
                  <a:gd name="connsiteX192" fmla="*/ 844351 w 8126844"/>
                  <a:gd name="connsiteY192" fmla="*/ 2145092 h 5937163"/>
                  <a:gd name="connsiteX193" fmla="*/ 1328445 w 8126844"/>
                  <a:gd name="connsiteY193" fmla="*/ 2360245 h 5937163"/>
                  <a:gd name="connsiteX194" fmla="*/ 1606671 w 8126844"/>
                  <a:gd name="connsiteY194" fmla="*/ 2506664 h 5937163"/>
                  <a:gd name="connsiteX195" fmla="*/ 1720260 w 8126844"/>
                  <a:gd name="connsiteY195" fmla="*/ 2227825 h 5937163"/>
                  <a:gd name="connsiteX196" fmla="*/ 1772079 w 8126844"/>
                  <a:gd name="connsiteY196" fmla="*/ 2044400 h 5937163"/>
                  <a:gd name="connsiteX197" fmla="*/ 1693720 w 8126844"/>
                  <a:gd name="connsiteY197" fmla="*/ 1872371 h 5937163"/>
                  <a:gd name="connsiteX198" fmla="*/ 2176456 w 8126844"/>
                  <a:gd name="connsiteY198" fmla="*/ 2185219 h 5937163"/>
                  <a:gd name="connsiteX199" fmla="*/ 1984049 w 8126844"/>
                  <a:gd name="connsiteY199" fmla="*/ 2162811 h 5937163"/>
                  <a:gd name="connsiteX200" fmla="*/ 1894130 w 8126844"/>
                  <a:gd name="connsiteY200" fmla="*/ 2300529 h 5937163"/>
                  <a:gd name="connsiteX201" fmla="*/ 1879774 w 8126844"/>
                  <a:gd name="connsiteY201" fmla="*/ 2642633 h 5937163"/>
                  <a:gd name="connsiteX202" fmla="*/ 2390763 w 8126844"/>
                  <a:gd name="connsiteY202" fmla="*/ 2871233 h 5937163"/>
                  <a:gd name="connsiteX203" fmla="*/ 3157245 w 8126844"/>
                  <a:gd name="connsiteY203" fmla="*/ 3086386 h 5937163"/>
                  <a:gd name="connsiteX204" fmla="*/ 3708574 w 8126844"/>
                  <a:gd name="connsiteY204" fmla="*/ 3220857 h 5937163"/>
                  <a:gd name="connsiteX205" fmla="*/ 4165774 w 8126844"/>
                  <a:gd name="connsiteY205" fmla="*/ 3193963 h 5937163"/>
                  <a:gd name="connsiteX206" fmla="*/ 4394374 w 8126844"/>
                  <a:gd name="connsiteY206" fmla="*/ 3167069 h 5937163"/>
                  <a:gd name="connsiteX207" fmla="*/ 4407821 w 8126844"/>
                  <a:gd name="connsiteY207" fmla="*/ 2978810 h 5937163"/>
                  <a:gd name="connsiteX208" fmla="*/ 4192668 w 8126844"/>
                  <a:gd name="connsiteY208" fmla="*/ 2938469 h 5937163"/>
                  <a:gd name="connsiteX209" fmla="*/ 4031304 w 8126844"/>
                  <a:gd name="connsiteY209" fmla="*/ 2978810 h 5937163"/>
                  <a:gd name="connsiteX210" fmla="*/ 4031304 w 8126844"/>
                  <a:gd name="connsiteY210" fmla="*/ 2803998 h 5937163"/>
                  <a:gd name="connsiteX211" fmla="*/ 4448163 w 8126844"/>
                  <a:gd name="connsiteY211" fmla="*/ 2682975 h 5937163"/>
                  <a:gd name="connsiteX212" fmla="*/ 4703657 w 8126844"/>
                  <a:gd name="connsiteY212" fmla="*/ 2575398 h 5937163"/>
                  <a:gd name="connsiteX213" fmla="*/ 4719129 w 8126844"/>
                  <a:gd name="connsiteY213" fmla="*/ 2358734 h 5937163"/>
                  <a:gd name="connsiteX214" fmla="*/ 4519556 w 8126844"/>
                  <a:gd name="connsiteY214" fmla="*/ 2363686 h 5937163"/>
                  <a:gd name="connsiteX0" fmla="*/ 5076343 w 8126844"/>
                  <a:gd name="connsiteY0" fmla="*/ 2153130 h 5936463"/>
                  <a:gd name="connsiteX1" fmla="*/ 4866197 w 8126844"/>
                  <a:gd name="connsiteY1" fmla="*/ 2271970 h 5936463"/>
                  <a:gd name="connsiteX2" fmla="*/ 4959151 w 8126844"/>
                  <a:gd name="connsiteY2" fmla="*/ 2480569 h 5936463"/>
                  <a:gd name="connsiteX3" fmla="*/ 5402904 w 8126844"/>
                  <a:gd name="connsiteY3" fmla="*/ 2319204 h 5936463"/>
                  <a:gd name="connsiteX4" fmla="*/ 6478668 w 8126844"/>
                  <a:gd name="connsiteY4" fmla="*/ 1606510 h 5936463"/>
                  <a:gd name="connsiteX5" fmla="*/ 6941073 w 8126844"/>
                  <a:gd name="connsiteY5" fmla="*/ 995177 h 5936463"/>
                  <a:gd name="connsiteX6" fmla="*/ 6764360 w 8126844"/>
                  <a:gd name="connsiteY6" fmla="*/ 416992 h 5936463"/>
                  <a:gd name="connsiteX7" fmla="*/ 6656943 w 8126844"/>
                  <a:gd name="connsiteY7" fmla="*/ 543602 h 5936463"/>
                  <a:gd name="connsiteX8" fmla="*/ 6759584 w 8126844"/>
                  <a:gd name="connsiteY8" fmla="*/ 17906 h 5936463"/>
                  <a:gd name="connsiteX9" fmla="*/ 6766984 w 8126844"/>
                  <a:gd name="connsiteY9" fmla="*/ 194799 h 5936463"/>
                  <a:gd name="connsiteX10" fmla="*/ 7177916 w 8126844"/>
                  <a:gd name="connsiteY10" fmla="*/ 759345 h 5936463"/>
                  <a:gd name="connsiteX11" fmla="*/ 7352727 w 8126844"/>
                  <a:gd name="connsiteY11" fmla="*/ 638322 h 5936463"/>
                  <a:gd name="connsiteX12" fmla="*/ 7460304 w 8126844"/>
                  <a:gd name="connsiteY12" fmla="*/ 947604 h 5936463"/>
                  <a:gd name="connsiteX13" fmla="*/ 7137574 w 8126844"/>
                  <a:gd name="connsiteY13" fmla="*/ 1377910 h 5936463"/>
                  <a:gd name="connsiteX14" fmla="*/ 7056892 w 8126844"/>
                  <a:gd name="connsiteY14" fmla="*/ 1552722 h 5936463"/>
                  <a:gd name="connsiteX15" fmla="*/ 7177916 w 8126844"/>
                  <a:gd name="connsiteY15" fmla="*/ 1660298 h 5936463"/>
                  <a:gd name="connsiteX16" fmla="*/ 7406516 w 8126844"/>
                  <a:gd name="connsiteY16" fmla="*/ 1431698 h 5936463"/>
                  <a:gd name="connsiteX17" fmla="*/ 7540986 w 8126844"/>
                  <a:gd name="connsiteY17" fmla="*/ 1431698 h 5936463"/>
                  <a:gd name="connsiteX18" fmla="*/ 7554433 w 8126844"/>
                  <a:gd name="connsiteY18" fmla="*/ 1660298 h 5936463"/>
                  <a:gd name="connsiteX19" fmla="*/ 6976210 w 8126844"/>
                  <a:gd name="connsiteY19" fmla="*/ 2251969 h 5936463"/>
                  <a:gd name="connsiteX20" fmla="*/ 6276963 w 8126844"/>
                  <a:gd name="connsiteY20" fmla="*/ 2803298 h 5936463"/>
                  <a:gd name="connsiteX21" fmla="*/ 5860104 w 8126844"/>
                  <a:gd name="connsiteY21" fmla="*/ 3005004 h 5936463"/>
                  <a:gd name="connsiteX22" fmla="*/ 5658398 w 8126844"/>
                  <a:gd name="connsiteY22" fmla="*/ 3072239 h 5936463"/>
                  <a:gd name="connsiteX23" fmla="*/ 5550821 w 8126844"/>
                  <a:gd name="connsiteY23" fmla="*/ 2991557 h 5936463"/>
                  <a:gd name="connsiteX24" fmla="*/ 5644951 w 8126844"/>
                  <a:gd name="connsiteY24" fmla="*/ 2789851 h 5936463"/>
                  <a:gd name="connsiteX25" fmla="*/ 5913892 w 8126844"/>
                  <a:gd name="connsiteY25" fmla="*/ 2736063 h 5936463"/>
                  <a:gd name="connsiteX26" fmla="*/ 5752527 w 8126844"/>
                  <a:gd name="connsiteY26" fmla="*/ 2426780 h 5936463"/>
                  <a:gd name="connsiteX27" fmla="*/ 5362563 w 8126844"/>
                  <a:gd name="connsiteY27" fmla="*/ 2574698 h 5936463"/>
                  <a:gd name="connsiteX28" fmla="*/ 4663316 w 8126844"/>
                  <a:gd name="connsiteY28" fmla="*/ 2857086 h 5936463"/>
                  <a:gd name="connsiteX29" fmla="*/ 4649868 w 8126844"/>
                  <a:gd name="connsiteY29" fmla="*/ 3031898 h 5936463"/>
                  <a:gd name="connsiteX30" fmla="*/ 4703657 w 8126844"/>
                  <a:gd name="connsiteY30" fmla="*/ 3139475 h 5936463"/>
                  <a:gd name="connsiteX31" fmla="*/ 5066727 w 8126844"/>
                  <a:gd name="connsiteY31" fmla="*/ 3005004 h 5936463"/>
                  <a:gd name="connsiteX32" fmla="*/ 5322221 w 8126844"/>
                  <a:gd name="connsiteY32" fmla="*/ 2951216 h 5936463"/>
                  <a:gd name="connsiteX33" fmla="*/ 5349116 w 8126844"/>
                  <a:gd name="connsiteY33" fmla="*/ 3085686 h 5936463"/>
                  <a:gd name="connsiteX34" fmla="*/ 4784339 w 8126844"/>
                  <a:gd name="connsiteY34" fmla="*/ 3300839 h 5936463"/>
                  <a:gd name="connsiteX35" fmla="*/ 4098539 w 8126844"/>
                  <a:gd name="connsiteY35" fmla="*/ 3435310 h 5936463"/>
                  <a:gd name="connsiteX36" fmla="*/ 2740386 w 8126844"/>
                  <a:gd name="connsiteY36" fmla="*/ 3300839 h 5936463"/>
                  <a:gd name="connsiteX37" fmla="*/ 2202504 w 8126844"/>
                  <a:gd name="connsiteY37" fmla="*/ 3099133 h 5936463"/>
                  <a:gd name="connsiteX38" fmla="*/ 2027692 w 8126844"/>
                  <a:gd name="connsiteY38" fmla="*/ 3045345 h 5936463"/>
                  <a:gd name="connsiteX39" fmla="*/ 1960457 w 8126844"/>
                  <a:gd name="connsiteY39" fmla="*/ 3193263 h 5936463"/>
                  <a:gd name="connsiteX40" fmla="*/ 2390763 w 8126844"/>
                  <a:gd name="connsiteY40" fmla="*/ 3421863 h 5936463"/>
                  <a:gd name="connsiteX41" fmla="*/ 3372398 w 8126844"/>
                  <a:gd name="connsiteY41" fmla="*/ 3663910 h 5936463"/>
                  <a:gd name="connsiteX42" fmla="*/ 4125433 w 8126844"/>
                  <a:gd name="connsiteY42" fmla="*/ 3663910 h 5936463"/>
                  <a:gd name="connsiteX43" fmla="*/ 4757445 w 8126844"/>
                  <a:gd name="connsiteY43" fmla="*/ 3637016 h 5936463"/>
                  <a:gd name="connsiteX44" fmla="*/ 4918810 w 8126844"/>
                  <a:gd name="connsiteY44" fmla="*/ 3677357 h 5936463"/>
                  <a:gd name="connsiteX45" fmla="*/ 4811233 w 8126844"/>
                  <a:gd name="connsiteY45" fmla="*/ 3838722 h 5936463"/>
                  <a:gd name="connsiteX46" fmla="*/ 4286798 w 8126844"/>
                  <a:gd name="connsiteY46" fmla="*/ 3905957 h 5936463"/>
                  <a:gd name="connsiteX47" fmla="*/ 4219563 w 8126844"/>
                  <a:gd name="connsiteY47" fmla="*/ 4040427 h 5936463"/>
                  <a:gd name="connsiteX48" fmla="*/ 4555739 w 8126844"/>
                  <a:gd name="connsiteY48" fmla="*/ 4094216 h 5936463"/>
                  <a:gd name="connsiteX49" fmla="*/ 5241539 w 8126844"/>
                  <a:gd name="connsiteY49" fmla="*/ 3905957 h 5936463"/>
                  <a:gd name="connsiteX50" fmla="*/ 5523927 w 8126844"/>
                  <a:gd name="connsiteY50" fmla="*/ 3771486 h 5936463"/>
                  <a:gd name="connsiteX51" fmla="*/ 5618057 w 8126844"/>
                  <a:gd name="connsiteY51" fmla="*/ 3663910 h 5936463"/>
                  <a:gd name="connsiteX52" fmla="*/ 5402904 w 8126844"/>
                  <a:gd name="connsiteY52" fmla="*/ 3650463 h 5936463"/>
                  <a:gd name="connsiteX53" fmla="*/ 5214645 w 8126844"/>
                  <a:gd name="connsiteY53" fmla="*/ 3542886 h 5936463"/>
                  <a:gd name="connsiteX54" fmla="*/ 5241539 w 8126844"/>
                  <a:gd name="connsiteY54" fmla="*/ 3421863 h 5936463"/>
                  <a:gd name="connsiteX55" fmla="*/ 5537374 w 8126844"/>
                  <a:gd name="connsiteY55" fmla="*/ 3381522 h 5936463"/>
                  <a:gd name="connsiteX56" fmla="*/ 6196280 w 8126844"/>
                  <a:gd name="connsiteY56" fmla="*/ 3126027 h 5936463"/>
                  <a:gd name="connsiteX57" fmla="*/ 6747610 w 8126844"/>
                  <a:gd name="connsiteY57" fmla="*/ 2789851 h 5936463"/>
                  <a:gd name="connsiteX58" fmla="*/ 7218257 w 8126844"/>
                  <a:gd name="connsiteY58" fmla="*/ 2346098 h 5936463"/>
                  <a:gd name="connsiteX59" fmla="*/ 7433410 w 8126844"/>
                  <a:gd name="connsiteY59" fmla="*/ 2171286 h 5936463"/>
                  <a:gd name="connsiteX60" fmla="*/ 7567880 w 8126844"/>
                  <a:gd name="connsiteY60" fmla="*/ 2198180 h 5936463"/>
                  <a:gd name="connsiteX61" fmla="*/ 7514092 w 8126844"/>
                  <a:gd name="connsiteY61" fmla="*/ 2399886 h 5936463"/>
                  <a:gd name="connsiteX62" fmla="*/ 7097233 w 8126844"/>
                  <a:gd name="connsiteY62" fmla="*/ 2830192 h 5936463"/>
                  <a:gd name="connsiteX63" fmla="*/ 6451774 w 8126844"/>
                  <a:gd name="connsiteY63" fmla="*/ 3247051 h 5936463"/>
                  <a:gd name="connsiteX64" fmla="*/ 6088704 w 8126844"/>
                  <a:gd name="connsiteY64" fmla="*/ 3435310 h 5936463"/>
                  <a:gd name="connsiteX65" fmla="*/ 5981127 w 8126844"/>
                  <a:gd name="connsiteY65" fmla="*/ 3569780 h 5936463"/>
                  <a:gd name="connsiteX66" fmla="*/ 6021468 w 8126844"/>
                  <a:gd name="connsiteY66" fmla="*/ 3771486 h 5936463"/>
                  <a:gd name="connsiteX67" fmla="*/ 6115598 w 8126844"/>
                  <a:gd name="connsiteY67" fmla="*/ 3919404 h 5936463"/>
                  <a:gd name="connsiteX68" fmla="*/ 6734163 w 8126844"/>
                  <a:gd name="connsiteY68" fmla="*/ 3744592 h 5936463"/>
                  <a:gd name="connsiteX69" fmla="*/ 7419963 w 8126844"/>
                  <a:gd name="connsiteY69" fmla="*/ 3314286 h 5936463"/>
                  <a:gd name="connsiteX70" fmla="*/ 7850268 w 8126844"/>
                  <a:gd name="connsiteY70" fmla="*/ 2991557 h 5936463"/>
                  <a:gd name="connsiteX71" fmla="*/ 8065421 w 8126844"/>
                  <a:gd name="connsiteY71" fmla="*/ 2883980 h 5936463"/>
                  <a:gd name="connsiteX72" fmla="*/ 8105763 w 8126844"/>
                  <a:gd name="connsiteY72" fmla="*/ 3045345 h 5936463"/>
                  <a:gd name="connsiteX73" fmla="*/ 7769586 w 8126844"/>
                  <a:gd name="connsiteY73" fmla="*/ 3381522 h 5936463"/>
                  <a:gd name="connsiteX74" fmla="*/ 6707268 w 8126844"/>
                  <a:gd name="connsiteY74" fmla="*/ 3959745 h 5936463"/>
                  <a:gd name="connsiteX75" fmla="*/ 6129045 w 8126844"/>
                  <a:gd name="connsiteY75" fmla="*/ 4228686 h 5936463"/>
                  <a:gd name="connsiteX76" fmla="*/ 5833210 w 8126844"/>
                  <a:gd name="connsiteY76" fmla="*/ 4269027 h 5936463"/>
                  <a:gd name="connsiteX77" fmla="*/ 5712186 w 8126844"/>
                  <a:gd name="connsiteY77" fmla="*/ 4309369 h 5936463"/>
                  <a:gd name="connsiteX78" fmla="*/ 5658398 w 8126844"/>
                  <a:gd name="connsiteY78" fmla="*/ 4161451 h 5936463"/>
                  <a:gd name="connsiteX79" fmla="*/ 5779421 w 8126844"/>
                  <a:gd name="connsiteY79" fmla="*/ 4053875 h 5936463"/>
                  <a:gd name="connsiteX80" fmla="*/ 5779421 w 8126844"/>
                  <a:gd name="connsiteY80" fmla="*/ 3959745 h 5936463"/>
                  <a:gd name="connsiteX81" fmla="*/ 5497033 w 8126844"/>
                  <a:gd name="connsiteY81" fmla="*/ 4080769 h 5936463"/>
                  <a:gd name="connsiteX82" fmla="*/ 5039833 w 8126844"/>
                  <a:gd name="connsiteY82" fmla="*/ 4215239 h 5936463"/>
                  <a:gd name="connsiteX83" fmla="*/ 4865021 w 8126844"/>
                  <a:gd name="connsiteY83" fmla="*/ 4295922 h 5936463"/>
                  <a:gd name="connsiteX84" fmla="*/ 4905363 w 8126844"/>
                  <a:gd name="connsiteY84" fmla="*/ 4390051 h 5936463"/>
                  <a:gd name="connsiteX85" fmla="*/ 5160857 w 8126844"/>
                  <a:gd name="connsiteY85" fmla="*/ 4363157 h 5936463"/>
                  <a:gd name="connsiteX86" fmla="*/ 5187751 w 8126844"/>
                  <a:gd name="connsiteY86" fmla="*/ 4497627 h 5936463"/>
                  <a:gd name="connsiteX87" fmla="*/ 4878468 w 8126844"/>
                  <a:gd name="connsiteY87" fmla="*/ 4591757 h 5936463"/>
                  <a:gd name="connsiteX88" fmla="*/ 4891916 w 8126844"/>
                  <a:gd name="connsiteY88" fmla="*/ 4739675 h 5936463"/>
                  <a:gd name="connsiteX89" fmla="*/ 5376010 w 8126844"/>
                  <a:gd name="connsiteY89" fmla="*/ 4632098 h 5936463"/>
                  <a:gd name="connsiteX90" fmla="*/ 5967680 w 8126844"/>
                  <a:gd name="connsiteY90" fmla="*/ 4484180 h 5936463"/>
                  <a:gd name="connsiteX91" fmla="*/ 6344198 w 8126844"/>
                  <a:gd name="connsiteY91" fmla="*/ 4282475 h 5936463"/>
                  <a:gd name="connsiteX92" fmla="*/ 6478668 w 8126844"/>
                  <a:gd name="connsiteY92" fmla="*/ 4282475 h 5936463"/>
                  <a:gd name="connsiteX93" fmla="*/ 6478668 w 8126844"/>
                  <a:gd name="connsiteY93" fmla="*/ 4470733 h 5936463"/>
                  <a:gd name="connsiteX94" fmla="*/ 5900445 w 8126844"/>
                  <a:gd name="connsiteY94" fmla="*/ 4658992 h 5936463"/>
                  <a:gd name="connsiteX95" fmla="*/ 5053280 w 8126844"/>
                  <a:gd name="connsiteY95" fmla="*/ 4901039 h 5936463"/>
                  <a:gd name="connsiteX96" fmla="*/ 4703657 w 8126844"/>
                  <a:gd name="connsiteY96" fmla="*/ 4995169 h 5936463"/>
                  <a:gd name="connsiteX97" fmla="*/ 4313692 w 8126844"/>
                  <a:gd name="connsiteY97" fmla="*/ 5062404 h 5936463"/>
                  <a:gd name="connsiteX98" fmla="*/ 4004410 w 8126844"/>
                  <a:gd name="connsiteY98" fmla="*/ 5102745 h 5936463"/>
                  <a:gd name="connsiteX99" fmla="*/ 3869939 w 8126844"/>
                  <a:gd name="connsiteY99" fmla="*/ 4981722 h 5936463"/>
                  <a:gd name="connsiteX100" fmla="*/ 3950621 w 8126844"/>
                  <a:gd name="connsiteY100" fmla="*/ 4874145 h 5936463"/>
                  <a:gd name="connsiteX101" fmla="*/ 4367480 w 8126844"/>
                  <a:gd name="connsiteY101" fmla="*/ 4793463 h 5936463"/>
                  <a:gd name="connsiteX102" fmla="*/ 4542292 w 8126844"/>
                  <a:gd name="connsiteY102" fmla="*/ 4726227 h 5936463"/>
                  <a:gd name="connsiteX103" fmla="*/ 4542292 w 8126844"/>
                  <a:gd name="connsiteY103" fmla="*/ 4591757 h 5936463"/>
                  <a:gd name="connsiteX104" fmla="*/ 4206116 w 8126844"/>
                  <a:gd name="connsiteY104" fmla="*/ 4591757 h 5936463"/>
                  <a:gd name="connsiteX105" fmla="*/ 3520316 w 8126844"/>
                  <a:gd name="connsiteY105" fmla="*/ 4672439 h 5936463"/>
                  <a:gd name="connsiteX106" fmla="*/ 3157245 w 8126844"/>
                  <a:gd name="connsiteY106" fmla="*/ 4699333 h 5936463"/>
                  <a:gd name="connsiteX107" fmla="*/ 3076563 w 8126844"/>
                  <a:gd name="connsiteY107" fmla="*/ 4820357 h 5936463"/>
                  <a:gd name="connsiteX108" fmla="*/ 3224480 w 8126844"/>
                  <a:gd name="connsiteY108" fmla="*/ 4887592 h 5936463"/>
                  <a:gd name="connsiteX109" fmla="*/ 3453080 w 8126844"/>
                  <a:gd name="connsiteY109" fmla="*/ 4914486 h 5936463"/>
                  <a:gd name="connsiteX110" fmla="*/ 3412739 w 8126844"/>
                  <a:gd name="connsiteY110" fmla="*/ 5022063 h 5936463"/>
                  <a:gd name="connsiteX111" fmla="*/ 2968986 w 8126844"/>
                  <a:gd name="connsiteY111" fmla="*/ 5075851 h 5936463"/>
                  <a:gd name="connsiteX112" fmla="*/ 2767280 w 8126844"/>
                  <a:gd name="connsiteY112" fmla="*/ 5089298 h 5936463"/>
                  <a:gd name="connsiteX113" fmla="*/ 2673151 w 8126844"/>
                  <a:gd name="connsiteY113" fmla="*/ 5291004 h 5936463"/>
                  <a:gd name="connsiteX114" fmla="*/ 2767280 w 8126844"/>
                  <a:gd name="connsiteY114" fmla="*/ 5654075 h 5936463"/>
                  <a:gd name="connsiteX115" fmla="*/ 2700045 w 8126844"/>
                  <a:gd name="connsiteY115" fmla="*/ 5855780 h 5936463"/>
                  <a:gd name="connsiteX116" fmla="*/ 2498339 w 8126844"/>
                  <a:gd name="connsiteY116" fmla="*/ 5936463 h 5936463"/>
                  <a:gd name="connsiteX117" fmla="*/ 2256292 w 8126844"/>
                  <a:gd name="connsiteY117" fmla="*/ 5855780 h 5936463"/>
                  <a:gd name="connsiteX118" fmla="*/ 2175610 w 8126844"/>
                  <a:gd name="connsiteY118" fmla="*/ 5600286 h 5936463"/>
                  <a:gd name="connsiteX119" fmla="*/ 2269739 w 8126844"/>
                  <a:gd name="connsiteY119" fmla="*/ 5371686 h 5936463"/>
                  <a:gd name="connsiteX120" fmla="*/ 2404210 w 8126844"/>
                  <a:gd name="connsiteY120" fmla="*/ 5210322 h 5936463"/>
                  <a:gd name="connsiteX121" fmla="*/ 2390763 w 8126844"/>
                  <a:gd name="connsiteY121" fmla="*/ 5062404 h 5936463"/>
                  <a:gd name="connsiteX122" fmla="*/ 2014245 w 8126844"/>
                  <a:gd name="connsiteY122" fmla="*/ 4927933 h 5936463"/>
                  <a:gd name="connsiteX123" fmla="*/ 2068033 w 8126844"/>
                  <a:gd name="connsiteY123" fmla="*/ 4820357 h 5936463"/>
                  <a:gd name="connsiteX124" fmla="*/ 2390763 w 8126844"/>
                  <a:gd name="connsiteY124" fmla="*/ 4820357 h 5936463"/>
                  <a:gd name="connsiteX125" fmla="*/ 2807621 w 8126844"/>
                  <a:gd name="connsiteY125" fmla="*/ 4820357 h 5936463"/>
                  <a:gd name="connsiteX126" fmla="*/ 2834516 w 8126844"/>
                  <a:gd name="connsiteY126" fmla="*/ 4685886 h 5936463"/>
                  <a:gd name="connsiteX127" fmla="*/ 2686598 w 8126844"/>
                  <a:gd name="connsiteY127" fmla="*/ 4632098 h 5936463"/>
                  <a:gd name="connsiteX128" fmla="*/ 2780727 w 8126844"/>
                  <a:gd name="connsiteY128" fmla="*/ 4484180 h 5936463"/>
                  <a:gd name="connsiteX129" fmla="*/ 3211033 w 8126844"/>
                  <a:gd name="connsiteY129" fmla="*/ 4524522 h 5936463"/>
                  <a:gd name="connsiteX130" fmla="*/ 3775810 w 8126844"/>
                  <a:gd name="connsiteY130" fmla="*/ 4497627 h 5936463"/>
                  <a:gd name="connsiteX131" fmla="*/ 4380927 w 8126844"/>
                  <a:gd name="connsiteY131" fmla="*/ 4403498 h 5936463"/>
                  <a:gd name="connsiteX132" fmla="*/ 4622974 w 8126844"/>
                  <a:gd name="connsiteY132" fmla="*/ 4349710 h 5936463"/>
                  <a:gd name="connsiteX133" fmla="*/ 4555739 w 8126844"/>
                  <a:gd name="connsiteY133" fmla="*/ 4255580 h 5936463"/>
                  <a:gd name="connsiteX134" fmla="*/ 4031304 w 8126844"/>
                  <a:gd name="connsiteY134" fmla="*/ 4295922 h 5936463"/>
                  <a:gd name="connsiteX135" fmla="*/ 3600998 w 8126844"/>
                  <a:gd name="connsiteY135" fmla="*/ 4309369 h 5936463"/>
                  <a:gd name="connsiteX136" fmla="*/ 3278268 w 8126844"/>
                  <a:gd name="connsiteY136" fmla="*/ 4269027 h 5936463"/>
                  <a:gd name="connsiteX137" fmla="*/ 3237927 w 8126844"/>
                  <a:gd name="connsiteY137" fmla="*/ 4201792 h 5936463"/>
                  <a:gd name="connsiteX138" fmla="*/ 3291716 w 8126844"/>
                  <a:gd name="connsiteY138" fmla="*/ 4067322 h 5936463"/>
                  <a:gd name="connsiteX139" fmla="*/ 3587551 w 8126844"/>
                  <a:gd name="connsiteY139" fmla="*/ 4094216 h 5936463"/>
                  <a:gd name="connsiteX140" fmla="*/ 3883386 w 8126844"/>
                  <a:gd name="connsiteY140" fmla="*/ 4094216 h 5936463"/>
                  <a:gd name="connsiteX141" fmla="*/ 3964068 w 8126844"/>
                  <a:gd name="connsiteY141" fmla="*/ 4026980 h 5936463"/>
                  <a:gd name="connsiteX142" fmla="*/ 3883386 w 8126844"/>
                  <a:gd name="connsiteY142" fmla="*/ 3905957 h 5936463"/>
                  <a:gd name="connsiteX143" fmla="*/ 3412739 w 8126844"/>
                  <a:gd name="connsiteY143" fmla="*/ 3879063 h 5936463"/>
                  <a:gd name="connsiteX144" fmla="*/ 3049668 w 8126844"/>
                  <a:gd name="connsiteY144" fmla="*/ 3825275 h 5936463"/>
                  <a:gd name="connsiteX145" fmla="*/ 2740386 w 8126844"/>
                  <a:gd name="connsiteY145" fmla="*/ 3758039 h 5936463"/>
                  <a:gd name="connsiteX146" fmla="*/ 2457998 w 8126844"/>
                  <a:gd name="connsiteY146" fmla="*/ 3677357 h 5936463"/>
                  <a:gd name="connsiteX147" fmla="*/ 2242845 w 8126844"/>
                  <a:gd name="connsiteY147" fmla="*/ 3623569 h 5936463"/>
                  <a:gd name="connsiteX148" fmla="*/ 2162163 w 8126844"/>
                  <a:gd name="connsiteY148" fmla="*/ 3784933 h 5936463"/>
                  <a:gd name="connsiteX149" fmla="*/ 2336974 w 8126844"/>
                  <a:gd name="connsiteY149" fmla="*/ 3959745 h 5936463"/>
                  <a:gd name="connsiteX150" fmla="*/ 2713492 w 8126844"/>
                  <a:gd name="connsiteY150" fmla="*/ 4013533 h 5936463"/>
                  <a:gd name="connsiteX151" fmla="*/ 2874857 w 8126844"/>
                  <a:gd name="connsiteY151" fmla="*/ 4067322 h 5936463"/>
                  <a:gd name="connsiteX152" fmla="*/ 2874857 w 8126844"/>
                  <a:gd name="connsiteY152" fmla="*/ 4215239 h 5936463"/>
                  <a:gd name="connsiteX153" fmla="*/ 2605916 w 8126844"/>
                  <a:gd name="connsiteY153" fmla="*/ 4188345 h 5936463"/>
                  <a:gd name="connsiteX154" fmla="*/ 2000798 w 8126844"/>
                  <a:gd name="connsiteY154" fmla="*/ 4067322 h 5936463"/>
                  <a:gd name="connsiteX155" fmla="*/ 1583939 w 8126844"/>
                  <a:gd name="connsiteY155" fmla="*/ 3919404 h 5936463"/>
                  <a:gd name="connsiteX156" fmla="*/ 1409127 w 8126844"/>
                  <a:gd name="connsiteY156" fmla="*/ 3932851 h 5936463"/>
                  <a:gd name="connsiteX157" fmla="*/ 1368786 w 8126844"/>
                  <a:gd name="connsiteY157" fmla="*/ 4107663 h 5936463"/>
                  <a:gd name="connsiteX158" fmla="*/ 1799092 w 8126844"/>
                  <a:gd name="connsiteY158" fmla="*/ 4242133 h 5936463"/>
                  <a:gd name="connsiteX159" fmla="*/ 2256292 w 8126844"/>
                  <a:gd name="connsiteY159" fmla="*/ 4403498 h 5936463"/>
                  <a:gd name="connsiteX160" fmla="*/ 2390763 w 8126844"/>
                  <a:gd name="connsiteY160" fmla="*/ 4511075 h 5936463"/>
                  <a:gd name="connsiteX161" fmla="*/ 2094927 w 8126844"/>
                  <a:gd name="connsiteY161" fmla="*/ 4578310 h 5936463"/>
                  <a:gd name="connsiteX162" fmla="*/ 1557045 w 8126844"/>
                  <a:gd name="connsiteY162" fmla="*/ 4403498 h 5936463"/>
                  <a:gd name="connsiteX163" fmla="*/ 965374 w 8126844"/>
                  <a:gd name="connsiteY163" fmla="*/ 4174898 h 5936463"/>
                  <a:gd name="connsiteX164" fmla="*/ 481280 w 8126844"/>
                  <a:gd name="connsiteY164" fmla="*/ 3959745 h 5936463"/>
                  <a:gd name="connsiteX165" fmla="*/ 198892 w 8126844"/>
                  <a:gd name="connsiteY165" fmla="*/ 3852169 h 5936463"/>
                  <a:gd name="connsiteX166" fmla="*/ 131657 w 8126844"/>
                  <a:gd name="connsiteY166" fmla="*/ 3758039 h 5936463"/>
                  <a:gd name="connsiteX167" fmla="*/ 279574 w 8126844"/>
                  <a:gd name="connsiteY167" fmla="*/ 3663910 h 5936463"/>
                  <a:gd name="connsiteX168" fmla="*/ 642645 w 8126844"/>
                  <a:gd name="connsiteY168" fmla="*/ 3838722 h 5936463"/>
                  <a:gd name="connsiteX169" fmla="*/ 1113292 w 8126844"/>
                  <a:gd name="connsiteY169" fmla="*/ 3986639 h 5936463"/>
                  <a:gd name="connsiteX170" fmla="*/ 1153633 w 8126844"/>
                  <a:gd name="connsiteY170" fmla="*/ 3811827 h 5936463"/>
                  <a:gd name="connsiteX171" fmla="*/ 1032610 w 8126844"/>
                  <a:gd name="connsiteY171" fmla="*/ 3650463 h 5936463"/>
                  <a:gd name="connsiteX172" fmla="*/ 535068 w 8126844"/>
                  <a:gd name="connsiteY172" fmla="*/ 3502545 h 5936463"/>
                  <a:gd name="connsiteX173" fmla="*/ 198892 w 8126844"/>
                  <a:gd name="connsiteY173" fmla="*/ 3260498 h 5936463"/>
                  <a:gd name="connsiteX174" fmla="*/ 10633 w 8126844"/>
                  <a:gd name="connsiteY174" fmla="*/ 3099133 h 5936463"/>
                  <a:gd name="connsiteX175" fmla="*/ 50974 w 8126844"/>
                  <a:gd name="connsiteY175" fmla="*/ 2964663 h 5936463"/>
                  <a:gd name="connsiteX176" fmla="*/ 279574 w 8126844"/>
                  <a:gd name="connsiteY176" fmla="*/ 3045345 h 5936463"/>
                  <a:gd name="connsiteX177" fmla="*/ 1019163 w 8126844"/>
                  <a:gd name="connsiteY177" fmla="*/ 3448757 h 5936463"/>
                  <a:gd name="connsiteX178" fmla="*/ 1462916 w 8126844"/>
                  <a:gd name="connsiteY178" fmla="*/ 3690804 h 5936463"/>
                  <a:gd name="connsiteX179" fmla="*/ 1799092 w 8126844"/>
                  <a:gd name="connsiteY179" fmla="*/ 3784933 h 5936463"/>
                  <a:gd name="connsiteX180" fmla="*/ 1973904 w 8126844"/>
                  <a:gd name="connsiteY180" fmla="*/ 3717698 h 5936463"/>
                  <a:gd name="connsiteX181" fmla="*/ 1960457 w 8126844"/>
                  <a:gd name="connsiteY181" fmla="*/ 3475651 h 5936463"/>
                  <a:gd name="connsiteX182" fmla="*/ 1624280 w 8126844"/>
                  <a:gd name="connsiteY182" fmla="*/ 3368075 h 5936463"/>
                  <a:gd name="connsiteX183" fmla="*/ 1288104 w 8126844"/>
                  <a:gd name="connsiteY183" fmla="*/ 3220157 h 5936463"/>
                  <a:gd name="connsiteX184" fmla="*/ 1261210 w 8126844"/>
                  <a:gd name="connsiteY184" fmla="*/ 3085686 h 5936463"/>
                  <a:gd name="connsiteX185" fmla="*/ 1462916 w 8126844"/>
                  <a:gd name="connsiteY185" fmla="*/ 3085686 h 5936463"/>
                  <a:gd name="connsiteX186" fmla="*/ 1691516 w 8126844"/>
                  <a:gd name="connsiteY186" fmla="*/ 3166369 h 5936463"/>
                  <a:gd name="connsiteX187" fmla="*/ 1758751 w 8126844"/>
                  <a:gd name="connsiteY187" fmla="*/ 2951216 h 5936463"/>
                  <a:gd name="connsiteX188" fmla="*/ 1597386 w 8126844"/>
                  <a:gd name="connsiteY188" fmla="*/ 2776404 h 5936463"/>
                  <a:gd name="connsiteX189" fmla="*/ 1153633 w 8126844"/>
                  <a:gd name="connsiteY189" fmla="*/ 2588145 h 5936463"/>
                  <a:gd name="connsiteX190" fmla="*/ 871245 w 8126844"/>
                  <a:gd name="connsiteY190" fmla="*/ 2399886 h 5936463"/>
                  <a:gd name="connsiteX191" fmla="*/ 750221 w 8126844"/>
                  <a:gd name="connsiteY191" fmla="*/ 2265416 h 5936463"/>
                  <a:gd name="connsiteX192" fmla="*/ 844351 w 8126844"/>
                  <a:gd name="connsiteY192" fmla="*/ 2144392 h 5936463"/>
                  <a:gd name="connsiteX193" fmla="*/ 1328445 w 8126844"/>
                  <a:gd name="connsiteY193" fmla="*/ 2359545 h 5936463"/>
                  <a:gd name="connsiteX194" fmla="*/ 1606671 w 8126844"/>
                  <a:gd name="connsiteY194" fmla="*/ 2505964 h 5936463"/>
                  <a:gd name="connsiteX195" fmla="*/ 1720260 w 8126844"/>
                  <a:gd name="connsiteY195" fmla="*/ 2227125 h 5936463"/>
                  <a:gd name="connsiteX196" fmla="*/ 1772079 w 8126844"/>
                  <a:gd name="connsiteY196" fmla="*/ 2043700 h 5936463"/>
                  <a:gd name="connsiteX197" fmla="*/ 1693720 w 8126844"/>
                  <a:gd name="connsiteY197" fmla="*/ 1871671 h 5936463"/>
                  <a:gd name="connsiteX198" fmla="*/ 2176456 w 8126844"/>
                  <a:gd name="connsiteY198" fmla="*/ 2184519 h 5936463"/>
                  <a:gd name="connsiteX199" fmla="*/ 1984049 w 8126844"/>
                  <a:gd name="connsiteY199" fmla="*/ 2162111 h 5936463"/>
                  <a:gd name="connsiteX200" fmla="*/ 1894130 w 8126844"/>
                  <a:gd name="connsiteY200" fmla="*/ 2299829 h 5936463"/>
                  <a:gd name="connsiteX201" fmla="*/ 1879774 w 8126844"/>
                  <a:gd name="connsiteY201" fmla="*/ 2641933 h 5936463"/>
                  <a:gd name="connsiteX202" fmla="*/ 2390763 w 8126844"/>
                  <a:gd name="connsiteY202" fmla="*/ 2870533 h 5936463"/>
                  <a:gd name="connsiteX203" fmla="*/ 3157245 w 8126844"/>
                  <a:gd name="connsiteY203" fmla="*/ 3085686 h 5936463"/>
                  <a:gd name="connsiteX204" fmla="*/ 3708574 w 8126844"/>
                  <a:gd name="connsiteY204" fmla="*/ 3220157 h 5936463"/>
                  <a:gd name="connsiteX205" fmla="*/ 4165774 w 8126844"/>
                  <a:gd name="connsiteY205" fmla="*/ 3193263 h 5936463"/>
                  <a:gd name="connsiteX206" fmla="*/ 4394374 w 8126844"/>
                  <a:gd name="connsiteY206" fmla="*/ 3166369 h 5936463"/>
                  <a:gd name="connsiteX207" fmla="*/ 4407821 w 8126844"/>
                  <a:gd name="connsiteY207" fmla="*/ 2978110 h 5936463"/>
                  <a:gd name="connsiteX208" fmla="*/ 4192668 w 8126844"/>
                  <a:gd name="connsiteY208" fmla="*/ 2937769 h 5936463"/>
                  <a:gd name="connsiteX209" fmla="*/ 4031304 w 8126844"/>
                  <a:gd name="connsiteY209" fmla="*/ 2978110 h 5936463"/>
                  <a:gd name="connsiteX210" fmla="*/ 4031304 w 8126844"/>
                  <a:gd name="connsiteY210" fmla="*/ 2803298 h 5936463"/>
                  <a:gd name="connsiteX211" fmla="*/ 4448163 w 8126844"/>
                  <a:gd name="connsiteY211" fmla="*/ 2682275 h 5936463"/>
                  <a:gd name="connsiteX212" fmla="*/ 4703657 w 8126844"/>
                  <a:gd name="connsiteY212" fmla="*/ 2574698 h 5936463"/>
                  <a:gd name="connsiteX213" fmla="*/ 4719129 w 8126844"/>
                  <a:gd name="connsiteY213" fmla="*/ 2358034 h 5936463"/>
                  <a:gd name="connsiteX214" fmla="*/ 4519556 w 8126844"/>
                  <a:gd name="connsiteY214" fmla="*/ 2362986 h 5936463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478668 w 8126844"/>
                  <a:gd name="connsiteY5" fmla="*/ 1588604 h 5918557"/>
                  <a:gd name="connsiteX6" fmla="*/ 6941073 w 8126844"/>
                  <a:gd name="connsiteY6" fmla="*/ 977271 h 5918557"/>
                  <a:gd name="connsiteX7" fmla="*/ 6764360 w 8126844"/>
                  <a:gd name="connsiteY7" fmla="*/ 399086 h 5918557"/>
                  <a:gd name="connsiteX8" fmla="*/ 6656943 w 8126844"/>
                  <a:gd name="connsiteY8" fmla="*/ 525696 h 5918557"/>
                  <a:gd name="connsiteX9" fmla="*/ 6759584 w 8126844"/>
                  <a:gd name="connsiteY9" fmla="*/ 0 h 5918557"/>
                  <a:gd name="connsiteX10" fmla="*/ 6766984 w 8126844"/>
                  <a:gd name="connsiteY10" fmla="*/ 176893 h 5918557"/>
                  <a:gd name="connsiteX11" fmla="*/ 7177916 w 8126844"/>
                  <a:gd name="connsiteY11" fmla="*/ 741439 h 5918557"/>
                  <a:gd name="connsiteX12" fmla="*/ 7352727 w 8126844"/>
                  <a:gd name="connsiteY12" fmla="*/ 620416 h 5918557"/>
                  <a:gd name="connsiteX13" fmla="*/ 7460304 w 8126844"/>
                  <a:gd name="connsiteY13" fmla="*/ 929698 h 5918557"/>
                  <a:gd name="connsiteX14" fmla="*/ 7137574 w 8126844"/>
                  <a:gd name="connsiteY14" fmla="*/ 1360004 h 5918557"/>
                  <a:gd name="connsiteX15" fmla="*/ 7056892 w 8126844"/>
                  <a:gd name="connsiteY15" fmla="*/ 1534816 h 5918557"/>
                  <a:gd name="connsiteX16" fmla="*/ 7177916 w 8126844"/>
                  <a:gd name="connsiteY16" fmla="*/ 1642392 h 5918557"/>
                  <a:gd name="connsiteX17" fmla="*/ 7406516 w 8126844"/>
                  <a:gd name="connsiteY17" fmla="*/ 1413792 h 5918557"/>
                  <a:gd name="connsiteX18" fmla="*/ 7540986 w 8126844"/>
                  <a:gd name="connsiteY18" fmla="*/ 1413792 h 5918557"/>
                  <a:gd name="connsiteX19" fmla="*/ 7554433 w 8126844"/>
                  <a:gd name="connsiteY19" fmla="*/ 1642392 h 5918557"/>
                  <a:gd name="connsiteX20" fmla="*/ 6976210 w 8126844"/>
                  <a:gd name="connsiteY20" fmla="*/ 2234063 h 5918557"/>
                  <a:gd name="connsiteX21" fmla="*/ 6276963 w 8126844"/>
                  <a:gd name="connsiteY21" fmla="*/ 2785392 h 5918557"/>
                  <a:gd name="connsiteX22" fmla="*/ 5860104 w 8126844"/>
                  <a:gd name="connsiteY22" fmla="*/ 2987098 h 5918557"/>
                  <a:gd name="connsiteX23" fmla="*/ 5658398 w 8126844"/>
                  <a:gd name="connsiteY23" fmla="*/ 3054333 h 5918557"/>
                  <a:gd name="connsiteX24" fmla="*/ 5550821 w 8126844"/>
                  <a:gd name="connsiteY24" fmla="*/ 2973651 h 5918557"/>
                  <a:gd name="connsiteX25" fmla="*/ 5644951 w 8126844"/>
                  <a:gd name="connsiteY25" fmla="*/ 2771945 h 5918557"/>
                  <a:gd name="connsiteX26" fmla="*/ 5913892 w 8126844"/>
                  <a:gd name="connsiteY26" fmla="*/ 2718157 h 5918557"/>
                  <a:gd name="connsiteX27" fmla="*/ 5752527 w 8126844"/>
                  <a:gd name="connsiteY27" fmla="*/ 2408874 h 5918557"/>
                  <a:gd name="connsiteX28" fmla="*/ 5362563 w 8126844"/>
                  <a:gd name="connsiteY28" fmla="*/ 2556792 h 5918557"/>
                  <a:gd name="connsiteX29" fmla="*/ 4663316 w 8126844"/>
                  <a:gd name="connsiteY29" fmla="*/ 2839180 h 5918557"/>
                  <a:gd name="connsiteX30" fmla="*/ 4649868 w 8126844"/>
                  <a:gd name="connsiteY30" fmla="*/ 3013992 h 5918557"/>
                  <a:gd name="connsiteX31" fmla="*/ 4703657 w 8126844"/>
                  <a:gd name="connsiteY31" fmla="*/ 3121569 h 5918557"/>
                  <a:gd name="connsiteX32" fmla="*/ 5066727 w 8126844"/>
                  <a:gd name="connsiteY32" fmla="*/ 2987098 h 5918557"/>
                  <a:gd name="connsiteX33" fmla="*/ 5322221 w 8126844"/>
                  <a:gd name="connsiteY33" fmla="*/ 2933310 h 5918557"/>
                  <a:gd name="connsiteX34" fmla="*/ 5349116 w 8126844"/>
                  <a:gd name="connsiteY34" fmla="*/ 3067780 h 5918557"/>
                  <a:gd name="connsiteX35" fmla="*/ 4784339 w 8126844"/>
                  <a:gd name="connsiteY35" fmla="*/ 3282933 h 5918557"/>
                  <a:gd name="connsiteX36" fmla="*/ 4098539 w 8126844"/>
                  <a:gd name="connsiteY36" fmla="*/ 3417404 h 5918557"/>
                  <a:gd name="connsiteX37" fmla="*/ 2740386 w 8126844"/>
                  <a:gd name="connsiteY37" fmla="*/ 3282933 h 5918557"/>
                  <a:gd name="connsiteX38" fmla="*/ 2202504 w 8126844"/>
                  <a:gd name="connsiteY38" fmla="*/ 3081227 h 5918557"/>
                  <a:gd name="connsiteX39" fmla="*/ 2027692 w 8126844"/>
                  <a:gd name="connsiteY39" fmla="*/ 3027439 h 5918557"/>
                  <a:gd name="connsiteX40" fmla="*/ 1960457 w 8126844"/>
                  <a:gd name="connsiteY40" fmla="*/ 3175357 h 5918557"/>
                  <a:gd name="connsiteX41" fmla="*/ 2390763 w 8126844"/>
                  <a:gd name="connsiteY41" fmla="*/ 3403957 h 5918557"/>
                  <a:gd name="connsiteX42" fmla="*/ 3372398 w 8126844"/>
                  <a:gd name="connsiteY42" fmla="*/ 3646004 h 5918557"/>
                  <a:gd name="connsiteX43" fmla="*/ 4125433 w 8126844"/>
                  <a:gd name="connsiteY43" fmla="*/ 3646004 h 5918557"/>
                  <a:gd name="connsiteX44" fmla="*/ 4757445 w 8126844"/>
                  <a:gd name="connsiteY44" fmla="*/ 3619110 h 5918557"/>
                  <a:gd name="connsiteX45" fmla="*/ 4918810 w 8126844"/>
                  <a:gd name="connsiteY45" fmla="*/ 3659451 h 5918557"/>
                  <a:gd name="connsiteX46" fmla="*/ 4811233 w 8126844"/>
                  <a:gd name="connsiteY46" fmla="*/ 3820816 h 5918557"/>
                  <a:gd name="connsiteX47" fmla="*/ 4286798 w 8126844"/>
                  <a:gd name="connsiteY47" fmla="*/ 3888051 h 5918557"/>
                  <a:gd name="connsiteX48" fmla="*/ 4219563 w 8126844"/>
                  <a:gd name="connsiteY48" fmla="*/ 4022521 h 5918557"/>
                  <a:gd name="connsiteX49" fmla="*/ 4555739 w 8126844"/>
                  <a:gd name="connsiteY49" fmla="*/ 4076310 h 5918557"/>
                  <a:gd name="connsiteX50" fmla="*/ 5241539 w 8126844"/>
                  <a:gd name="connsiteY50" fmla="*/ 3888051 h 5918557"/>
                  <a:gd name="connsiteX51" fmla="*/ 5523927 w 8126844"/>
                  <a:gd name="connsiteY51" fmla="*/ 3753580 h 5918557"/>
                  <a:gd name="connsiteX52" fmla="*/ 5618057 w 8126844"/>
                  <a:gd name="connsiteY52" fmla="*/ 3646004 h 5918557"/>
                  <a:gd name="connsiteX53" fmla="*/ 5402904 w 8126844"/>
                  <a:gd name="connsiteY53" fmla="*/ 3632557 h 5918557"/>
                  <a:gd name="connsiteX54" fmla="*/ 5214645 w 8126844"/>
                  <a:gd name="connsiteY54" fmla="*/ 3524980 h 5918557"/>
                  <a:gd name="connsiteX55" fmla="*/ 5241539 w 8126844"/>
                  <a:gd name="connsiteY55" fmla="*/ 3403957 h 5918557"/>
                  <a:gd name="connsiteX56" fmla="*/ 5537374 w 8126844"/>
                  <a:gd name="connsiteY56" fmla="*/ 3363616 h 5918557"/>
                  <a:gd name="connsiteX57" fmla="*/ 6196280 w 8126844"/>
                  <a:gd name="connsiteY57" fmla="*/ 3108121 h 5918557"/>
                  <a:gd name="connsiteX58" fmla="*/ 6747610 w 8126844"/>
                  <a:gd name="connsiteY58" fmla="*/ 2771945 h 5918557"/>
                  <a:gd name="connsiteX59" fmla="*/ 7218257 w 8126844"/>
                  <a:gd name="connsiteY59" fmla="*/ 2328192 h 5918557"/>
                  <a:gd name="connsiteX60" fmla="*/ 7433410 w 8126844"/>
                  <a:gd name="connsiteY60" fmla="*/ 2153380 h 5918557"/>
                  <a:gd name="connsiteX61" fmla="*/ 7567880 w 8126844"/>
                  <a:gd name="connsiteY61" fmla="*/ 2180274 h 5918557"/>
                  <a:gd name="connsiteX62" fmla="*/ 7514092 w 8126844"/>
                  <a:gd name="connsiteY62" fmla="*/ 2381980 h 5918557"/>
                  <a:gd name="connsiteX63" fmla="*/ 7097233 w 8126844"/>
                  <a:gd name="connsiteY63" fmla="*/ 2812286 h 5918557"/>
                  <a:gd name="connsiteX64" fmla="*/ 6451774 w 8126844"/>
                  <a:gd name="connsiteY64" fmla="*/ 3229145 h 5918557"/>
                  <a:gd name="connsiteX65" fmla="*/ 6088704 w 8126844"/>
                  <a:gd name="connsiteY65" fmla="*/ 3417404 h 5918557"/>
                  <a:gd name="connsiteX66" fmla="*/ 5981127 w 8126844"/>
                  <a:gd name="connsiteY66" fmla="*/ 3551874 h 5918557"/>
                  <a:gd name="connsiteX67" fmla="*/ 6021468 w 8126844"/>
                  <a:gd name="connsiteY67" fmla="*/ 3753580 h 5918557"/>
                  <a:gd name="connsiteX68" fmla="*/ 6115598 w 8126844"/>
                  <a:gd name="connsiteY68" fmla="*/ 3901498 h 5918557"/>
                  <a:gd name="connsiteX69" fmla="*/ 6734163 w 8126844"/>
                  <a:gd name="connsiteY69" fmla="*/ 3726686 h 5918557"/>
                  <a:gd name="connsiteX70" fmla="*/ 7419963 w 8126844"/>
                  <a:gd name="connsiteY70" fmla="*/ 3296380 h 5918557"/>
                  <a:gd name="connsiteX71" fmla="*/ 7850268 w 8126844"/>
                  <a:gd name="connsiteY71" fmla="*/ 2973651 h 5918557"/>
                  <a:gd name="connsiteX72" fmla="*/ 8065421 w 8126844"/>
                  <a:gd name="connsiteY72" fmla="*/ 2866074 h 5918557"/>
                  <a:gd name="connsiteX73" fmla="*/ 8105763 w 8126844"/>
                  <a:gd name="connsiteY73" fmla="*/ 3027439 h 5918557"/>
                  <a:gd name="connsiteX74" fmla="*/ 7769586 w 8126844"/>
                  <a:gd name="connsiteY74" fmla="*/ 3363616 h 5918557"/>
                  <a:gd name="connsiteX75" fmla="*/ 6707268 w 8126844"/>
                  <a:gd name="connsiteY75" fmla="*/ 3941839 h 5918557"/>
                  <a:gd name="connsiteX76" fmla="*/ 6129045 w 8126844"/>
                  <a:gd name="connsiteY76" fmla="*/ 4210780 h 5918557"/>
                  <a:gd name="connsiteX77" fmla="*/ 5833210 w 8126844"/>
                  <a:gd name="connsiteY77" fmla="*/ 4251121 h 5918557"/>
                  <a:gd name="connsiteX78" fmla="*/ 5712186 w 8126844"/>
                  <a:gd name="connsiteY78" fmla="*/ 4291463 h 5918557"/>
                  <a:gd name="connsiteX79" fmla="*/ 5658398 w 8126844"/>
                  <a:gd name="connsiteY79" fmla="*/ 4143545 h 5918557"/>
                  <a:gd name="connsiteX80" fmla="*/ 5779421 w 8126844"/>
                  <a:gd name="connsiteY80" fmla="*/ 4035969 h 5918557"/>
                  <a:gd name="connsiteX81" fmla="*/ 5779421 w 8126844"/>
                  <a:gd name="connsiteY81" fmla="*/ 3941839 h 5918557"/>
                  <a:gd name="connsiteX82" fmla="*/ 5497033 w 8126844"/>
                  <a:gd name="connsiteY82" fmla="*/ 4062863 h 5918557"/>
                  <a:gd name="connsiteX83" fmla="*/ 5039833 w 8126844"/>
                  <a:gd name="connsiteY83" fmla="*/ 4197333 h 5918557"/>
                  <a:gd name="connsiteX84" fmla="*/ 4865021 w 8126844"/>
                  <a:gd name="connsiteY84" fmla="*/ 4278016 h 5918557"/>
                  <a:gd name="connsiteX85" fmla="*/ 4905363 w 8126844"/>
                  <a:gd name="connsiteY85" fmla="*/ 4372145 h 5918557"/>
                  <a:gd name="connsiteX86" fmla="*/ 5160857 w 8126844"/>
                  <a:gd name="connsiteY86" fmla="*/ 4345251 h 5918557"/>
                  <a:gd name="connsiteX87" fmla="*/ 5187751 w 8126844"/>
                  <a:gd name="connsiteY87" fmla="*/ 4479721 h 5918557"/>
                  <a:gd name="connsiteX88" fmla="*/ 4878468 w 8126844"/>
                  <a:gd name="connsiteY88" fmla="*/ 4573851 h 5918557"/>
                  <a:gd name="connsiteX89" fmla="*/ 4891916 w 8126844"/>
                  <a:gd name="connsiteY89" fmla="*/ 4721769 h 5918557"/>
                  <a:gd name="connsiteX90" fmla="*/ 5376010 w 8126844"/>
                  <a:gd name="connsiteY90" fmla="*/ 4614192 h 5918557"/>
                  <a:gd name="connsiteX91" fmla="*/ 5967680 w 8126844"/>
                  <a:gd name="connsiteY91" fmla="*/ 4466274 h 5918557"/>
                  <a:gd name="connsiteX92" fmla="*/ 6344198 w 8126844"/>
                  <a:gd name="connsiteY92" fmla="*/ 4264569 h 5918557"/>
                  <a:gd name="connsiteX93" fmla="*/ 6478668 w 8126844"/>
                  <a:gd name="connsiteY93" fmla="*/ 4264569 h 5918557"/>
                  <a:gd name="connsiteX94" fmla="*/ 6478668 w 8126844"/>
                  <a:gd name="connsiteY94" fmla="*/ 4452827 h 5918557"/>
                  <a:gd name="connsiteX95" fmla="*/ 5900445 w 8126844"/>
                  <a:gd name="connsiteY95" fmla="*/ 4641086 h 5918557"/>
                  <a:gd name="connsiteX96" fmla="*/ 5053280 w 8126844"/>
                  <a:gd name="connsiteY96" fmla="*/ 4883133 h 5918557"/>
                  <a:gd name="connsiteX97" fmla="*/ 4703657 w 8126844"/>
                  <a:gd name="connsiteY97" fmla="*/ 4977263 h 5918557"/>
                  <a:gd name="connsiteX98" fmla="*/ 4313692 w 8126844"/>
                  <a:gd name="connsiteY98" fmla="*/ 5044498 h 5918557"/>
                  <a:gd name="connsiteX99" fmla="*/ 4004410 w 8126844"/>
                  <a:gd name="connsiteY99" fmla="*/ 5084839 h 5918557"/>
                  <a:gd name="connsiteX100" fmla="*/ 3869939 w 8126844"/>
                  <a:gd name="connsiteY100" fmla="*/ 4963816 h 5918557"/>
                  <a:gd name="connsiteX101" fmla="*/ 3950621 w 8126844"/>
                  <a:gd name="connsiteY101" fmla="*/ 4856239 h 5918557"/>
                  <a:gd name="connsiteX102" fmla="*/ 4367480 w 8126844"/>
                  <a:gd name="connsiteY102" fmla="*/ 4775557 h 5918557"/>
                  <a:gd name="connsiteX103" fmla="*/ 4542292 w 8126844"/>
                  <a:gd name="connsiteY103" fmla="*/ 4708321 h 5918557"/>
                  <a:gd name="connsiteX104" fmla="*/ 4542292 w 8126844"/>
                  <a:gd name="connsiteY104" fmla="*/ 4573851 h 5918557"/>
                  <a:gd name="connsiteX105" fmla="*/ 4206116 w 8126844"/>
                  <a:gd name="connsiteY105" fmla="*/ 4573851 h 5918557"/>
                  <a:gd name="connsiteX106" fmla="*/ 3520316 w 8126844"/>
                  <a:gd name="connsiteY106" fmla="*/ 4654533 h 5918557"/>
                  <a:gd name="connsiteX107" fmla="*/ 3157245 w 8126844"/>
                  <a:gd name="connsiteY107" fmla="*/ 4681427 h 5918557"/>
                  <a:gd name="connsiteX108" fmla="*/ 3076563 w 8126844"/>
                  <a:gd name="connsiteY108" fmla="*/ 4802451 h 5918557"/>
                  <a:gd name="connsiteX109" fmla="*/ 3224480 w 8126844"/>
                  <a:gd name="connsiteY109" fmla="*/ 4869686 h 5918557"/>
                  <a:gd name="connsiteX110" fmla="*/ 3453080 w 8126844"/>
                  <a:gd name="connsiteY110" fmla="*/ 4896580 h 5918557"/>
                  <a:gd name="connsiteX111" fmla="*/ 3412739 w 8126844"/>
                  <a:gd name="connsiteY111" fmla="*/ 5004157 h 5918557"/>
                  <a:gd name="connsiteX112" fmla="*/ 2968986 w 8126844"/>
                  <a:gd name="connsiteY112" fmla="*/ 5057945 h 5918557"/>
                  <a:gd name="connsiteX113" fmla="*/ 2767280 w 8126844"/>
                  <a:gd name="connsiteY113" fmla="*/ 5071392 h 5918557"/>
                  <a:gd name="connsiteX114" fmla="*/ 2673151 w 8126844"/>
                  <a:gd name="connsiteY114" fmla="*/ 5273098 h 5918557"/>
                  <a:gd name="connsiteX115" fmla="*/ 2767280 w 8126844"/>
                  <a:gd name="connsiteY115" fmla="*/ 5636169 h 5918557"/>
                  <a:gd name="connsiteX116" fmla="*/ 2700045 w 8126844"/>
                  <a:gd name="connsiteY116" fmla="*/ 5837874 h 5918557"/>
                  <a:gd name="connsiteX117" fmla="*/ 2498339 w 8126844"/>
                  <a:gd name="connsiteY117" fmla="*/ 5918557 h 5918557"/>
                  <a:gd name="connsiteX118" fmla="*/ 2256292 w 8126844"/>
                  <a:gd name="connsiteY118" fmla="*/ 5837874 h 5918557"/>
                  <a:gd name="connsiteX119" fmla="*/ 2175610 w 8126844"/>
                  <a:gd name="connsiteY119" fmla="*/ 5582380 h 5918557"/>
                  <a:gd name="connsiteX120" fmla="*/ 2269739 w 8126844"/>
                  <a:gd name="connsiteY120" fmla="*/ 5353780 h 5918557"/>
                  <a:gd name="connsiteX121" fmla="*/ 2404210 w 8126844"/>
                  <a:gd name="connsiteY121" fmla="*/ 5192416 h 5918557"/>
                  <a:gd name="connsiteX122" fmla="*/ 2390763 w 8126844"/>
                  <a:gd name="connsiteY122" fmla="*/ 5044498 h 5918557"/>
                  <a:gd name="connsiteX123" fmla="*/ 2014245 w 8126844"/>
                  <a:gd name="connsiteY123" fmla="*/ 4910027 h 5918557"/>
                  <a:gd name="connsiteX124" fmla="*/ 2068033 w 8126844"/>
                  <a:gd name="connsiteY124" fmla="*/ 4802451 h 5918557"/>
                  <a:gd name="connsiteX125" fmla="*/ 2390763 w 8126844"/>
                  <a:gd name="connsiteY125" fmla="*/ 4802451 h 5918557"/>
                  <a:gd name="connsiteX126" fmla="*/ 2807621 w 8126844"/>
                  <a:gd name="connsiteY126" fmla="*/ 4802451 h 5918557"/>
                  <a:gd name="connsiteX127" fmla="*/ 2834516 w 8126844"/>
                  <a:gd name="connsiteY127" fmla="*/ 4667980 h 5918557"/>
                  <a:gd name="connsiteX128" fmla="*/ 2686598 w 8126844"/>
                  <a:gd name="connsiteY128" fmla="*/ 4614192 h 5918557"/>
                  <a:gd name="connsiteX129" fmla="*/ 2780727 w 8126844"/>
                  <a:gd name="connsiteY129" fmla="*/ 4466274 h 5918557"/>
                  <a:gd name="connsiteX130" fmla="*/ 3211033 w 8126844"/>
                  <a:gd name="connsiteY130" fmla="*/ 4506616 h 5918557"/>
                  <a:gd name="connsiteX131" fmla="*/ 3775810 w 8126844"/>
                  <a:gd name="connsiteY131" fmla="*/ 4479721 h 5918557"/>
                  <a:gd name="connsiteX132" fmla="*/ 4380927 w 8126844"/>
                  <a:gd name="connsiteY132" fmla="*/ 4385592 h 5918557"/>
                  <a:gd name="connsiteX133" fmla="*/ 4622974 w 8126844"/>
                  <a:gd name="connsiteY133" fmla="*/ 4331804 h 5918557"/>
                  <a:gd name="connsiteX134" fmla="*/ 4555739 w 8126844"/>
                  <a:gd name="connsiteY134" fmla="*/ 4237674 h 5918557"/>
                  <a:gd name="connsiteX135" fmla="*/ 4031304 w 8126844"/>
                  <a:gd name="connsiteY135" fmla="*/ 4278016 h 5918557"/>
                  <a:gd name="connsiteX136" fmla="*/ 3600998 w 8126844"/>
                  <a:gd name="connsiteY136" fmla="*/ 4291463 h 5918557"/>
                  <a:gd name="connsiteX137" fmla="*/ 3278268 w 8126844"/>
                  <a:gd name="connsiteY137" fmla="*/ 4251121 h 5918557"/>
                  <a:gd name="connsiteX138" fmla="*/ 3237927 w 8126844"/>
                  <a:gd name="connsiteY138" fmla="*/ 4183886 h 5918557"/>
                  <a:gd name="connsiteX139" fmla="*/ 3291716 w 8126844"/>
                  <a:gd name="connsiteY139" fmla="*/ 4049416 h 5918557"/>
                  <a:gd name="connsiteX140" fmla="*/ 3587551 w 8126844"/>
                  <a:gd name="connsiteY140" fmla="*/ 4076310 h 5918557"/>
                  <a:gd name="connsiteX141" fmla="*/ 3883386 w 8126844"/>
                  <a:gd name="connsiteY141" fmla="*/ 4076310 h 5918557"/>
                  <a:gd name="connsiteX142" fmla="*/ 3964068 w 8126844"/>
                  <a:gd name="connsiteY142" fmla="*/ 4009074 h 5918557"/>
                  <a:gd name="connsiteX143" fmla="*/ 3883386 w 8126844"/>
                  <a:gd name="connsiteY143" fmla="*/ 3888051 h 5918557"/>
                  <a:gd name="connsiteX144" fmla="*/ 3412739 w 8126844"/>
                  <a:gd name="connsiteY144" fmla="*/ 3861157 h 5918557"/>
                  <a:gd name="connsiteX145" fmla="*/ 3049668 w 8126844"/>
                  <a:gd name="connsiteY145" fmla="*/ 3807369 h 5918557"/>
                  <a:gd name="connsiteX146" fmla="*/ 2740386 w 8126844"/>
                  <a:gd name="connsiteY146" fmla="*/ 3740133 h 5918557"/>
                  <a:gd name="connsiteX147" fmla="*/ 2457998 w 8126844"/>
                  <a:gd name="connsiteY147" fmla="*/ 3659451 h 5918557"/>
                  <a:gd name="connsiteX148" fmla="*/ 2242845 w 8126844"/>
                  <a:gd name="connsiteY148" fmla="*/ 3605663 h 5918557"/>
                  <a:gd name="connsiteX149" fmla="*/ 2162163 w 8126844"/>
                  <a:gd name="connsiteY149" fmla="*/ 3767027 h 5918557"/>
                  <a:gd name="connsiteX150" fmla="*/ 2336974 w 8126844"/>
                  <a:gd name="connsiteY150" fmla="*/ 3941839 h 5918557"/>
                  <a:gd name="connsiteX151" fmla="*/ 2713492 w 8126844"/>
                  <a:gd name="connsiteY151" fmla="*/ 3995627 h 5918557"/>
                  <a:gd name="connsiteX152" fmla="*/ 2874857 w 8126844"/>
                  <a:gd name="connsiteY152" fmla="*/ 4049416 h 5918557"/>
                  <a:gd name="connsiteX153" fmla="*/ 2874857 w 8126844"/>
                  <a:gd name="connsiteY153" fmla="*/ 4197333 h 5918557"/>
                  <a:gd name="connsiteX154" fmla="*/ 2605916 w 8126844"/>
                  <a:gd name="connsiteY154" fmla="*/ 4170439 h 5918557"/>
                  <a:gd name="connsiteX155" fmla="*/ 2000798 w 8126844"/>
                  <a:gd name="connsiteY155" fmla="*/ 4049416 h 5918557"/>
                  <a:gd name="connsiteX156" fmla="*/ 1583939 w 8126844"/>
                  <a:gd name="connsiteY156" fmla="*/ 3901498 h 5918557"/>
                  <a:gd name="connsiteX157" fmla="*/ 1409127 w 8126844"/>
                  <a:gd name="connsiteY157" fmla="*/ 3914945 h 5918557"/>
                  <a:gd name="connsiteX158" fmla="*/ 1368786 w 8126844"/>
                  <a:gd name="connsiteY158" fmla="*/ 4089757 h 5918557"/>
                  <a:gd name="connsiteX159" fmla="*/ 1799092 w 8126844"/>
                  <a:gd name="connsiteY159" fmla="*/ 4224227 h 5918557"/>
                  <a:gd name="connsiteX160" fmla="*/ 2256292 w 8126844"/>
                  <a:gd name="connsiteY160" fmla="*/ 4385592 h 5918557"/>
                  <a:gd name="connsiteX161" fmla="*/ 2390763 w 8126844"/>
                  <a:gd name="connsiteY161" fmla="*/ 4493169 h 5918557"/>
                  <a:gd name="connsiteX162" fmla="*/ 2094927 w 8126844"/>
                  <a:gd name="connsiteY162" fmla="*/ 4560404 h 5918557"/>
                  <a:gd name="connsiteX163" fmla="*/ 1557045 w 8126844"/>
                  <a:gd name="connsiteY163" fmla="*/ 4385592 h 5918557"/>
                  <a:gd name="connsiteX164" fmla="*/ 965374 w 8126844"/>
                  <a:gd name="connsiteY164" fmla="*/ 4156992 h 5918557"/>
                  <a:gd name="connsiteX165" fmla="*/ 481280 w 8126844"/>
                  <a:gd name="connsiteY165" fmla="*/ 3941839 h 5918557"/>
                  <a:gd name="connsiteX166" fmla="*/ 198892 w 8126844"/>
                  <a:gd name="connsiteY166" fmla="*/ 3834263 h 5918557"/>
                  <a:gd name="connsiteX167" fmla="*/ 131657 w 8126844"/>
                  <a:gd name="connsiteY167" fmla="*/ 3740133 h 5918557"/>
                  <a:gd name="connsiteX168" fmla="*/ 279574 w 8126844"/>
                  <a:gd name="connsiteY168" fmla="*/ 3646004 h 5918557"/>
                  <a:gd name="connsiteX169" fmla="*/ 642645 w 8126844"/>
                  <a:gd name="connsiteY169" fmla="*/ 3820816 h 5918557"/>
                  <a:gd name="connsiteX170" fmla="*/ 1113292 w 8126844"/>
                  <a:gd name="connsiteY170" fmla="*/ 3968733 h 5918557"/>
                  <a:gd name="connsiteX171" fmla="*/ 1153633 w 8126844"/>
                  <a:gd name="connsiteY171" fmla="*/ 3793921 h 5918557"/>
                  <a:gd name="connsiteX172" fmla="*/ 1032610 w 8126844"/>
                  <a:gd name="connsiteY172" fmla="*/ 3632557 h 5918557"/>
                  <a:gd name="connsiteX173" fmla="*/ 535068 w 8126844"/>
                  <a:gd name="connsiteY173" fmla="*/ 3484639 h 5918557"/>
                  <a:gd name="connsiteX174" fmla="*/ 198892 w 8126844"/>
                  <a:gd name="connsiteY174" fmla="*/ 3242592 h 5918557"/>
                  <a:gd name="connsiteX175" fmla="*/ 10633 w 8126844"/>
                  <a:gd name="connsiteY175" fmla="*/ 3081227 h 5918557"/>
                  <a:gd name="connsiteX176" fmla="*/ 50974 w 8126844"/>
                  <a:gd name="connsiteY176" fmla="*/ 2946757 h 5918557"/>
                  <a:gd name="connsiteX177" fmla="*/ 279574 w 8126844"/>
                  <a:gd name="connsiteY177" fmla="*/ 3027439 h 5918557"/>
                  <a:gd name="connsiteX178" fmla="*/ 1019163 w 8126844"/>
                  <a:gd name="connsiteY178" fmla="*/ 3430851 h 5918557"/>
                  <a:gd name="connsiteX179" fmla="*/ 1462916 w 8126844"/>
                  <a:gd name="connsiteY179" fmla="*/ 3672898 h 5918557"/>
                  <a:gd name="connsiteX180" fmla="*/ 1799092 w 8126844"/>
                  <a:gd name="connsiteY180" fmla="*/ 3767027 h 5918557"/>
                  <a:gd name="connsiteX181" fmla="*/ 1973904 w 8126844"/>
                  <a:gd name="connsiteY181" fmla="*/ 3699792 h 5918557"/>
                  <a:gd name="connsiteX182" fmla="*/ 1960457 w 8126844"/>
                  <a:gd name="connsiteY182" fmla="*/ 3457745 h 5918557"/>
                  <a:gd name="connsiteX183" fmla="*/ 1624280 w 8126844"/>
                  <a:gd name="connsiteY183" fmla="*/ 3350169 h 5918557"/>
                  <a:gd name="connsiteX184" fmla="*/ 1288104 w 8126844"/>
                  <a:gd name="connsiteY184" fmla="*/ 3202251 h 5918557"/>
                  <a:gd name="connsiteX185" fmla="*/ 1261210 w 8126844"/>
                  <a:gd name="connsiteY185" fmla="*/ 3067780 h 5918557"/>
                  <a:gd name="connsiteX186" fmla="*/ 1462916 w 8126844"/>
                  <a:gd name="connsiteY186" fmla="*/ 3067780 h 5918557"/>
                  <a:gd name="connsiteX187" fmla="*/ 1691516 w 8126844"/>
                  <a:gd name="connsiteY187" fmla="*/ 3148463 h 5918557"/>
                  <a:gd name="connsiteX188" fmla="*/ 1758751 w 8126844"/>
                  <a:gd name="connsiteY188" fmla="*/ 2933310 h 5918557"/>
                  <a:gd name="connsiteX189" fmla="*/ 1597386 w 8126844"/>
                  <a:gd name="connsiteY189" fmla="*/ 2758498 h 5918557"/>
                  <a:gd name="connsiteX190" fmla="*/ 1153633 w 8126844"/>
                  <a:gd name="connsiteY190" fmla="*/ 2570239 h 5918557"/>
                  <a:gd name="connsiteX191" fmla="*/ 871245 w 8126844"/>
                  <a:gd name="connsiteY191" fmla="*/ 2381980 h 5918557"/>
                  <a:gd name="connsiteX192" fmla="*/ 750221 w 8126844"/>
                  <a:gd name="connsiteY192" fmla="*/ 2247510 h 5918557"/>
                  <a:gd name="connsiteX193" fmla="*/ 844351 w 8126844"/>
                  <a:gd name="connsiteY193" fmla="*/ 2126486 h 5918557"/>
                  <a:gd name="connsiteX194" fmla="*/ 1328445 w 8126844"/>
                  <a:gd name="connsiteY194" fmla="*/ 2341639 h 5918557"/>
                  <a:gd name="connsiteX195" fmla="*/ 1606671 w 8126844"/>
                  <a:gd name="connsiteY195" fmla="*/ 2488058 h 5918557"/>
                  <a:gd name="connsiteX196" fmla="*/ 1720260 w 8126844"/>
                  <a:gd name="connsiteY196" fmla="*/ 2209219 h 5918557"/>
                  <a:gd name="connsiteX197" fmla="*/ 1772079 w 8126844"/>
                  <a:gd name="connsiteY197" fmla="*/ 2025794 h 5918557"/>
                  <a:gd name="connsiteX198" fmla="*/ 1693720 w 8126844"/>
                  <a:gd name="connsiteY198" fmla="*/ 1853765 h 5918557"/>
                  <a:gd name="connsiteX199" fmla="*/ 2176456 w 8126844"/>
                  <a:gd name="connsiteY199" fmla="*/ 2166613 h 5918557"/>
                  <a:gd name="connsiteX200" fmla="*/ 1984049 w 8126844"/>
                  <a:gd name="connsiteY200" fmla="*/ 2144205 h 5918557"/>
                  <a:gd name="connsiteX201" fmla="*/ 1894130 w 8126844"/>
                  <a:gd name="connsiteY201" fmla="*/ 2281923 h 5918557"/>
                  <a:gd name="connsiteX202" fmla="*/ 1879774 w 8126844"/>
                  <a:gd name="connsiteY202" fmla="*/ 2624027 h 5918557"/>
                  <a:gd name="connsiteX203" fmla="*/ 2390763 w 8126844"/>
                  <a:gd name="connsiteY203" fmla="*/ 2852627 h 5918557"/>
                  <a:gd name="connsiteX204" fmla="*/ 3157245 w 8126844"/>
                  <a:gd name="connsiteY204" fmla="*/ 3067780 h 5918557"/>
                  <a:gd name="connsiteX205" fmla="*/ 3708574 w 8126844"/>
                  <a:gd name="connsiteY205" fmla="*/ 3202251 h 5918557"/>
                  <a:gd name="connsiteX206" fmla="*/ 4165774 w 8126844"/>
                  <a:gd name="connsiteY206" fmla="*/ 3175357 h 5918557"/>
                  <a:gd name="connsiteX207" fmla="*/ 4394374 w 8126844"/>
                  <a:gd name="connsiteY207" fmla="*/ 3148463 h 5918557"/>
                  <a:gd name="connsiteX208" fmla="*/ 4407821 w 8126844"/>
                  <a:gd name="connsiteY208" fmla="*/ 2960204 h 5918557"/>
                  <a:gd name="connsiteX209" fmla="*/ 4192668 w 8126844"/>
                  <a:gd name="connsiteY209" fmla="*/ 2919863 h 5918557"/>
                  <a:gd name="connsiteX210" fmla="*/ 4031304 w 8126844"/>
                  <a:gd name="connsiteY210" fmla="*/ 2960204 h 5918557"/>
                  <a:gd name="connsiteX211" fmla="*/ 4031304 w 8126844"/>
                  <a:gd name="connsiteY211" fmla="*/ 2785392 h 5918557"/>
                  <a:gd name="connsiteX212" fmla="*/ 4448163 w 8126844"/>
                  <a:gd name="connsiteY212" fmla="*/ 2664369 h 5918557"/>
                  <a:gd name="connsiteX213" fmla="*/ 4703657 w 8126844"/>
                  <a:gd name="connsiteY213" fmla="*/ 2556792 h 5918557"/>
                  <a:gd name="connsiteX214" fmla="*/ 4719129 w 8126844"/>
                  <a:gd name="connsiteY214" fmla="*/ 2340128 h 5918557"/>
                  <a:gd name="connsiteX215" fmla="*/ 4519556 w 8126844"/>
                  <a:gd name="connsiteY215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668002 w 8126844"/>
                  <a:gd name="connsiteY5" fmla="*/ 1409961 h 5918557"/>
                  <a:gd name="connsiteX6" fmla="*/ 6941073 w 8126844"/>
                  <a:gd name="connsiteY6" fmla="*/ 977271 h 5918557"/>
                  <a:gd name="connsiteX7" fmla="*/ 6764360 w 8126844"/>
                  <a:gd name="connsiteY7" fmla="*/ 399086 h 5918557"/>
                  <a:gd name="connsiteX8" fmla="*/ 6656943 w 8126844"/>
                  <a:gd name="connsiteY8" fmla="*/ 525696 h 5918557"/>
                  <a:gd name="connsiteX9" fmla="*/ 6759584 w 8126844"/>
                  <a:gd name="connsiteY9" fmla="*/ 0 h 5918557"/>
                  <a:gd name="connsiteX10" fmla="*/ 6766984 w 8126844"/>
                  <a:gd name="connsiteY10" fmla="*/ 176893 h 5918557"/>
                  <a:gd name="connsiteX11" fmla="*/ 7177916 w 8126844"/>
                  <a:gd name="connsiteY11" fmla="*/ 741439 h 5918557"/>
                  <a:gd name="connsiteX12" fmla="*/ 7352727 w 8126844"/>
                  <a:gd name="connsiteY12" fmla="*/ 620416 h 5918557"/>
                  <a:gd name="connsiteX13" fmla="*/ 7460304 w 8126844"/>
                  <a:gd name="connsiteY13" fmla="*/ 929698 h 5918557"/>
                  <a:gd name="connsiteX14" fmla="*/ 7137574 w 8126844"/>
                  <a:gd name="connsiteY14" fmla="*/ 1360004 h 5918557"/>
                  <a:gd name="connsiteX15" fmla="*/ 7056892 w 8126844"/>
                  <a:gd name="connsiteY15" fmla="*/ 1534816 h 5918557"/>
                  <a:gd name="connsiteX16" fmla="*/ 7177916 w 8126844"/>
                  <a:gd name="connsiteY16" fmla="*/ 1642392 h 5918557"/>
                  <a:gd name="connsiteX17" fmla="*/ 7406516 w 8126844"/>
                  <a:gd name="connsiteY17" fmla="*/ 1413792 h 5918557"/>
                  <a:gd name="connsiteX18" fmla="*/ 7540986 w 8126844"/>
                  <a:gd name="connsiteY18" fmla="*/ 1413792 h 5918557"/>
                  <a:gd name="connsiteX19" fmla="*/ 7554433 w 8126844"/>
                  <a:gd name="connsiteY19" fmla="*/ 1642392 h 5918557"/>
                  <a:gd name="connsiteX20" fmla="*/ 6976210 w 8126844"/>
                  <a:gd name="connsiteY20" fmla="*/ 2234063 h 5918557"/>
                  <a:gd name="connsiteX21" fmla="*/ 6276963 w 8126844"/>
                  <a:gd name="connsiteY21" fmla="*/ 2785392 h 5918557"/>
                  <a:gd name="connsiteX22" fmla="*/ 5860104 w 8126844"/>
                  <a:gd name="connsiteY22" fmla="*/ 2987098 h 5918557"/>
                  <a:gd name="connsiteX23" fmla="*/ 5658398 w 8126844"/>
                  <a:gd name="connsiteY23" fmla="*/ 3054333 h 5918557"/>
                  <a:gd name="connsiteX24" fmla="*/ 5550821 w 8126844"/>
                  <a:gd name="connsiteY24" fmla="*/ 2973651 h 5918557"/>
                  <a:gd name="connsiteX25" fmla="*/ 5644951 w 8126844"/>
                  <a:gd name="connsiteY25" fmla="*/ 2771945 h 5918557"/>
                  <a:gd name="connsiteX26" fmla="*/ 5913892 w 8126844"/>
                  <a:gd name="connsiteY26" fmla="*/ 2718157 h 5918557"/>
                  <a:gd name="connsiteX27" fmla="*/ 5752527 w 8126844"/>
                  <a:gd name="connsiteY27" fmla="*/ 2408874 h 5918557"/>
                  <a:gd name="connsiteX28" fmla="*/ 5362563 w 8126844"/>
                  <a:gd name="connsiteY28" fmla="*/ 2556792 h 5918557"/>
                  <a:gd name="connsiteX29" fmla="*/ 4663316 w 8126844"/>
                  <a:gd name="connsiteY29" fmla="*/ 2839180 h 5918557"/>
                  <a:gd name="connsiteX30" fmla="*/ 4649868 w 8126844"/>
                  <a:gd name="connsiteY30" fmla="*/ 3013992 h 5918557"/>
                  <a:gd name="connsiteX31" fmla="*/ 4703657 w 8126844"/>
                  <a:gd name="connsiteY31" fmla="*/ 3121569 h 5918557"/>
                  <a:gd name="connsiteX32" fmla="*/ 5066727 w 8126844"/>
                  <a:gd name="connsiteY32" fmla="*/ 2987098 h 5918557"/>
                  <a:gd name="connsiteX33" fmla="*/ 5322221 w 8126844"/>
                  <a:gd name="connsiteY33" fmla="*/ 2933310 h 5918557"/>
                  <a:gd name="connsiteX34" fmla="*/ 5349116 w 8126844"/>
                  <a:gd name="connsiteY34" fmla="*/ 3067780 h 5918557"/>
                  <a:gd name="connsiteX35" fmla="*/ 4784339 w 8126844"/>
                  <a:gd name="connsiteY35" fmla="*/ 3282933 h 5918557"/>
                  <a:gd name="connsiteX36" fmla="*/ 4098539 w 8126844"/>
                  <a:gd name="connsiteY36" fmla="*/ 3417404 h 5918557"/>
                  <a:gd name="connsiteX37" fmla="*/ 2740386 w 8126844"/>
                  <a:gd name="connsiteY37" fmla="*/ 3282933 h 5918557"/>
                  <a:gd name="connsiteX38" fmla="*/ 2202504 w 8126844"/>
                  <a:gd name="connsiteY38" fmla="*/ 3081227 h 5918557"/>
                  <a:gd name="connsiteX39" fmla="*/ 2027692 w 8126844"/>
                  <a:gd name="connsiteY39" fmla="*/ 3027439 h 5918557"/>
                  <a:gd name="connsiteX40" fmla="*/ 1960457 w 8126844"/>
                  <a:gd name="connsiteY40" fmla="*/ 3175357 h 5918557"/>
                  <a:gd name="connsiteX41" fmla="*/ 2390763 w 8126844"/>
                  <a:gd name="connsiteY41" fmla="*/ 3403957 h 5918557"/>
                  <a:gd name="connsiteX42" fmla="*/ 3372398 w 8126844"/>
                  <a:gd name="connsiteY42" fmla="*/ 3646004 h 5918557"/>
                  <a:gd name="connsiteX43" fmla="*/ 4125433 w 8126844"/>
                  <a:gd name="connsiteY43" fmla="*/ 3646004 h 5918557"/>
                  <a:gd name="connsiteX44" fmla="*/ 4757445 w 8126844"/>
                  <a:gd name="connsiteY44" fmla="*/ 3619110 h 5918557"/>
                  <a:gd name="connsiteX45" fmla="*/ 4918810 w 8126844"/>
                  <a:gd name="connsiteY45" fmla="*/ 3659451 h 5918557"/>
                  <a:gd name="connsiteX46" fmla="*/ 4811233 w 8126844"/>
                  <a:gd name="connsiteY46" fmla="*/ 3820816 h 5918557"/>
                  <a:gd name="connsiteX47" fmla="*/ 4286798 w 8126844"/>
                  <a:gd name="connsiteY47" fmla="*/ 3888051 h 5918557"/>
                  <a:gd name="connsiteX48" fmla="*/ 4219563 w 8126844"/>
                  <a:gd name="connsiteY48" fmla="*/ 4022521 h 5918557"/>
                  <a:gd name="connsiteX49" fmla="*/ 4555739 w 8126844"/>
                  <a:gd name="connsiteY49" fmla="*/ 4076310 h 5918557"/>
                  <a:gd name="connsiteX50" fmla="*/ 5241539 w 8126844"/>
                  <a:gd name="connsiteY50" fmla="*/ 3888051 h 5918557"/>
                  <a:gd name="connsiteX51" fmla="*/ 5523927 w 8126844"/>
                  <a:gd name="connsiteY51" fmla="*/ 3753580 h 5918557"/>
                  <a:gd name="connsiteX52" fmla="*/ 5618057 w 8126844"/>
                  <a:gd name="connsiteY52" fmla="*/ 3646004 h 5918557"/>
                  <a:gd name="connsiteX53" fmla="*/ 5402904 w 8126844"/>
                  <a:gd name="connsiteY53" fmla="*/ 3632557 h 5918557"/>
                  <a:gd name="connsiteX54" fmla="*/ 5214645 w 8126844"/>
                  <a:gd name="connsiteY54" fmla="*/ 3524980 h 5918557"/>
                  <a:gd name="connsiteX55" fmla="*/ 5241539 w 8126844"/>
                  <a:gd name="connsiteY55" fmla="*/ 3403957 h 5918557"/>
                  <a:gd name="connsiteX56" fmla="*/ 5537374 w 8126844"/>
                  <a:gd name="connsiteY56" fmla="*/ 3363616 h 5918557"/>
                  <a:gd name="connsiteX57" fmla="*/ 6196280 w 8126844"/>
                  <a:gd name="connsiteY57" fmla="*/ 3108121 h 5918557"/>
                  <a:gd name="connsiteX58" fmla="*/ 6747610 w 8126844"/>
                  <a:gd name="connsiteY58" fmla="*/ 2771945 h 5918557"/>
                  <a:gd name="connsiteX59" fmla="*/ 7218257 w 8126844"/>
                  <a:gd name="connsiteY59" fmla="*/ 2328192 h 5918557"/>
                  <a:gd name="connsiteX60" fmla="*/ 7433410 w 8126844"/>
                  <a:gd name="connsiteY60" fmla="*/ 2153380 h 5918557"/>
                  <a:gd name="connsiteX61" fmla="*/ 7567880 w 8126844"/>
                  <a:gd name="connsiteY61" fmla="*/ 2180274 h 5918557"/>
                  <a:gd name="connsiteX62" fmla="*/ 7514092 w 8126844"/>
                  <a:gd name="connsiteY62" fmla="*/ 2381980 h 5918557"/>
                  <a:gd name="connsiteX63" fmla="*/ 7097233 w 8126844"/>
                  <a:gd name="connsiteY63" fmla="*/ 2812286 h 5918557"/>
                  <a:gd name="connsiteX64" fmla="*/ 6451774 w 8126844"/>
                  <a:gd name="connsiteY64" fmla="*/ 3229145 h 5918557"/>
                  <a:gd name="connsiteX65" fmla="*/ 6088704 w 8126844"/>
                  <a:gd name="connsiteY65" fmla="*/ 3417404 h 5918557"/>
                  <a:gd name="connsiteX66" fmla="*/ 5981127 w 8126844"/>
                  <a:gd name="connsiteY66" fmla="*/ 3551874 h 5918557"/>
                  <a:gd name="connsiteX67" fmla="*/ 6021468 w 8126844"/>
                  <a:gd name="connsiteY67" fmla="*/ 3753580 h 5918557"/>
                  <a:gd name="connsiteX68" fmla="*/ 6115598 w 8126844"/>
                  <a:gd name="connsiteY68" fmla="*/ 3901498 h 5918557"/>
                  <a:gd name="connsiteX69" fmla="*/ 6734163 w 8126844"/>
                  <a:gd name="connsiteY69" fmla="*/ 3726686 h 5918557"/>
                  <a:gd name="connsiteX70" fmla="*/ 7419963 w 8126844"/>
                  <a:gd name="connsiteY70" fmla="*/ 3296380 h 5918557"/>
                  <a:gd name="connsiteX71" fmla="*/ 7850268 w 8126844"/>
                  <a:gd name="connsiteY71" fmla="*/ 2973651 h 5918557"/>
                  <a:gd name="connsiteX72" fmla="*/ 8065421 w 8126844"/>
                  <a:gd name="connsiteY72" fmla="*/ 2866074 h 5918557"/>
                  <a:gd name="connsiteX73" fmla="*/ 8105763 w 8126844"/>
                  <a:gd name="connsiteY73" fmla="*/ 3027439 h 5918557"/>
                  <a:gd name="connsiteX74" fmla="*/ 7769586 w 8126844"/>
                  <a:gd name="connsiteY74" fmla="*/ 3363616 h 5918557"/>
                  <a:gd name="connsiteX75" fmla="*/ 6707268 w 8126844"/>
                  <a:gd name="connsiteY75" fmla="*/ 3941839 h 5918557"/>
                  <a:gd name="connsiteX76" fmla="*/ 6129045 w 8126844"/>
                  <a:gd name="connsiteY76" fmla="*/ 4210780 h 5918557"/>
                  <a:gd name="connsiteX77" fmla="*/ 5833210 w 8126844"/>
                  <a:gd name="connsiteY77" fmla="*/ 4251121 h 5918557"/>
                  <a:gd name="connsiteX78" fmla="*/ 5712186 w 8126844"/>
                  <a:gd name="connsiteY78" fmla="*/ 4291463 h 5918557"/>
                  <a:gd name="connsiteX79" fmla="*/ 5658398 w 8126844"/>
                  <a:gd name="connsiteY79" fmla="*/ 4143545 h 5918557"/>
                  <a:gd name="connsiteX80" fmla="*/ 5779421 w 8126844"/>
                  <a:gd name="connsiteY80" fmla="*/ 4035969 h 5918557"/>
                  <a:gd name="connsiteX81" fmla="*/ 5779421 w 8126844"/>
                  <a:gd name="connsiteY81" fmla="*/ 3941839 h 5918557"/>
                  <a:gd name="connsiteX82" fmla="*/ 5497033 w 8126844"/>
                  <a:gd name="connsiteY82" fmla="*/ 4062863 h 5918557"/>
                  <a:gd name="connsiteX83" fmla="*/ 5039833 w 8126844"/>
                  <a:gd name="connsiteY83" fmla="*/ 4197333 h 5918557"/>
                  <a:gd name="connsiteX84" fmla="*/ 4865021 w 8126844"/>
                  <a:gd name="connsiteY84" fmla="*/ 4278016 h 5918557"/>
                  <a:gd name="connsiteX85" fmla="*/ 4905363 w 8126844"/>
                  <a:gd name="connsiteY85" fmla="*/ 4372145 h 5918557"/>
                  <a:gd name="connsiteX86" fmla="*/ 5160857 w 8126844"/>
                  <a:gd name="connsiteY86" fmla="*/ 4345251 h 5918557"/>
                  <a:gd name="connsiteX87" fmla="*/ 5187751 w 8126844"/>
                  <a:gd name="connsiteY87" fmla="*/ 4479721 h 5918557"/>
                  <a:gd name="connsiteX88" fmla="*/ 4878468 w 8126844"/>
                  <a:gd name="connsiteY88" fmla="*/ 4573851 h 5918557"/>
                  <a:gd name="connsiteX89" fmla="*/ 4891916 w 8126844"/>
                  <a:gd name="connsiteY89" fmla="*/ 4721769 h 5918557"/>
                  <a:gd name="connsiteX90" fmla="*/ 5376010 w 8126844"/>
                  <a:gd name="connsiteY90" fmla="*/ 4614192 h 5918557"/>
                  <a:gd name="connsiteX91" fmla="*/ 5967680 w 8126844"/>
                  <a:gd name="connsiteY91" fmla="*/ 4466274 h 5918557"/>
                  <a:gd name="connsiteX92" fmla="*/ 6344198 w 8126844"/>
                  <a:gd name="connsiteY92" fmla="*/ 4264569 h 5918557"/>
                  <a:gd name="connsiteX93" fmla="*/ 6478668 w 8126844"/>
                  <a:gd name="connsiteY93" fmla="*/ 4264569 h 5918557"/>
                  <a:gd name="connsiteX94" fmla="*/ 6478668 w 8126844"/>
                  <a:gd name="connsiteY94" fmla="*/ 4452827 h 5918557"/>
                  <a:gd name="connsiteX95" fmla="*/ 5900445 w 8126844"/>
                  <a:gd name="connsiteY95" fmla="*/ 4641086 h 5918557"/>
                  <a:gd name="connsiteX96" fmla="*/ 5053280 w 8126844"/>
                  <a:gd name="connsiteY96" fmla="*/ 4883133 h 5918557"/>
                  <a:gd name="connsiteX97" fmla="*/ 4703657 w 8126844"/>
                  <a:gd name="connsiteY97" fmla="*/ 4977263 h 5918557"/>
                  <a:gd name="connsiteX98" fmla="*/ 4313692 w 8126844"/>
                  <a:gd name="connsiteY98" fmla="*/ 5044498 h 5918557"/>
                  <a:gd name="connsiteX99" fmla="*/ 4004410 w 8126844"/>
                  <a:gd name="connsiteY99" fmla="*/ 5084839 h 5918557"/>
                  <a:gd name="connsiteX100" fmla="*/ 3869939 w 8126844"/>
                  <a:gd name="connsiteY100" fmla="*/ 4963816 h 5918557"/>
                  <a:gd name="connsiteX101" fmla="*/ 3950621 w 8126844"/>
                  <a:gd name="connsiteY101" fmla="*/ 4856239 h 5918557"/>
                  <a:gd name="connsiteX102" fmla="*/ 4367480 w 8126844"/>
                  <a:gd name="connsiteY102" fmla="*/ 4775557 h 5918557"/>
                  <a:gd name="connsiteX103" fmla="*/ 4542292 w 8126844"/>
                  <a:gd name="connsiteY103" fmla="*/ 4708321 h 5918557"/>
                  <a:gd name="connsiteX104" fmla="*/ 4542292 w 8126844"/>
                  <a:gd name="connsiteY104" fmla="*/ 4573851 h 5918557"/>
                  <a:gd name="connsiteX105" fmla="*/ 4206116 w 8126844"/>
                  <a:gd name="connsiteY105" fmla="*/ 4573851 h 5918557"/>
                  <a:gd name="connsiteX106" fmla="*/ 3520316 w 8126844"/>
                  <a:gd name="connsiteY106" fmla="*/ 4654533 h 5918557"/>
                  <a:gd name="connsiteX107" fmla="*/ 3157245 w 8126844"/>
                  <a:gd name="connsiteY107" fmla="*/ 4681427 h 5918557"/>
                  <a:gd name="connsiteX108" fmla="*/ 3076563 w 8126844"/>
                  <a:gd name="connsiteY108" fmla="*/ 4802451 h 5918557"/>
                  <a:gd name="connsiteX109" fmla="*/ 3224480 w 8126844"/>
                  <a:gd name="connsiteY109" fmla="*/ 4869686 h 5918557"/>
                  <a:gd name="connsiteX110" fmla="*/ 3453080 w 8126844"/>
                  <a:gd name="connsiteY110" fmla="*/ 4896580 h 5918557"/>
                  <a:gd name="connsiteX111" fmla="*/ 3412739 w 8126844"/>
                  <a:gd name="connsiteY111" fmla="*/ 5004157 h 5918557"/>
                  <a:gd name="connsiteX112" fmla="*/ 2968986 w 8126844"/>
                  <a:gd name="connsiteY112" fmla="*/ 5057945 h 5918557"/>
                  <a:gd name="connsiteX113" fmla="*/ 2767280 w 8126844"/>
                  <a:gd name="connsiteY113" fmla="*/ 5071392 h 5918557"/>
                  <a:gd name="connsiteX114" fmla="*/ 2673151 w 8126844"/>
                  <a:gd name="connsiteY114" fmla="*/ 5273098 h 5918557"/>
                  <a:gd name="connsiteX115" fmla="*/ 2767280 w 8126844"/>
                  <a:gd name="connsiteY115" fmla="*/ 5636169 h 5918557"/>
                  <a:gd name="connsiteX116" fmla="*/ 2700045 w 8126844"/>
                  <a:gd name="connsiteY116" fmla="*/ 5837874 h 5918557"/>
                  <a:gd name="connsiteX117" fmla="*/ 2498339 w 8126844"/>
                  <a:gd name="connsiteY117" fmla="*/ 5918557 h 5918557"/>
                  <a:gd name="connsiteX118" fmla="*/ 2256292 w 8126844"/>
                  <a:gd name="connsiteY118" fmla="*/ 5837874 h 5918557"/>
                  <a:gd name="connsiteX119" fmla="*/ 2175610 w 8126844"/>
                  <a:gd name="connsiteY119" fmla="*/ 5582380 h 5918557"/>
                  <a:gd name="connsiteX120" fmla="*/ 2269739 w 8126844"/>
                  <a:gd name="connsiteY120" fmla="*/ 5353780 h 5918557"/>
                  <a:gd name="connsiteX121" fmla="*/ 2404210 w 8126844"/>
                  <a:gd name="connsiteY121" fmla="*/ 5192416 h 5918557"/>
                  <a:gd name="connsiteX122" fmla="*/ 2390763 w 8126844"/>
                  <a:gd name="connsiteY122" fmla="*/ 5044498 h 5918557"/>
                  <a:gd name="connsiteX123" fmla="*/ 2014245 w 8126844"/>
                  <a:gd name="connsiteY123" fmla="*/ 4910027 h 5918557"/>
                  <a:gd name="connsiteX124" fmla="*/ 2068033 w 8126844"/>
                  <a:gd name="connsiteY124" fmla="*/ 4802451 h 5918557"/>
                  <a:gd name="connsiteX125" fmla="*/ 2390763 w 8126844"/>
                  <a:gd name="connsiteY125" fmla="*/ 4802451 h 5918557"/>
                  <a:gd name="connsiteX126" fmla="*/ 2807621 w 8126844"/>
                  <a:gd name="connsiteY126" fmla="*/ 4802451 h 5918557"/>
                  <a:gd name="connsiteX127" fmla="*/ 2834516 w 8126844"/>
                  <a:gd name="connsiteY127" fmla="*/ 4667980 h 5918557"/>
                  <a:gd name="connsiteX128" fmla="*/ 2686598 w 8126844"/>
                  <a:gd name="connsiteY128" fmla="*/ 4614192 h 5918557"/>
                  <a:gd name="connsiteX129" fmla="*/ 2780727 w 8126844"/>
                  <a:gd name="connsiteY129" fmla="*/ 4466274 h 5918557"/>
                  <a:gd name="connsiteX130" fmla="*/ 3211033 w 8126844"/>
                  <a:gd name="connsiteY130" fmla="*/ 4506616 h 5918557"/>
                  <a:gd name="connsiteX131" fmla="*/ 3775810 w 8126844"/>
                  <a:gd name="connsiteY131" fmla="*/ 4479721 h 5918557"/>
                  <a:gd name="connsiteX132" fmla="*/ 4380927 w 8126844"/>
                  <a:gd name="connsiteY132" fmla="*/ 4385592 h 5918557"/>
                  <a:gd name="connsiteX133" fmla="*/ 4622974 w 8126844"/>
                  <a:gd name="connsiteY133" fmla="*/ 4331804 h 5918557"/>
                  <a:gd name="connsiteX134" fmla="*/ 4555739 w 8126844"/>
                  <a:gd name="connsiteY134" fmla="*/ 4237674 h 5918557"/>
                  <a:gd name="connsiteX135" fmla="*/ 4031304 w 8126844"/>
                  <a:gd name="connsiteY135" fmla="*/ 4278016 h 5918557"/>
                  <a:gd name="connsiteX136" fmla="*/ 3600998 w 8126844"/>
                  <a:gd name="connsiteY136" fmla="*/ 4291463 h 5918557"/>
                  <a:gd name="connsiteX137" fmla="*/ 3278268 w 8126844"/>
                  <a:gd name="connsiteY137" fmla="*/ 4251121 h 5918557"/>
                  <a:gd name="connsiteX138" fmla="*/ 3237927 w 8126844"/>
                  <a:gd name="connsiteY138" fmla="*/ 4183886 h 5918557"/>
                  <a:gd name="connsiteX139" fmla="*/ 3291716 w 8126844"/>
                  <a:gd name="connsiteY139" fmla="*/ 4049416 h 5918557"/>
                  <a:gd name="connsiteX140" fmla="*/ 3587551 w 8126844"/>
                  <a:gd name="connsiteY140" fmla="*/ 4076310 h 5918557"/>
                  <a:gd name="connsiteX141" fmla="*/ 3883386 w 8126844"/>
                  <a:gd name="connsiteY141" fmla="*/ 4076310 h 5918557"/>
                  <a:gd name="connsiteX142" fmla="*/ 3964068 w 8126844"/>
                  <a:gd name="connsiteY142" fmla="*/ 4009074 h 5918557"/>
                  <a:gd name="connsiteX143" fmla="*/ 3883386 w 8126844"/>
                  <a:gd name="connsiteY143" fmla="*/ 3888051 h 5918557"/>
                  <a:gd name="connsiteX144" fmla="*/ 3412739 w 8126844"/>
                  <a:gd name="connsiteY144" fmla="*/ 3861157 h 5918557"/>
                  <a:gd name="connsiteX145" fmla="*/ 3049668 w 8126844"/>
                  <a:gd name="connsiteY145" fmla="*/ 3807369 h 5918557"/>
                  <a:gd name="connsiteX146" fmla="*/ 2740386 w 8126844"/>
                  <a:gd name="connsiteY146" fmla="*/ 3740133 h 5918557"/>
                  <a:gd name="connsiteX147" fmla="*/ 2457998 w 8126844"/>
                  <a:gd name="connsiteY147" fmla="*/ 3659451 h 5918557"/>
                  <a:gd name="connsiteX148" fmla="*/ 2242845 w 8126844"/>
                  <a:gd name="connsiteY148" fmla="*/ 3605663 h 5918557"/>
                  <a:gd name="connsiteX149" fmla="*/ 2162163 w 8126844"/>
                  <a:gd name="connsiteY149" fmla="*/ 3767027 h 5918557"/>
                  <a:gd name="connsiteX150" fmla="*/ 2336974 w 8126844"/>
                  <a:gd name="connsiteY150" fmla="*/ 3941839 h 5918557"/>
                  <a:gd name="connsiteX151" fmla="*/ 2713492 w 8126844"/>
                  <a:gd name="connsiteY151" fmla="*/ 3995627 h 5918557"/>
                  <a:gd name="connsiteX152" fmla="*/ 2874857 w 8126844"/>
                  <a:gd name="connsiteY152" fmla="*/ 4049416 h 5918557"/>
                  <a:gd name="connsiteX153" fmla="*/ 2874857 w 8126844"/>
                  <a:gd name="connsiteY153" fmla="*/ 4197333 h 5918557"/>
                  <a:gd name="connsiteX154" fmla="*/ 2605916 w 8126844"/>
                  <a:gd name="connsiteY154" fmla="*/ 4170439 h 5918557"/>
                  <a:gd name="connsiteX155" fmla="*/ 2000798 w 8126844"/>
                  <a:gd name="connsiteY155" fmla="*/ 4049416 h 5918557"/>
                  <a:gd name="connsiteX156" fmla="*/ 1583939 w 8126844"/>
                  <a:gd name="connsiteY156" fmla="*/ 3901498 h 5918557"/>
                  <a:gd name="connsiteX157" fmla="*/ 1409127 w 8126844"/>
                  <a:gd name="connsiteY157" fmla="*/ 3914945 h 5918557"/>
                  <a:gd name="connsiteX158" fmla="*/ 1368786 w 8126844"/>
                  <a:gd name="connsiteY158" fmla="*/ 4089757 h 5918557"/>
                  <a:gd name="connsiteX159" fmla="*/ 1799092 w 8126844"/>
                  <a:gd name="connsiteY159" fmla="*/ 4224227 h 5918557"/>
                  <a:gd name="connsiteX160" fmla="*/ 2256292 w 8126844"/>
                  <a:gd name="connsiteY160" fmla="*/ 4385592 h 5918557"/>
                  <a:gd name="connsiteX161" fmla="*/ 2390763 w 8126844"/>
                  <a:gd name="connsiteY161" fmla="*/ 4493169 h 5918557"/>
                  <a:gd name="connsiteX162" fmla="*/ 2094927 w 8126844"/>
                  <a:gd name="connsiteY162" fmla="*/ 4560404 h 5918557"/>
                  <a:gd name="connsiteX163" fmla="*/ 1557045 w 8126844"/>
                  <a:gd name="connsiteY163" fmla="*/ 4385592 h 5918557"/>
                  <a:gd name="connsiteX164" fmla="*/ 965374 w 8126844"/>
                  <a:gd name="connsiteY164" fmla="*/ 4156992 h 5918557"/>
                  <a:gd name="connsiteX165" fmla="*/ 481280 w 8126844"/>
                  <a:gd name="connsiteY165" fmla="*/ 3941839 h 5918557"/>
                  <a:gd name="connsiteX166" fmla="*/ 198892 w 8126844"/>
                  <a:gd name="connsiteY166" fmla="*/ 3834263 h 5918557"/>
                  <a:gd name="connsiteX167" fmla="*/ 131657 w 8126844"/>
                  <a:gd name="connsiteY167" fmla="*/ 3740133 h 5918557"/>
                  <a:gd name="connsiteX168" fmla="*/ 279574 w 8126844"/>
                  <a:gd name="connsiteY168" fmla="*/ 3646004 h 5918557"/>
                  <a:gd name="connsiteX169" fmla="*/ 642645 w 8126844"/>
                  <a:gd name="connsiteY169" fmla="*/ 3820816 h 5918557"/>
                  <a:gd name="connsiteX170" fmla="*/ 1113292 w 8126844"/>
                  <a:gd name="connsiteY170" fmla="*/ 3968733 h 5918557"/>
                  <a:gd name="connsiteX171" fmla="*/ 1153633 w 8126844"/>
                  <a:gd name="connsiteY171" fmla="*/ 3793921 h 5918557"/>
                  <a:gd name="connsiteX172" fmla="*/ 1032610 w 8126844"/>
                  <a:gd name="connsiteY172" fmla="*/ 3632557 h 5918557"/>
                  <a:gd name="connsiteX173" fmla="*/ 535068 w 8126844"/>
                  <a:gd name="connsiteY173" fmla="*/ 3484639 h 5918557"/>
                  <a:gd name="connsiteX174" fmla="*/ 198892 w 8126844"/>
                  <a:gd name="connsiteY174" fmla="*/ 3242592 h 5918557"/>
                  <a:gd name="connsiteX175" fmla="*/ 10633 w 8126844"/>
                  <a:gd name="connsiteY175" fmla="*/ 3081227 h 5918557"/>
                  <a:gd name="connsiteX176" fmla="*/ 50974 w 8126844"/>
                  <a:gd name="connsiteY176" fmla="*/ 2946757 h 5918557"/>
                  <a:gd name="connsiteX177" fmla="*/ 279574 w 8126844"/>
                  <a:gd name="connsiteY177" fmla="*/ 3027439 h 5918557"/>
                  <a:gd name="connsiteX178" fmla="*/ 1019163 w 8126844"/>
                  <a:gd name="connsiteY178" fmla="*/ 3430851 h 5918557"/>
                  <a:gd name="connsiteX179" fmla="*/ 1462916 w 8126844"/>
                  <a:gd name="connsiteY179" fmla="*/ 3672898 h 5918557"/>
                  <a:gd name="connsiteX180" fmla="*/ 1799092 w 8126844"/>
                  <a:gd name="connsiteY180" fmla="*/ 3767027 h 5918557"/>
                  <a:gd name="connsiteX181" fmla="*/ 1973904 w 8126844"/>
                  <a:gd name="connsiteY181" fmla="*/ 3699792 h 5918557"/>
                  <a:gd name="connsiteX182" fmla="*/ 1960457 w 8126844"/>
                  <a:gd name="connsiteY182" fmla="*/ 3457745 h 5918557"/>
                  <a:gd name="connsiteX183" fmla="*/ 1624280 w 8126844"/>
                  <a:gd name="connsiteY183" fmla="*/ 3350169 h 5918557"/>
                  <a:gd name="connsiteX184" fmla="*/ 1288104 w 8126844"/>
                  <a:gd name="connsiteY184" fmla="*/ 3202251 h 5918557"/>
                  <a:gd name="connsiteX185" fmla="*/ 1261210 w 8126844"/>
                  <a:gd name="connsiteY185" fmla="*/ 3067780 h 5918557"/>
                  <a:gd name="connsiteX186" fmla="*/ 1462916 w 8126844"/>
                  <a:gd name="connsiteY186" fmla="*/ 3067780 h 5918557"/>
                  <a:gd name="connsiteX187" fmla="*/ 1691516 w 8126844"/>
                  <a:gd name="connsiteY187" fmla="*/ 3148463 h 5918557"/>
                  <a:gd name="connsiteX188" fmla="*/ 1758751 w 8126844"/>
                  <a:gd name="connsiteY188" fmla="*/ 2933310 h 5918557"/>
                  <a:gd name="connsiteX189" fmla="*/ 1597386 w 8126844"/>
                  <a:gd name="connsiteY189" fmla="*/ 2758498 h 5918557"/>
                  <a:gd name="connsiteX190" fmla="*/ 1153633 w 8126844"/>
                  <a:gd name="connsiteY190" fmla="*/ 2570239 h 5918557"/>
                  <a:gd name="connsiteX191" fmla="*/ 871245 w 8126844"/>
                  <a:gd name="connsiteY191" fmla="*/ 2381980 h 5918557"/>
                  <a:gd name="connsiteX192" fmla="*/ 750221 w 8126844"/>
                  <a:gd name="connsiteY192" fmla="*/ 2247510 h 5918557"/>
                  <a:gd name="connsiteX193" fmla="*/ 844351 w 8126844"/>
                  <a:gd name="connsiteY193" fmla="*/ 2126486 h 5918557"/>
                  <a:gd name="connsiteX194" fmla="*/ 1328445 w 8126844"/>
                  <a:gd name="connsiteY194" fmla="*/ 2341639 h 5918557"/>
                  <a:gd name="connsiteX195" fmla="*/ 1606671 w 8126844"/>
                  <a:gd name="connsiteY195" fmla="*/ 2488058 h 5918557"/>
                  <a:gd name="connsiteX196" fmla="*/ 1720260 w 8126844"/>
                  <a:gd name="connsiteY196" fmla="*/ 2209219 h 5918557"/>
                  <a:gd name="connsiteX197" fmla="*/ 1772079 w 8126844"/>
                  <a:gd name="connsiteY197" fmla="*/ 2025794 h 5918557"/>
                  <a:gd name="connsiteX198" fmla="*/ 1693720 w 8126844"/>
                  <a:gd name="connsiteY198" fmla="*/ 1853765 h 5918557"/>
                  <a:gd name="connsiteX199" fmla="*/ 2176456 w 8126844"/>
                  <a:gd name="connsiteY199" fmla="*/ 2166613 h 5918557"/>
                  <a:gd name="connsiteX200" fmla="*/ 1984049 w 8126844"/>
                  <a:gd name="connsiteY200" fmla="*/ 2144205 h 5918557"/>
                  <a:gd name="connsiteX201" fmla="*/ 1894130 w 8126844"/>
                  <a:gd name="connsiteY201" fmla="*/ 2281923 h 5918557"/>
                  <a:gd name="connsiteX202" fmla="*/ 1879774 w 8126844"/>
                  <a:gd name="connsiteY202" fmla="*/ 2624027 h 5918557"/>
                  <a:gd name="connsiteX203" fmla="*/ 2390763 w 8126844"/>
                  <a:gd name="connsiteY203" fmla="*/ 2852627 h 5918557"/>
                  <a:gd name="connsiteX204" fmla="*/ 3157245 w 8126844"/>
                  <a:gd name="connsiteY204" fmla="*/ 3067780 h 5918557"/>
                  <a:gd name="connsiteX205" fmla="*/ 3708574 w 8126844"/>
                  <a:gd name="connsiteY205" fmla="*/ 3202251 h 5918557"/>
                  <a:gd name="connsiteX206" fmla="*/ 4165774 w 8126844"/>
                  <a:gd name="connsiteY206" fmla="*/ 3175357 h 5918557"/>
                  <a:gd name="connsiteX207" fmla="*/ 4394374 w 8126844"/>
                  <a:gd name="connsiteY207" fmla="*/ 3148463 h 5918557"/>
                  <a:gd name="connsiteX208" fmla="*/ 4407821 w 8126844"/>
                  <a:gd name="connsiteY208" fmla="*/ 2960204 h 5918557"/>
                  <a:gd name="connsiteX209" fmla="*/ 4192668 w 8126844"/>
                  <a:gd name="connsiteY209" fmla="*/ 2919863 h 5918557"/>
                  <a:gd name="connsiteX210" fmla="*/ 4031304 w 8126844"/>
                  <a:gd name="connsiteY210" fmla="*/ 2960204 h 5918557"/>
                  <a:gd name="connsiteX211" fmla="*/ 4031304 w 8126844"/>
                  <a:gd name="connsiteY211" fmla="*/ 2785392 h 5918557"/>
                  <a:gd name="connsiteX212" fmla="*/ 4448163 w 8126844"/>
                  <a:gd name="connsiteY212" fmla="*/ 2664369 h 5918557"/>
                  <a:gd name="connsiteX213" fmla="*/ 4703657 w 8126844"/>
                  <a:gd name="connsiteY213" fmla="*/ 2556792 h 5918557"/>
                  <a:gd name="connsiteX214" fmla="*/ 4719129 w 8126844"/>
                  <a:gd name="connsiteY214" fmla="*/ 2340128 h 5918557"/>
                  <a:gd name="connsiteX215" fmla="*/ 4519556 w 8126844"/>
                  <a:gd name="connsiteY215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668002 w 8126844"/>
                  <a:gd name="connsiteY6" fmla="*/ 1409961 h 5918557"/>
                  <a:gd name="connsiteX7" fmla="*/ 6941073 w 8126844"/>
                  <a:gd name="connsiteY7" fmla="*/ 977271 h 5918557"/>
                  <a:gd name="connsiteX8" fmla="*/ 6764360 w 8126844"/>
                  <a:gd name="connsiteY8" fmla="*/ 399086 h 5918557"/>
                  <a:gd name="connsiteX9" fmla="*/ 6656943 w 8126844"/>
                  <a:gd name="connsiteY9" fmla="*/ 525696 h 5918557"/>
                  <a:gd name="connsiteX10" fmla="*/ 6759584 w 8126844"/>
                  <a:gd name="connsiteY10" fmla="*/ 0 h 5918557"/>
                  <a:gd name="connsiteX11" fmla="*/ 6766984 w 8126844"/>
                  <a:gd name="connsiteY11" fmla="*/ 176893 h 5918557"/>
                  <a:gd name="connsiteX12" fmla="*/ 7177916 w 8126844"/>
                  <a:gd name="connsiteY12" fmla="*/ 741439 h 5918557"/>
                  <a:gd name="connsiteX13" fmla="*/ 7352727 w 8126844"/>
                  <a:gd name="connsiteY13" fmla="*/ 620416 h 5918557"/>
                  <a:gd name="connsiteX14" fmla="*/ 7460304 w 8126844"/>
                  <a:gd name="connsiteY14" fmla="*/ 929698 h 5918557"/>
                  <a:gd name="connsiteX15" fmla="*/ 7137574 w 8126844"/>
                  <a:gd name="connsiteY15" fmla="*/ 1360004 h 5918557"/>
                  <a:gd name="connsiteX16" fmla="*/ 7056892 w 8126844"/>
                  <a:gd name="connsiteY16" fmla="*/ 1534816 h 5918557"/>
                  <a:gd name="connsiteX17" fmla="*/ 7177916 w 8126844"/>
                  <a:gd name="connsiteY17" fmla="*/ 1642392 h 5918557"/>
                  <a:gd name="connsiteX18" fmla="*/ 7406516 w 8126844"/>
                  <a:gd name="connsiteY18" fmla="*/ 1413792 h 5918557"/>
                  <a:gd name="connsiteX19" fmla="*/ 7540986 w 8126844"/>
                  <a:gd name="connsiteY19" fmla="*/ 1413792 h 5918557"/>
                  <a:gd name="connsiteX20" fmla="*/ 7554433 w 8126844"/>
                  <a:gd name="connsiteY20" fmla="*/ 1642392 h 5918557"/>
                  <a:gd name="connsiteX21" fmla="*/ 6976210 w 8126844"/>
                  <a:gd name="connsiteY21" fmla="*/ 2234063 h 5918557"/>
                  <a:gd name="connsiteX22" fmla="*/ 6276963 w 8126844"/>
                  <a:gd name="connsiteY22" fmla="*/ 2785392 h 5918557"/>
                  <a:gd name="connsiteX23" fmla="*/ 5860104 w 8126844"/>
                  <a:gd name="connsiteY23" fmla="*/ 2987098 h 5918557"/>
                  <a:gd name="connsiteX24" fmla="*/ 5658398 w 8126844"/>
                  <a:gd name="connsiteY24" fmla="*/ 3054333 h 5918557"/>
                  <a:gd name="connsiteX25" fmla="*/ 5550821 w 8126844"/>
                  <a:gd name="connsiteY25" fmla="*/ 2973651 h 5918557"/>
                  <a:gd name="connsiteX26" fmla="*/ 5644951 w 8126844"/>
                  <a:gd name="connsiteY26" fmla="*/ 2771945 h 5918557"/>
                  <a:gd name="connsiteX27" fmla="*/ 5913892 w 8126844"/>
                  <a:gd name="connsiteY27" fmla="*/ 2718157 h 5918557"/>
                  <a:gd name="connsiteX28" fmla="*/ 5752527 w 8126844"/>
                  <a:gd name="connsiteY28" fmla="*/ 2408874 h 5918557"/>
                  <a:gd name="connsiteX29" fmla="*/ 5362563 w 8126844"/>
                  <a:gd name="connsiteY29" fmla="*/ 2556792 h 5918557"/>
                  <a:gd name="connsiteX30" fmla="*/ 4663316 w 8126844"/>
                  <a:gd name="connsiteY30" fmla="*/ 2839180 h 5918557"/>
                  <a:gd name="connsiteX31" fmla="*/ 4649868 w 8126844"/>
                  <a:gd name="connsiteY31" fmla="*/ 3013992 h 5918557"/>
                  <a:gd name="connsiteX32" fmla="*/ 4703657 w 8126844"/>
                  <a:gd name="connsiteY32" fmla="*/ 3121569 h 5918557"/>
                  <a:gd name="connsiteX33" fmla="*/ 5066727 w 8126844"/>
                  <a:gd name="connsiteY33" fmla="*/ 2987098 h 5918557"/>
                  <a:gd name="connsiteX34" fmla="*/ 5322221 w 8126844"/>
                  <a:gd name="connsiteY34" fmla="*/ 2933310 h 5918557"/>
                  <a:gd name="connsiteX35" fmla="*/ 5349116 w 8126844"/>
                  <a:gd name="connsiteY35" fmla="*/ 3067780 h 5918557"/>
                  <a:gd name="connsiteX36" fmla="*/ 4784339 w 8126844"/>
                  <a:gd name="connsiteY36" fmla="*/ 3282933 h 5918557"/>
                  <a:gd name="connsiteX37" fmla="*/ 4098539 w 8126844"/>
                  <a:gd name="connsiteY37" fmla="*/ 3417404 h 5918557"/>
                  <a:gd name="connsiteX38" fmla="*/ 2740386 w 8126844"/>
                  <a:gd name="connsiteY38" fmla="*/ 3282933 h 5918557"/>
                  <a:gd name="connsiteX39" fmla="*/ 2202504 w 8126844"/>
                  <a:gd name="connsiteY39" fmla="*/ 3081227 h 5918557"/>
                  <a:gd name="connsiteX40" fmla="*/ 2027692 w 8126844"/>
                  <a:gd name="connsiteY40" fmla="*/ 3027439 h 5918557"/>
                  <a:gd name="connsiteX41" fmla="*/ 1960457 w 8126844"/>
                  <a:gd name="connsiteY41" fmla="*/ 3175357 h 5918557"/>
                  <a:gd name="connsiteX42" fmla="*/ 2390763 w 8126844"/>
                  <a:gd name="connsiteY42" fmla="*/ 3403957 h 5918557"/>
                  <a:gd name="connsiteX43" fmla="*/ 3372398 w 8126844"/>
                  <a:gd name="connsiteY43" fmla="*/ 3646004 h 5918557"/>
                  <a:gd name="connsiteX44" fmla="*/ 4125433 w 8126844"/>
                  <a:gd name="connsiteY44" fmla="*/ 3646004 h 5918557"/>
                  <a:gd name="connsiteX45" fmla="*/ 4757445 w 8126844"/>
                  <a:gd name="connsiteY45" fmla="*/ 3619110 h 5918557"/>
                  <a:gd name="connsiteX46" fmla="*/ 4918810 w 8126844"/>
                  <a:gd name="connsiteY46" fmla="*/ 3659451 h 5918557"/>
                  <a:gd name="connsiteX47" fmla="*/ 4811233 w 8126844"/>
                  <a:gd name="connsiteY47" fmla="*/ 3820816 h 5918557"/>
                  <a:gd name="connsiteX48" fmla="*/ 4286798 w 8126844"/>
                  <a:gd name="connsiteY48" fmla="*/ 3888051 h 5918557"/>
                  <a:gd name="connsiteX49" fmla="*/ 4219563 w 8126844"/>
                  <a:gd name="connsiteY49" fmla="*/ 4022521 h 5918557"/>
                  <a:gd name="connsiteX50" fmla="*/ 4555739 w 8126844"/>
                  <a:gd name="connsiteY50" fmla="*/ 4076310 h 5918557"/>
                  <a:gd name="connsiteX51" fmla="*/ 5241539 w 8126844"/>
                  <a:gd name="connsiteY51" fmla="*/ 3888051 h 5918557"/>
                  <a:gd name="connsiteX52" fmla="*/ 5523927 w 8126844"/>
                  <a:gd name="connsiteY52" fmla="*/ 3753580 h 5918557"/>
                  <a:gd name="connsiteX53" fmla="*/ 5618057 w 8126844"/>
                  <a:gd name="connsiteY53" fmla="*/ 3646004 h 5918557"/>
                  <a:gd name="connsiteX54" fmla="*/ 5402904 w 8126844"/>
                  <a:gd name="connsiteY54" fmla="*/ 3632557 h 5918557"/>
                  <a:gd name="connsiteX55" fmla="*/ 5214645 w 8126844"/>
                  <a:gd name="connsiteY55" fmla="*/ 3524980 h 5918557"/>
                  <a:gd name="connsiteX56" fmla="*/ 5241539 w 8126844"/>
                  <a:gd name="connsiteY56" fmla="*/ 3403957 h 5918557"/>
                  <a:gd name="connsiteX57" fmla="*/ 5537374 w 8126844"/>
                  <a:gd name="connsiteY57" fmla="*/ 3363616 h 5918557"/>
                  <a:gd name="connsiteX58" fmla="*/ 6196280 w 8126844"/>
                  <a:gd name="connsiteY58" fmla="*/ 3108121 h 5918557"/>
                  <a:gd name="connsiteX59" fmla="*/ 6747610 w 8126844"/>
                  <a:gd name="connsiteY59" fmla="*/ 2771945 h 5918557"/>
                  <a:gd name="connsiteX60" fmla="*/ 7218257 w 8126844"/>
                  <a:gd name="connsiteY60" fmla="*/ 2328192 h 5918557"/>
                  <a:gd name="connsiteX61" fmla="*/ 7433410 w 8126844"/>
                  <a:gd name="connsiteY61" fmla="*/ 2153380 h 5918557"/>
                  <a:gd name="connsiteX62" fmla="*/ 7567880 w 8126844"/>
                  <a:gd name="connsiteY62" fmla="*/ 2180274 h 5918557"/>
                  <a:gd name="connsiteX63" fmla="*/ 7514092 w 8126844"/>
                  <a:gd name="connsiteY63" fmla="*/ 2381980 h 5918557"/>
                  <a:gd name="connsiteX64" fmla="*/ 7097233 w 8126844"/>
                  <a:gd name="connsiteY64" fmla="*/ 2812286 h 5918557"/>
                  <a:gd name="connsiteX65" fmla="*/ 6451774 w 8126844"/>
                  <a:gd name="connsiteY65" fmla="*/ 3229145 h 5918557"/>
                  <a:gd name="connsiteX66" fmla="*/ 6088704 w 8126844"/>
                  <a:gd name="connsiteY66" fmla="*/ 3417404 h 5918557"/>
                  <a:gd name="connsiteX67" fmla="*/ 5981127 w 8126844"/>
                  <a:gd name="connsiteY67" fmla="*/ 3551874 h 5918557"/>
                  <a:gd name="connsiteX68" fmla="*/ 6021468 w 8126844"/>
                  <a:gd name="connsiteY68" fmla="*/ 3753580 h 5918557"/>
                  <a:gd name="connsiteX69" fmla="*/ 6115598 w 8126844"/>
                  <a:gd name="connsiteY69" fmla="*/ 3901498 h 5918557"/>
                  <a:gd name="connsiteX70" fmla="*/ 6734163 w 8126844"/>
                  <a:gd name="connsiteY70" fmla="*/ 3726686 h 5918557"/>
                  <a:gd name="connsiteX71" fmla="*/ 7419963 w 8126844"/>
                  <a:gd name="connsiteY71" fmla="*/ 3296380 h 5918557"/>
                  <a:gd name="connsiteX72" fmla="*/ 7850268 w 8126844"/>
                  <a:gd name="connsiteY72" fmla="*/ 2973651 h 5918557"/>
                  <a:gd name="connsiteX73" fmla="*/ 8065421 w 8126844"/>
                  <a:gd name="connsiteY73" fmla="*/ 2866074 h 5918557"/>
                  <a:gd name="connsiteX74" fmla="*/ 8105763 w 8126844"/>
                  <a:gd name="connsiteY74" fmla="*/ 3027439 h 5918557"/>
                  <a:gd name="connsiteX75" fmla="*/ 7769586 w 8126844"/>
                  <a:gd name="connsiteY75" fmla="*/ 3363616 h 5918557"/>
                  <a:gd name="connsiteX76" fmla="*/ 6707268 w 8126844"/>
                  <a:gd name="connsiteY76" fmla="*/ 3941839 h 5918557"/>
                  <a:gd name="connsiteX77" fmla="*/ 6129045 w 8126844"/>
                  <a:gd name="connsiteY77" fmla="*/ 4210780 h 5918557"/>
                  <a:gd name="connsiteX78" fmla="*/ 5833210 w 8126844"/>
                  <a:gd name="connsiteY78" fmla="*/ 4251121 h 5918557"/>
                  <a:gd name="connsiteX79" fmla="*/ 5712186 w 8126844"/>
                  <a:gd name="connsiteY79" fmla="*/ 4291463 h 5918557"/>
                  <a:gd name="connsiteX80" fmla="*/ 5658398 w 8126844"/>
                  <a:gd name="connsiteY80" fmla="*/ 4143545 h 5918557"/>
                  <a:gd name="connsiteX81" fmla="*/ 5779421 w 8126844"/>
                  <a:gd name="connsiteY81" fmla="*/ 4035969 h 5918557"/>
                  <a:gd name="connsiteX82" fmla="*/ 5779421 w 8126844"/>
                  <a:gd name="connsiteY82" fmla="*/ 3941839 h 5918557"/>
                  <a:gd name="connsiteX83" fmla="*/ 5497033 w 8126844"/>
                  <a:gd name="connsiteY83" fmla="*/ 4062863 h 5918557"/>
                  <a:gd name="connsiteX84" fmla="*/ 5039833 w 8126844"/>
                  <a:gd name="connsiteY84" fmla="*/ 4197333 h 5918557"/>
                  <a:gd name="connsiteX85" fmla="*/ 4865021 w 8126844"/>
                  <a:gd name="connsiteY85" fmla="*/ 4278016 h 5918557"/>
                  <a:gd name="connsiteX86" fmla="*/ 4905363 w 8126844"/>
                  <a:gd name="connsiteY86" fmla="*/ 4372145 h 5918557"/>
                  <a:gd name="connsiteX87" fmla="*/ 5160857 w 8126844"/>
                  <a:gd name="connsiteY87" fmla="*/ 4345251 h 5918557"/>
                  <a:gd name="connsiteX88" fmla="*/ 5187751 w 8126844"/>
                  <a:gd name="connsiteY88" fmla="*/ 4479721 h 5918557"/>
                  <a:gd name="connsiteX89" fmla="*/ 4878468 w 8126844"/>
                  <a:gd name="connsiteY89" fmla="*/ 4573851 h 5918557"/>
                  <a:gd name="connsiteX90" fmla="*/ 4891916 w 8126844"/>
                  <a:gd name="connsiteY90" fmla="*/ 4721769 h 5918557"/>
                  <a:gd name="connsiteX91" fmla="*/ 5376010 w 8126844"/>
                  <a:gd name="connsiteY91" fmla="*/ 4614192 h 5918557"/>
                  <a:gd name="connsiteX92" fmla="*/ 5967680 w 8126844"/>
                  <a:gd name="connsiteY92" fmla="*/ 4466274 h 5918557"/>
                  <a:gd name="connsiteX93" fmla="*/ 6344198 w 8126844"/>
                  <a:gd name="connsiteY93" fmla="*/ 4264569 h 5918557"/>
                  <a:gd name="connsiteX94" fmla="*/ 6478668 w 8126844"/>
                  <a:gd name="connsiteY94" fmla="*/ 4264569 h 5918557"/>
                  <a:gd name="connsiteX95" fmla="*/ 6478668 w 8126844"/>
                  <a:gd name="connsiteY95" fmla="*/ 4452827 h 5918557"/>
                  <a:gd name="connsiteX96" fmla="*/ 5900445 w 8126844"/>
                  <a:gd name="connsiteY96" fmla="*/ 4641086 h 5918557"/>
                  <a:gd name="connsiteX97" fmla="*/ 5053280 w 8126844"/>
                  <a:gd name="connsiteY97" fmla="*/ 4883133 h 5918557"/>
                  <a:gd name="connsiteX98" fmla="*/ 4703657 w 8126844"/>
                  <a:gd name="connsiteY98" fmla="*/ 4977263 h 5918557"/>
                  <a:gd name="connsiteX99" fmla="*/ 4313692 w 8126844"/>
                  <a:gd name="connsiteY99" fmla="*/ 5044498 h 5918557"/>
                  <a:gd name="connsiteX100" fmla="*/ 4004410 w 8126844"/>
                  <a:gd name="connsiteY100" fmla="*/ 5084839 h 5918557"/>
                  <a:gd name="connsiteX101" fmla="*/ 3869939 w 8126844"/>
                  <a:gd name="connsiteY101" fmla="*/ 4963816 h 5918557"/>
                  <a:gd name="connsiteX102" fmla="*/ 3950621 w 8126844"/>
                  <a:gd name="connsiteY102" fmla="*/ 4856239 h 5918557"/>
                  <a:gd name="connsiteX103" fmla="*/ 4367480 w 8126844"/>
                  <a:gd name="connsiteY103" fmla="*/ 4775557 h 5918557"/>
                  <a:gd name="connsiteX104" fmla="*/ 4542292 w 8126844"/>
                  <a:gd name="connsiteY104" fmla="*/ 4708321 h 5918557"/>
                  <a:gd name="connsiteX105" fmla="*/ 4542292 w 8126844"/>
                  <a:gd name="connsiteY105" fmla="*/ 4573851 h 5918557"/>
                  <a:gd name="connsiteX106" fmla="*/ 4206116 w 8126844"/>
                  <a:gd name="connsiteY106" fmla="*/ 4573851 h 5918557"/>
                  <a:gd name="connsiteX107" fmla="*/ 3520316 w 8126844"/>
                  <a:gd name="connsiteY107" fmla="*/ 4654533 h 5918557"/>
                  <a:gd name="connsiteX108" fmla="*/ 3157245 w 8126844"/>
                  <a:gd name="connsiteY108" fmla="*/ 4681427 h 5918557"/>
                  <a:gd name="connsiteX109" fmla="*/ 3076563 w 8126844"/>
                  <a:gd name="connsiteY109" fmla="*/ 4802451 h 5918557"/>
                  <a:gd name="connsiteX110" fmla="*/ 3224480 w 8126844"/>
                  <a:gd name="connsiteY110" fmla="*/ 4869686 h 5918557"/>
                  <a:gd name="connsiteX111" fmla="*/ 3453080 w 8126844"/>
                  <a:gd name="connsiteY111" fmla="*/ 4896580 h 5918557"/>
                  <a:gd name="connsiteX112" fmla="*/ 3412739 w 8126844"/>
                  <a:gd name="connsiteY112" fmla="*/ 5004157 h 5918557"/>
                  <a:gd name="connsiteX113" fmla="*/ 2968986 w 8126844"/>
                  <a:gd name="connsiteY113" fmla="*/ 5057945 h 5918557"/>
                  <a:gd name="connsiteX114" fmla="*/ 2767280 w 8126844"/>
                  <a:gd name="connsiteY114" fmla="*/ 5071392 h 5918557"/>
                  <a:gd name="connsiteX115" fmla="*/ 2673151 w 8126844"/>
                  <a:gd name="connsiteY115" fmla="*/ 5273098 h 5918557"/>
                  <a:gd name="connsiteX116" fmla="*/ 2767280 w 8126844"/>
                  <a:gd name="connsiteY116" fmla="*/ 5636169 h 5918557"/>
                  <a:gd name="connsiteX117" fmla="*/ 2700045 w 8126844"/>
                  <a:gd name="connsiteY117" fmla="*/ 5837874 h 5918557"/>
                  <a:gd name="connsiteX118" fmla="*/ 2498339 w 8126844"/>
                  <a:gd name="connsiteY118" fmla="*/ 5918557 h 5918557"/>
                  <a:gd name="connsiteX119" fmla="*/ 2256292 w 8126844"/>
                  <a:gd name="connsiteY119" fmla="*/ 5837874 h 5918557"/>
                  <a:gd name="connsiteX120" fmla="*/ 2175610 w 8126844"/>
                  <a:gd name="connsiteY120" fmla="*/ 5582380 h 5918557"/>
                  <a:gd name="connsiteX121" fmla="*/ 2269739 w 8126844"/>
                  <a:gd name="connsiteY121" fmla="*/ 5353780 h 5918557"/>
                  <a:gd name="connsiteX122" fmla="*/ 2404210 w 8126844"/>
                  <a:gd name="connsiteY122" fmla="*/ 5192416 h 5918557"/>
                  <a:gd name="connsiteX123" fmla="*/ 2390763 w 8126844"/>
                  <a:gd name="connsiteY123" fmla="*/ 5044498 h 5918557"/>
                  <a:gd name="connsiteX124" fmla="*/ 2014245 w 8126844"/>
                  <a:gd name="connsiteY124" fmla="*/ 4910027 h 5918557"/>
                  <a:gd name="connsiteX125" fmla="*/ 2068033 w 8126844"/>
                  <a:gd name="connsiteY125" fmla="*/ 4802451 h 5918557"/>
                  <a:gd name="connsiteX126" fmla="*/ 2390763 w 8126844"/>
                  <a:gd name="connsiteY126" fmla="*/ 4802451 h 5918557"/>
                  <a:gd name="connsiteX127" fmla="*/ 2807621 w 8126844"/>
                  <a:gd name="connsiteY127" fmla="*/ 4802451 h 5918557"/>
                  <a:gd name="connsiteX128" fmla="*/ 2834516 w 8126844"/>
                  <a:gd name="connsiteY128" fmla="*/ 4667980 h 5918557"/>
                  <a:gd name="connsiteX129" fmla="*/ 2686598 w 8126844"/>
                  <a:gd name="connsiteY129" fmla="*/ 4614192 h 5918557"/>
                  <a:gd name="connsiteX130" fmla="*/ 2780727 w 8126844"/>
                  <a:gd name="connsiteY130" fmla="*/ 4466274 h 5918557"/>
                  <a:gd name="connsiteX131" fmla="*/ 3211033 w 8126844"/>
                  <a:gd name="connsiteY131" fmla="*/ 4506616 h 5918557"/>
                  <a:gd name="connsiteX132" fmla="*/ 3775810 w 8126844"/>
                  <a:gd name="connsiteY132" fmla="*/ 4479721 h 5918557"/>
                  <a:gd name="connsiteX133" fmla="*/ 4380927 w 8126844"/>
                  <a:gd name="connsiteY133" fmla="*/ 4385592 h 5918557"/>
                  <a:gd name="connsiteX134" fmla="*/ 4622974 w 8126844"/>
                  <a:gd name="connsiteY134" fmla="*/ 4331804 h 5918557"/>
                  <a:gd name="connsiteX135" fmla="*/ 4555739 w 8126844"/>
                  <a:gd name="connsiteY135" fmla="*/ 4237674 h 5918557"/>
                  <a:gd name="connsiteX136" fmla="*/ 4031304 w 8126844"/>
                  <a:gd name="connsiteY136" fmla="*/ 4278016 h 5918557"/>
                  <a:gd name="connsiteX137" fmla="*/ 3600998 w 8126844"/>
                  <a:gd name="connsiteY137" fmla="*/ 4291463 h 5918557"/>
                  <a:gd name="connsiteX138" fmla="*/ 3278268 w 8126844"/>
                  <a:gd name="connsiteY138" fmla="*/ 4251121 h 5918557"/>
                  <a:gd name="connsiteX139" fmla="*/ 3237927 w 8126844"/>
                  <a:gd name="connsiteY139" fmla="*/ 4183886 h 5918557"/>
                  <a:gd name="connsiteX140" fmla="*/ 3291716 w 8126844"/>
                  <a:gd name="connsiteY140" fmla="*/ 4049416 h 5918557"/>
                  <a:gd name="connsiteX141" fmla="*/ 3587551 w 8126844"/>
                  <a:gd name="connsiteY141" fmla="*/ 4076310 h 5918557"/>
                  <a:gd name="connsiteX142" fmla="*/ 3883386 w 8126844"/>
                  <a:gd name="connsiteY142" fmla="*/ 4076310 h 5918557"/>
                  <a:gd name="connsiteX143" fmla="*/ 3964068 w 8126844"/>
                  <a:gd name="connsiteY143" fmla="*/ 4009074 h 5918557"/>
                  <a:gd name="connsiteX144" fmla="*/ 3883386 w 8126844"/>
                  <a:gd name="connsiteY144" fmla="*/ 3888051 h 5918557"/>
                  <a:gd name="connsiteX145" fmla="*/ 3412739 w 8126844"/>
                  <a:gd name="connsiteY145" fmla="*/ 3861157 h 5918557"/>
                  <a:gd name="connsiteX146" fmla="*/ 3049668 w 8126844"/>
                  <a:gd name="connsiteY146" fmla="*/ 3807369 h 5918557"/>
                  <a:gd name="connsiteX147" fmla="*/ 2740386 w 8126844"/>
                  <a:gd name="connsiteY147" fmla="*/ 3740133 h 5918557"/>
                  <a:gd name="connsiteX148" fmla="*/ 2457998 w 8126844"/>
                  <a:gd name="connsiteY148" fmla="*/ 3659451 h 5918557"/>
                  <a:gd name="connsiteX149" fmla="*/ 2242845 w 8126844"/>
                  <a:gd name="connsiteY149" fmla="*/ 3605663 h 5918557"/>
                  <a:gd name="connsiteX150" fmla="*/ 2162163 w 8126844"/>
                  <a:gd name="connsiteY150" fmla="*/ 3767027 h 5918557"/>
                  <a:gd name="connsiteX151" fmla="*/ 2336974 w 8126844"/>
                  <a:gd name="connsiteY151" fmla="*/ 3941839 h 5918557"/>
                  <a:gd name="connsiteX152" fmla="*/ 2713492 w 8126844"/>
                  <a:gd name="connsiteY152" fmla="*/ 3995627 h 5918557"/>
                  <a:gd name="connsiteX153" fmla="*/ 2874857 w 8126844"/>
                  <a:gd name="connsiteY153" fmla="*/ 4049416 h 5918557"/>
                  <a:gd name="connsiteX154" fmla="*/ 2874857 w 8126844"/>
                  <a:gd name="connsiteY154" fmla="*/ 4197333 h 5918557"/>
                  <a:gd name="connsiteX155" fmla="*/ 2605916 w 8126844"/>
                  <a:gd name="connsiteY155" fmla="*/ 4170439 h 5918557"/>
                  <a:gd name="connsiteX156" fmla="*/ 2000798 w 8126844"/>
                  <a:gd name="connsiteY156" fmla="*/ 4049416 h 5918557"/>
                  <a:gd name="connsiteX157" fmla="*/ 1583939 w 8126844"/>
                  <a:gd name="connsiteY157" fmla="*/ 3901498 h 5918557"/>
                  <a:gd name="connsiteX158" fmla="*/ 1409127 w 8126844"/>
                  <a:gd name="connsiteY158" fmla="*/ 3914945 h 5918557"/>
                  <a:gd name="connsiteX159" fmla="*/ 1368786 w 8126844"/>
                  <a:gd name="connsiteY159" fmla="*/ 4089757 h 5918557"/>
                  <a:gd name="connsiteX160" fmla="*/ 1799092 w 8126844"/>
                  <a:gd name="connsiteY160" fmla="*/ 4224227 h 5918557"/>
                  <a:gd name="connsiteX161" fmla="*/ 2256292 w 8126844"/>
                  <a:gd name="connsiteY161" fmla="*/ 4385592 h 5918557"/>
                  <a:gd name="connsiteX162" fmla="*/ 2390763 w 8126844"/>
                  <a:gd name="connsiteY162" fmla="*/ 4493169 h 5918557"/>
                  <a:gd name="connsiteX163" fmla="*/ 2094927 w 8126844"/>
                  <a:gd name="connsiteY163" fmla="*/ 4560404 h 5918557"/>
                  <a:gd name="connsiteX164" fmla="*/ 1557045 w 8126844"/>
                  <a:gd name="connsiteY164" fmla="*/ 4385592 h 5918557"/>
                  <a:gd name="connsiteX165" fmla="*/ 965374 w 8126844"/>
                  <a:gd name="connsiteY165" fmla="*/ 4156992 h 5918557"/>
                  <a:gd name="connsiteX166" fmla="*/ 481280 w 8126844"/>
                  <a:gd name="connsiteY166" fmla="*/ 3941839 h 5918557"/>
                  <a:gd name="connsiteX167" fmla="*/ 198892 w 8126844"/>
                  <a:gd name="connsiteY167" fmla="*/ 3834263 h 5918557"/>
                  <a:gd name="connsiteX168" fmla="*/ 131657 w 8126844"/>
                  <a:gd name="connsiteY168" fmla="*/ 3740133 h 5918557"/>
                  <a:gd name="connsiteX169" fmla="*/ 279574 w 8126844"/>
                  <a:gd name="connsiteY169" fmla="*/ 3646004 h 5918557"/>
                  <a:gd name="connsiteX170" fmla="*/ 642645 w 8126844"/>
                  <a:gd name="connsiteY170" fmla="*/ 3820816 h 5918557"/>
                  <a:gd name="connsiteX171" fmla="*/ 1113292 w 8126844"/>
                  <a:gd name="connsiteY171" fmla="*/ 3968733 h 5918557"/>
                  <a:gd name="connsiteX172" fmla="*/ 1153633 w 8126844"/>
                  <a:gd name="connsiteY172" fmla="*/ 3793921 h 5918557"/>
                  <a:gd name="connsiteX173" fmla="*/ 1032610 w 8126844"/>
                  <a:gd name="connsiteY173" fmla="*/ 3632557 h 5918557"/>
                  <a:gd name="connsiteX174" fmla="*/ 535068 w 8126844"/>
                  <a:gd name="connsiteY174" fmla="*/ 3484639 h 5918557"/>
                  <a:gd name="connsiteX175" fmla="*/ 198892 w 8126844"/>
                  <a:gd name="connsiteY175" fmla="*/ 3242592 h 5918557"/>
                  <a:gd name="connsiteX176" fmla="*/ 10633 w 8126844"/>
                  <a:gd name="connsiteY176" fmla="*/ 3081227 h 5918557"/>
                  <a:gd name="connsiteX177" fmla="*/ 50974 w 8126844"/>
                  <a:gd name="connsiteY177" fmla="*/ 2946757 h 5918557"/>
                  <a:gd name="connsiteX178" fmla="*/ 279574 w 8126844"/>
                  <a:gd name="connsiteY178" fmla="*/ 3027439 h 5918557"/>
                  <a:gd name="connsiteX179" fmla="*/ 1019163 w 8126844"/>
                  <a:gd name="connsiteY179" fmla="*/ 3430851 h 5918557"/>
                  <a:gd name="connsiteX180" fmla="*/ 1462916 w 8126844"/>
                  <a:gd name="connsiteY180" fmla="*/ 3672898 h 5918557"/>
                  <a:gd name="connsiteX181" fmla="*/ 1799092 w 8126844"/>
                  <a:gd name="connsiteY181" fmla="*/ 3767027 h 5918557"/>
                  <a:gd name="connsiteX182" fmla="*/ 1973904 w 8126844"/>
                  <a:gd name="connsiteY182" fmla="*/ 3699792 h 5918557"/>
                  <a:gd name="connsiteX183" fmla="*/ 1960457 w 8126844"/>
                  <a:gd name="connsiteY183" fmla="*/ 3457745 h 5918557"/>
                  <a:gd name="connsiteX184" fmla="*/ 1624280 w 8126844"/>
                  <a:gd name="connsiteY184" fmla="*/ 3350169 h 5918557"/>
                  <a:gd name="connsiteX185" fmla="*/ 1288104 w 8126844"/>
                  <a:gd name="connsiteY185" fmla="*/ 3202251 h 5918557"/>
                  <a:gd name="connsiteX186" fmla="*/ 1261210 w 8126844"/>
                  <a:gd name="connsiteY186" fmla="*/ 3067780 h 5918557"/>
                  <a:gd name="connsiteX187" fmla="*/ 1462916 w 8126844"/>
                  <a:gd name="connsiteY187" fmla="*/ 3067780 h 5918557"/>
                  <a:gd name="connsiteX188" fmla="*/ 1691516 w 8126844"/>
                  <a:gd name="connsiteY188" fmla="*/ 3148463 h 5918557"/>
                  <a:gd name="connsiteX189" fmla="*/ 1758751 w 8126844"/>
                  <a:gd name="connsiteY189" fmla="*/ 2933310 h 5918557"/>
                  <a:gd name="connsiteX190" fmla="*/ 1597386 w 8126844"/>
                  <a:gd name="connsiteY190" fmla="*/ 2758498 h 5918557"/>
                  <a:gd name="connsiteX191" fmla="*/ 1153633 w 8126844"/>
                  <a:gd name="connsiteY191" fmla="*/ 2570239 h 5918557"/>
                  <a:gd name="connsiteX192" fmla="*/ 871245 w 8126844"/>
                  <a:gd name="connsiteY192" fmla="*/ 2381980 h 5918557"/>
                  <a:gd name="connsiteX193" fmla="*/ 750221 w 8126844"/>
                  <a:gd name="connsiteY193" fmla="*/ 2247510 h 5918557"/>
                  <a:gd name="connsiteX194" fmla="*/ 844351 w 8126844"/>
                  <a:gd name="connsiteY194" fmla="*/ 2126486 h 5918557"/>
                  <a:gd name="connsiteX195" fmla="*/ 1328445 w 8126844"/>
                  <a:gd name="connsiteY195" fmla="*/ 2341639 h 5918557"/>
                  <a:gd name="connsiteX196" fmla="*/ 1606671 w 8126844"/>
                  <a:gd name="connsiteY196" fmla="*/ 2488058 h 5918557"/>
                  <a:gd name="connsiteX197" fmla="*/ 1720260 w 8126844"/>
                  <a:gd name="connsiteY197" fmla="*/ 2209219 h 5918557"/>
                  <a:gd name="connsiteX198" fmla="*/ 1772079 w 8126844"/>
                  <a:gd name="connsiteY198" fmla="*/ 2025794 h 5918557"/>
                  <a:gd name="connsiteX199" fmla="*/ 1693720 w 8126844"/>
                  <a:gd name="connsiteY199" fmla="*/ 1853765 h 5918557"/>
                  <a:gd name="connsiteX200" fmla="*/ 2176456 w 8126844"/>
                  <a:gd name="connsiteY200" fmla="*/ 2166613 h 5918557"/>
                  <a:gd name="connsiteX201" fmla="*/ 1984049 w 8126844"/>
                  <a:gd name="connsiteY201" fmla="*/ 2144205 h 5918557"/>
                  <a:gd name="connsiteX202" fmla="*/ 1894130 w 8126844"/>
                  <a:gd name="connsiteY202" fmla="*/ 2281923 h 5918557"/>
                  <a:gd name="connsiteX203" fmla="*/ 1879774 w 8126844"/>
                  <a:gd name="connsiteY203" fmla="*/ 2624027 h 5918557"/>
                  <a:gd name="connsiteX204" fmla="*/ 2390763 w 8126844"/>
                  <a:gd name="connsiteY204" fmla="*/ 2852627 h 5918557"/>
                  <a:gd name="connsiteX205" fmla="*/ 3157245 w 8126844"/>
                  <a:gd name="connsiteY205" fmla="*/ 3067780 h 5918557"/>
                  <a:gd name="connsiteX206" fmla="*/ 3708574 w 8126844"/>
                  <a:gd name="connsiteY206" fmla="*/ 3202251 h 5918557"/>
                  <a:gd name="connsiteX207" fmla="*/ 4165774 w 8126844"/>
                  <a:gd name="connsiteY207" fmla="*/ 3175357 h 5918557"/>
                  <a:gd name="connsiteX208" fmla="*/ 4394374 w 8126844"/>
                  <a:gd name="connsiteY208" fmla="*/ 3148463 h 5918557"/>
                  <a:gd name="connsiteX209" fmla="*/ 4407821 w 8126844"/>
                  <a:gd name="connsiteY209" fmla="*/ 2960204 h 5918557"/>
                  <a:gd name="connsiteX210" fmla="*/ 4192668 w 8126844"/>
                  <a:gd name="connsiteY210" fmla="*/ 2919863 h 5918557"/>
                  <a:gd name="connsiteX211" fmla="*/ 4031304 w 8126844"/>
                  <a:gd name="connsiteY211" fmla="*/ 2960204 h 5918557"/>
                  <a:gd name="connsiteX212" fmla="*/ 4031304 w 8126844"/>
                  <a:gd name="connsiteY212" fmla="*/ 2785392 h 5918557"/>
                  <a:gd name="connsiteX213" fmla="*/ 4448163 w 8126844"/>
                  <a:gd name="connsiteY213" fmla="*/ 2664369 h 5918557"/>
                  <a:gd name="connsiteX214" fmla="*/ 4703657 w 8126844"/>
                  <a:gd name="connsiteY214" fmla="*/ 2556792 h 5918557"/>
                  <a:gd name="connsiteX215" fmla="*/ 4719129 w 8126844"/>
                  <a:gd name="connsiteY215" fmla="*/ 2340128 h 5918557"/>
                  <a:gd name="connsiteX216" fmla="*/ 4519556 w 8126844"/>
                  <a:gd name="connsiteY216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934578 w 8126844"/>
                  <a:gd name="connsiteY6" fmla="*/ 1779411 h 5918557"/>
                  <a:gd name="connsiteX7" fmla="*/ 6668002 w 8126844"/>
                  <a:gd name="connsiteY7" fmla="*/ 1409961 h 5918557"/>
                  <a:gd name="connsiteX8" fmla="*/ 6941073 w 8126844"/>
                  <a:gd name="connsiteY8" fmla="*/ 977271 h 5918557"/>
                  <a:gd name="connsiteX9" fmla="*/ 6764360 w 8126844"/>
                  <a:gd name="connsiteY9" fmla="*/ 399086 h 5918557"/>
                  <a:gd name="connsiteX10" fmla="*/ 6656943 w 8126844"/>
                  <a:gd name="connsiteY10" fmla="*/ 525696 h 5918557"/>
                  <a:gd name="connsiteX11" fmla="*/ 6759584 w 8126844"/>
                  <a:gd name="connsiteY11" fmla="*/ 0 h 5918557"/>
                  <a:gd name="connsiteX12" fmla="*/ 6766984 w 8126844"/>
                  <a:gd name="connsiteY12" fmla="*/ 176893 h 5918557"/>
                  <a:gd name="connsiteX13" fmla="*/ 7177916 w 8126844"/>
                  <a:gd name="connsiteY13" fmla="*/ 741439 h 5918557"/>
                  <a:gd name="connsiteX14" fmla="*/ 7352727 w 8126844"/>
                  <a:gd name="connsiteY14" fmla="*/ 620416 h 5918557"/>
                  <a:gd name="connsiteX15" fmla="*/ 7460304 w 8126844"/>
                  <a:gd name="connsiteY15" fmla="*/ 929698 h 5918557"/>
                  <a:gd name="connsiteX16" fmla="*/ 7137574 w 8126844"/>
                  <a:gd name="connsiteY16" fmla="*/ 1360004 h 5918557"/>
                  <a:gd name="connsiteX17" fmla="*/ 7056892 w 8126844"/>
                  <a:gd name="connsiteY17" fmla="*/ 1534816 h 5918557"/>
                  <a:gd name="connsiteX18" fmla="*/ 7177916 w 8126844"/>
                  <a:gd name="connsiteY18" fmla="*/ 1642392 h 5918557"/>
                  <a:gd name="connsiteX19" fmla="*/ 7406516 w 8126844"/>
                  <a:gd name="connsiteY19" fmla="*/ 1413792 h 5918557"/>
                  <a:gd name="connsiteX20" fmla="*/ 7540986 w 8126844"/>
                  <a:gd name="connsiteY20" fmla="*/ 1413792 h 5918557"/>
                  <a:gd name="connsiteX21" fmla="*/ 7554433 w 8126844"/>
                  <a:gd name="connsiteY21" fmla="*/ 1642392 h 5918557"/>
                  <a:gd name="connsiteX22" fmla="*/ 6976210 w 8126844"/>
                  <a:gd name="connsiteY22" fmla="*/ 2234063 h 5918557"/>
                  <a:gd name="connsiteX23" fmla="*/ 6276963 w 8126844"/>
                  <a:gd name="connsiteY23" fmla="*/ 2785392 h 5918557"/>
                  <a:gd name="connsiteX24" fmla="*/ 5860104 w 8126844"/>
                  <a:gd name="connsiteY24" fmla="*/ 2987098 h 5918557"/>
                  <a:gd name="connsiteX25" fmla="*/ 5658398 w 8126844"/>
                  <a:gd name="connsiteY25" fmla="*/ 3054333 h 5918557"/>
                  <a:gd name="connsiteX26" fmla="*/ 5550821 w 8126844"/>
                  <a:gd name="connsiteY26" fmla="*/ 2973651 h 5918557"/>
                  <a:gd name="connsiteX27" fmla="*/ 5644951 w 8126844"/>
                  <a:gd name="connsiteY27" fmla="*/ 2771945 h 5918557"/>
                  <a:gd name="connsiteX28" fmla="*/ 5913892 w 8126844"/>
                  <a:gd name="connsiteY28" fmla="*/ 2718157 h 5918557"/>
                  <a:gd name="connsiteX29" fmla="*/ 5752527 w 8126844"/>
                  <a:gd name="connsiteY29" fmla="*/ 2408874 h 5918557"/>
                  <a:gd name="connsiteX30" fmla="*/ 5362563 w 8126844"/>
                  <a:gd name="connsiteY30" fmla="*/ 2556792 h 5918557"/>
                  <a:gd name="connsiteX31" fmla="*/ 4663316 w 8126844"/>
                  <a:gd name="connsiteY31" fmla="*/ 2839180 h 5918557"/>
                  <a:gd name="connsiteX32" fmla="*/ 4649868 w 8126844"/>
                  <a:gd name="connsiteY32" fmla="*/ 3013992 h 5918557"/>
                  <a:gd name="connsiteX33" fmla="*/ 4703657 w 8126844"/>
                  <a:gd name="connsiteY33" fmla="*/ 3121569 h 5918557"/>
                  <a:gd name="connsiteX34" fmla="*/ 5066727 w 8126844"/>
                  <a:gd name="connsiteY34" fmla="*/ 2987098 h 5918557"/>
                  <a:gd name="connsiteX35" fmla="*/ 5322221 w 8126844"/>
                  <a:gd name="connsiteY35" fmla="*/ 2933310 h 5918557"/>
                  <a:gd name="connsiteX36" fmla="*/ 5349116 w 8126844"/>
                  <a:gd name="connsiteY36" fmla="*/ 3067780 h 5918557"/>
                  <a:gd name="connsiteX37" fmla="*/ 4784339 w 8126844"/>
                  <a:gd name="connsiteY37" fmla="*/ 3282933 h 5918557"/>
                  <a:gd name="connsiteX38" fmla="*/ 4098539 w 8126844"/>
                  <a:gd name="connsiteY38" fmla="*/ 3417404 h 5918557"/>
                  <a:gd name="connsiteX39" fmla="*/ 2740386 w 8126844"/>
                  <a:gd name="connsiteY39" fmla="*/ 3282933 h 5918557"/>
                  <a:gd name="connsiteX40" fmla="*/ 2202504 w 8126844"/>
                  <a:gd name="connsiteY40" fmla="*/ 3081227 h 5918557"/>
                  <a:gd name="connsiteX41" fmla="*/ 2027692 w 8126844"/>
                  <a:gd name="connsiteY41" fmla="*/ 3027439 h 5918557"/>
                  <a:gd name="connsiteX42" fmla="*/ 1960457 w 8126844"/>
                  <a:gd name="connsiteY42" fmla="*/ 3175357 h 5918557"/>
                  <a:gd name="connsiteX43" fmla="*/ 2390763 w 8126844"/>
                  <a:gd name="connsiteY43" fmla="*/ 3403957 h 5918557"/>
                  <a:gd name="connsiteX44" fmla="*/ 3372398 w 8126844"/>
                  <a:gd name="connsiteY44" fmla="*/ 3646004 h 5918557"/>
                  <a:gd name="connsiteX45" fmla="*/ 4125433 w 8126844"/>
                  <a:gd name="connsiteY45" fmla="*/ 3646004 h 5918557"/>
                  <a:gd name="connsiteX46" fmla="*/ 4757445 w 8126844"/>
                  <a:gd name="connsiteY46" fmla="*/ 3619110 h 5918557"/>
                  <a:gd name="connsiteX47" fmla="*/ 4918810 w 8126844"/>
                  <a:gd name="connsiteY47" fmla="*/ 3659451 h 5918557"/>
                  <a:gd name="connsiteX48" fmla="*/ 4811233 w 8126844"/>
                  <a:gd name="connsiteY48" fmla="*/ 3820816 h 5918557"/>
                  <a:gd name="connsiteX49" fmla="*/ 4286798 w 8126844"/>
                  <a:gd name="connsiteY49" fmla="*/ 3888051 h 5918557"/>
                  <a:gd name="connsiteX50" fmla="*/ 4219563 w 8126844"/>
                  <a:gd name="connsiteY50" fmla="*/ 4022521 h 5918557"/>
                  <a:gd name="connsiteX51" fmla="*/ 4555739 w 8126844"/>
                  <a:gd name="connsiteY51" fmla="*/ 4076310 h 5918557"/>
                  <a:gd name="connsiteX52" fmla="*/ 5241539 w 8126844"/>
                  <a:gd name="connsiteY52" fmla="*/ 3888051 h 5918557"/>
                  <a:gd name="connsiteX53" fmla="*/ 5523927 w 8126844"/>
                  <a:gd name="connsiteY53" fmla="*/ 3753580 h 5918557"/>
                  <a:gd name="connsiteX54" fmla="*/ 5618057 w 8126844"/>
                  <a:gd name="connsiteY54" fmla="*/ 3646004 h 5918557"/>
                  <a:gd name="connsiteX55" fmla="*/ 5402904 w 8126844"/>
                  <a:gd name="connsiteY55" fmla="*/ 3632557 h 5918557"/>
                  <a:gd name="connsiteX56" fmla="*/ 5214645 w 8126844"/>
                  <a:gd name="connsiteY56" fmla="*/ 3524980 h 5918557"/>
                  <a:gd name="connsiteX57" fmla="*/ 5241539 w 8126844"/>
                  <a:gd name="connsiteY57" fmla="*/ 3403957 h 5918557"/>
                  <a:gd name="connsiteX58" fmla="*/ 5537374 w 8126844"/>
                  <a:gd name="connsiteY58" fmla="*/ 3363616 h 5918557"/>
                  <a:gd name="connsiteX59" fmla="*/ 6196280 w 8126844"/>
                  <a:gd name="connsiteY59" fmla="*/ 3108121 h 5918557"/>
                  <a:gd name="connsiteX60" fmla="*/ 6747610 w 8126844"/>
                  <a:gd name="connsiteY60" fmla="*/ 2771945 h 5918557"/>
                  <a:gd name="connsiteX61" fmla="*/ 7218257 w 8126844"/>
                  <a:gd name="connsiteY61" fmla="*/ 2328192 h 5918557"/>
                  <a:gd name="connsiteX62" fmla="*/ 7433410 w 8126844"/>
                  <a:gd name="connsiteY62" fmla="*/ 2153380 h 5918557"/>
                  <a:gd name="connsiteX63" fmla="*/ 7567880 w 8126844"/>
                  <a:gd name="connsiteY63" fmla="*/ 2180274 h 5918557"/>
                  <a:gd name="connsiteX64" fmla="*/ 7514092 w 8126844"/>
                  <a:gd name="connsiteY64" fmla="*/ 2381980 h 5918557"/>
                  <a:gd name="connsiteX65" fmla="*/ 7097233 w 8126844"/>
                  <a:gd name="connsiteY65" fmla="*/ 2812286 h 5918557"/>
                  <a:gd name="connsiteX66" fmla="*/ 6451774 w 8126844"/>
                  <a:gd name="connsiteY66" fmla="*/ 3229145 h 5918557"/>
                  <a:gd name="connsiteX67" fmla="*/ 6088704 w 8126844"/>
                  <a:gd name="connsiteY67" fmla="*/ 3417404 h 5918557"/>
                  <a:gd name="connsiteX68" fmla="*/ 5981127 w 8126844"/>
                  <a:gd name="connsiteY68" fmla="*/ 3551874 h 5918557"/>
                  <a:gd name="connsiteX69" fmla="*/ 6021468 w 8126844"/>
                  <a:gd name="connsiteY69" fmla="*/ 3753580 h 5918557"/>
                  <a:gd name="connsiteX70" fmla="*/ 6115598 w 8126844"/>
                  <a:gd name="connsiteY70" fmla="*/ 3901498 h 5918557"/>
                  <a:gd name="connsiteX71" fmla="*/ 6734163 w 8126844"/>
                  <a:gd name="connsiteY71" fmla="*/ 3726686 h 5918557"/>
                  <a:gd name="connsiteX72" fmla="*/ 7419963 w 8126844"/>
                  <a:gd name="connsiteY72" fmla="*/ 3296380 h 5918557"/>
                  <a:gd name="connsiteX73" fmla="*/ 7850268 w 8126844"/>
                  <a:gd name="connsiteY73" fmla="*/ 2973651 h 5918557"/>
                  <a:gd name="connsiteX74" fmla="*/ 8065421 w 8126844"/>
                  <a:gd name="connsiteY74" fmla="*/ 2866074 h 5918557"/>
                  <a:gd name="connsiteX75" fmla="*/ 8105763 w 8126844"/>
                  <a:gd name="connsiteY75" fmla="*/ 3027439 h 5918557"/>
                  <a:gd name="connsiteX76" fmla="*/ 7769586 w 8126844"/>
                  <a:gd name="connsiteY76" fmla="*/ 3363616 h 5918557"/>
                  <a:gd name="connsiteX77" fmla="*/ 6707268 w 8126844"/>
                  <a:gd name="connsiteY77" fmla="*/ 3941839 h 5918557"/>
                  <a:gd name="connsiteX78" fmla="*/ 6129045 w 8126844"/>
                  <a:gd name="connsiteY78" fmla="*/ 4210780 h 5918557"/>
                  <a:gd name="connsiteX79" fmla="*/ 5833210 w 8126844"/>
                  <a:gd name="connsiteY79" fmla="*/ 4251121 h 5918557"/>
                  <a:gd name="connsiteX80" fmla="*/ 5712186 w 8126844"/>
                  <a:gd name="connsiteY80" fmla="*/ 4291463 h 5918557"/>
                  <a:gd name="connsiteX81" fmla="*/ 5658398 w 8126844"/>
                  <a:gd name="connsiteY81" fmla="*/ 4143545 h 5918557"/>
                  <a:gd name="connsiteX82" fmla="*/ 5779421 w 8126844"/>
                  <a:gd name="connsiteY82" fmla="*/ 4035969 h 5918557"/>
                  <a:gd name="connsiteX83" fmla="*/ 5779421 w 8126844"/>
                  <a:gd name="connsiteY83" fmla="*/ 3941839 h 5918557"/>
                  <a:gd name="connsiteX84" fmla="*/ 5497033 w 8126844"/>
                  <a:gd name="connsiteY84" fmla="*/ 4062863 h 5918557"/>
                  <a:gd name="connsiteX85" fmla="*/ 5039833 w 8126844"/>
                  <a:gd name="connsiteY85" fmla="*/ 4197333 h 5918557"/>
                  <a:gd name="connsiteX86" fmla="*/ 4865021 w 8126844"/>
                  <a:gd name="connsiteY86" fmla="*/ 4278016 h 5918557"/>
                  <a:gd name="connsiteX87" fmla="*/ 4905363 w 8126844"/>
                  <a:gd name="connsiteY87" fmla="*/ 4372145 h 5918557"/>
                  <a:gd name="connsiteX88" fmla="*/ 5160857 w 8126844"/>
                  <a:gd name="connsiteY88" fmla="*/ 4345251 h 5918557"/>
                  <a:gd name="connsiteX89" fmla="*/ 5187751 w 8126844"/>
                  <a:gd name="connsiteY89" fmla="*/ 4479721 h 5918557"/>
                  <a:gd name="connsiteX90" fmla="*/ 4878468 w 8126844"/>
                  <a:gd name="connsiteY90" fmla="*/ 4573851 h 5918557"/>
                  <a:gd name="connsiteX91" fmla="*/ 4891916 w 8126844"/>
                  <a:gd name="connsiteY91" fmla="*/ 4721769 h 5918557"/>
                  <a:gd name="connsiteX92" fmla="*/ 5376010 w 8126844"/>
                  <a:gd name="connsiteY92" fmla="*/ 4614192 h 5918557"/>
                  <a:gd name="connsiteX93" fmla="*/ 5967680 w 8126844"/>
                  <a:gd name="connsiteY93" fmla="*/ 4466274 h 5918557"/>
                  <a:gd name="connsiteX94" fmla="*/ 6344198 w 8126844"/>
                  <a:gd name="connsiteY94" fmla="*/ 4264569 h 5918557"/>
                  <a:gd name="connsiteX95" fmla="*/ 6478668 w 8126844"/>
                  <a:gd name="connsiteY95" fmla="*/ 4264569 h 5918557"/>
                  <a:gd name="connsiteX96" fmla="*/ 6478668 w 8126844"/>
                  <a:gd name="connsiteY96" fmla="*/ 4452827 h 5918557"/>
                  <a:gd name="connsiteX97" fmla="*/ 5900445 w 8126844"/>
                  <a:gd name="connsiteY97" fmla="*/ 4641086 h 5918557"/>
                  <a:gd name="connsiteX98" fmla="*/ 5053280 w 8126844"/>
                  <a:gd name="connsiteY98" fmla="*/ 4883133 h 5918557"/>
                  <a:gd name="connsiteX99" fmla="*/ 4703657 w 8126844"/>
                  <a:gd name="connsiteY99" fmla="*/ 4977263 h 5918557"/>
                  <a:gd name="connsiteX100" fmla="*/ 4313692 w 8126844"/>
                  <a:gd name="connsiteY100" fmla="*/ 5044498 h 5918557"/>
                  <a:gd name="connsiteX101" fmla="*/ 4004410 w 8126844"/>
                  <a:gd name="connsiteY101" fmla="*/ 5084839 h 5918557"/>
                  <a:gd name="connsiteX102" fmla="*/ 3869939 w 8126844"/>
                  <a:gd name="connsiteY102" fmla="*/ 4963816 h 5918557"/>
                  <a:gd name="connsiteX103" fmla="*/ 3950621 w 8126844"/>
                  <a:gd name="connsiteY103" fmla="*/ 4856239 h 5918557"/>
                  <a:gd name="connsiteX104" fmla="*/ 4367480 w 8126844"/>
                  <a:gd name="connsiteY104" fmla="*/ 4775557 h 5918557"/>
                  <a:gd name="connsiteX105" fmla="*/ 4542292 w 8126844"/>
                  <a:gd name="connsiteY105" fmla="*/ 4708321 h 5918557"/>
                  <a:gd name="connsiteX106" fmla="*/ 4542292 w 8126844"/>
                  <a:gd name="connsiteY106" fmla="*/ 4573851 h 5918557"/>
                  <a:gd name="connsiteX107" fmla="*/ 4206116 w 8126844"/>
                  <a:gd name="connsiteY107" fmla="*/ 4573851 h 5918557"/>
                  <a:gd name="connsiteX108" fmla="*/ 3520316 w 8126844"/>
                  <a:gd name="connsiteY108" fmla="*/ 4654533 h 5918557"/>
                  <a:gd name="connsiteX109" fmla="*/ 3157245 w 8126844"/>
                  <a:gd name="connsiteY109" fmla="*/ 4681427 h 5918557"/>
                  <a:gd name="connsiteX110" fmla="*/ 3076563 w 8126844"/>
                  <a:gd name="connsiteY110" fmla="*/ 4802451 h 5918557"/>
                  <a:gd name="connsiteX111" fmla="*/ 3224480 w 8126844"/>
                  <a:gd name="connsiteY111" fmla="*/ 4869686 h 5918557"/>
                  <a:gd name="connsiteX112" fmla="*/ 3453080 w 8126844"/>
                  <a:gd name="connsiteY112" fmla="*/ 4896580 h 5918557"/>
                  <a:gd name="connsiteX113" fmla="*/ 3412739 w 8126844"/>
                  <a:gd name="connsiteY113" fmla="*/ 5004157 h 5918557"/>
                  <a:gd name="connsiteX114" fmla="*/ 2968986 w 8126844"/>
                  <a:gd name="connsiteY114" fmla="*/ 5057945 h 5918557"/>
                  <a:gd name="connsiteX115" fmla="*/ 2767280 w 8126844"/>
                  <a:gd name="connsiteY115" fmla="*/ 5071392 h 5918557"/>
                  <a:gd name="connsiteX116" fmla="*/ 2673151 w 8126844"/>
                  <a:gd name="connsiteY116" fmla="*/ 5273098 h 5918557"/>
                  <a:gd name="connsiteX117" fmla="*/ 2767280 w 8126844"/>
                  <a:gd name="connsiteY117" fmla="*/ 5636169 h 5918557"/>
                  <a:gd name="connsiteX118" fmla="*/ 2700045 w 8126844"/>
                  <a:gd name="connsiteY118" fmla="*/ 5837874 h 5918557"/>
                  <a:gd name="connsiteX119" fmla="*/ 2498339 w 8126844"/>
                  <a:gd name="connsiteY119" fmla="*/ 5918557 h 5918557"/>
                  <a:gd name="connsiteX120" fmla="*/ 2256292 w 8126844"/>
                  <a:gd name="connsiteY120" fmla="*/ 5837874 h 5918557"/>
                  <a:gd name="connsiteX121" fmla="*/ 2175610 w 8126844"/>
                  <a:gd name="connsiteY121" fmla="*/ 5582380 h 5918557"/>
                  <a:gd name="connsiteX122" fmla="*/ 2269739 w 8126844"/>
                  <a:gd name="connsiteY122" fmla="*/ 5353780 h 5918557"/>
                  <a:gd name="connsiteX123" fmla="*/ 2404210 w 8126844"/>
                  <a:gd name="connsiteY123" fmla="*/ 5192416 h 5918557"/>
                  <a:gd name="connsiteX124" fmla="*/ 2390763 w 8126844"/>
                  <a:gd name="connsiteY124" fmla="*/ 5044498 h 5918557"/>
                  <a:gd name="connsiteX125" fmla="*/ 2014245 w 8126844"/>
                  <a:gd name="connsiteY125" fmla="*/ 4910027 h 5918557"/>
                  <a:gd name="connsiteX126" fmla="*/ 2068033 w 8126844"/>
                  <a:gd name="connsiteY126" fmla="*/ 4802451 h 5918557"/>
                  <a:gd name="connsiteX127" fmla="*/ 2390763 w 8126844"/>
                  <a:gd name="connsiteY127" fmla="*/ 4802451 h 5918557"/>
                  <a:gd name="connsiteX128" fmla="*/ 2807621 w 8126844"/>
                  <a:gd name="connsiteY128" fmla="*/ 4802451 h 5918557"/>
                  <a:gd name="connsiteX129" fmla="*/ 2834516 w 8126844"/>
                  <a:gd name="connsiteY129" fmla="*/ 4667980 h 5918557"/>
                  <a:gd name="connsiteX130" fmla="*/ 2686598 w 8126844"/>
                  <a:gd name="connsiteY130" fmla="*/ 4614192 h 5918557"/>
                  <a:gd name="connsiteX131" fmla="*/ 2780727 w 8126844"/>
                  <a:gd name="connsiteY131" fmla="*/ 4466274 h 5918557"/>
                  <a:gd name="connsiteX132" fmla="*/ 3211033 w 8126844"/>
                  <a:gd name="connsiteY132" fmla="*/ 4506616 h 5918557"/>
                  <a:gd name="connsiteX133" fmla="*/ 3775810 w 8126844"/>
                  <a:gd name="connsiteY133" fmla="*/ 4479721 h 5918557"/>
                  <a:gd name="connsiteX134" fmla="*/ 4380927 w 8126844"/>
                  <a:gd name="connsiteY134" fmla="*/ 4385592 h 5918557"/>
                  <a:gd name="connsiteX135" fmla="*/ 4622974 w 8126844"/>
                  <a:gd name="connsiteY135" fmla="*/ 4331804 h 5918557"/>
                  <a:gd name="connsiteX136" fmla="*/ 4555739 w 8126844"/>
                  <a:gd name="connsiteY136" fmla="*/ 4237674 h 5918557"/>
                  <a:gd name="connsiteX137" fmla="*/ 4031304 w 8126844"/>
                  <a:gd name="connsiteY137" fmla="*/ 4278016 h 5918557"/>
                  <a:gd name="connsiteX138" fmla="*/ 3600998 w 8126844"/>
                  <a:gd name="connsiteY138" fmla="*/ 4291463 h 5918557"/>
                  <a:gd name="connsiteX139" fmla="*/ 3278268 w 8126844"/>
                  <a:gd name="connsiteY139" fmla="*/ 4251121 h 5918557"/>
                  <a:gd name="connsiteX140" fmla="*/ 3237927 w 8126844"/>
                  <a:gd name="connsiteY140" fmla="*/ 4183886 h 5918557"/>
                  <a:gd name="connsiteX141" fmla="*/ 3291716 w 8126844"/>
                  <a:gd name="connsiteY141" fmla="*/ 4049416 h 5918557"/>
                  <a:gd name="connsiteX142" fmla="*/ 3587551 w 8126844"/>
                  <a:gd name="connsiteY142" fmla="*/ 4076310 h 5918557"/>
                  <a:gd name="connsiteX143" fmla="*/ 3883386 w 8126844"/>
                  <a:gd name="connsiteY143" fmla="*/ 4076310 h 5918557"/>
                  <a:gd name="connsiteX144" fmla="*/ 3964068 w 8126844"/>
                  <a:gd name="connsiteY144" fmla="*/ 4009074 h 5918557"/>
                  <a:gd name="connsiteX145" fmla="*/ 3883386 w 8126844"/>
                  <a:gd name="connsiteY145" fmla="*/ 3888051 h 5918557"/>
                  <a:gd name="connsiteX146" fmla="*/ 3412739 w 8126844"/>
                  <a:gd name="connsiteY146" fmla="*/ 3861157 h 5918557"/>
                  <a:gd name="connsiteX147" fmla="*/ 3049668 w 8126844"/>
                  <a:gd name="connsiteY147" fmla="*/ 3807369 h 5918557"/>
                  <a:gd name="connsiteX148" fmla="*/ 2740386 w 8126844"/>
                  <a:gd name="connsiteY148" fmla="*/ 3740133 h 5918557"/>
                  <a:gd name="connsiteX149" fmla="*/ 2457998 w 8126844"/>
                  <a:gd name="connsiteY149" fmla="*/ 3659451 h 5918557"/>
                  <a:gd name="connsiteX150" fmla="*/ 2242845 w 8126844"/>
                  <a:gd name="connsiteY150" fmla="*/ 3605663 h 5918557"/>
                  <a:gd name="connsiteX151" fmla="*/ 2162163 w 8126844"/>
                  <a:gd name="connsiteY151" fmla="*/ 3767027 h 5918557"/>
                  <a:gd name="connsiteX152" fmla="*/ 2336974 w 8126844"/>
                  <a:gd name="connsiteY152" fmla="*/ 3941839 h 5918557"/>
                  <a:gd name="connsiteX153" fmla="*/ 2713492 w 8126844"/>
                  <a:gd name="connsiteY153" fmla="*/ 3995627 h 5918557"/>
                  <a:gd name="connsiteX154" fmla="*/ 2874857 w 8126844"/>
                  <a:gd name="connsiteY154" fmla="*/ 4049416 h 5918557"/>
                  <a:gd name="connsiteX155" fmla="*/ 2874857 w 8126844"/>
                  <a:gd name="connsiteY155" fmla="*/ 4197333 h 5918557"/>
                  <a:gd name="connsiteX156" fmla="*/ 2605916 w 8126844"/>
                  <a:gd name="connsiteY156" fmla="*/ 4170439 h 5918557"/>
                  <a:gd name="connsiteX157" fmla="*/ 2000798 w 8126844"/>
                  <a:gd name="connsiteY157" fmla="*/ 4049416 h 5918557"/>
                  <a:gd name="connsiteX158" fmla="*/ 1583939 w 8126844"/>
                  <a:gd name="connsiteY158" fmla="*/ 3901498 h 5918557"/>
                  <a:gd name="connsiteX159" fmla="*/ 1409127 w 8126844"/>
                  <a:gd name="connsiteY159" fmla="*/ 3914945 h 5918557"/>
                  <a:gd name="connsiteX160" fmla="*/ 1368786 w 8126844"/>
                  <a:gd name="connsiteY160" fmla="*/ 4089757 h 5918557"/>
                  <a:gd name="connsiteX161" fmla="*/ 1799092 w 8126844"/>
                  <a:gd name="connsiteY161" fmla="*/ 4224227 h 5918557"/>
                  <a:gd name="connsiteX162" fmla="*/ 2256292 w 8126844"/>
                  <a:gd name="connsiteY162" fmla="*/ 4385592 h 5918557"/>
                  <a:gd name="connsiteX163" fmla="*/ 2390763 w 8126844"/>
                  <a:gd name="connsiteY163" fmla="*/ 4493169 h 5918557"/>
                  <a:gd name="connsiteX164" fmla="*/ 2094927 w 8126844"/>
                  <a:gd name="connsiteY164" fmla="*/ 4560404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481280 w 8126844"/>
                  <a:gd name="connsiteY167" fmla="*/ 3941839 h 5918557"/>
                  <a:gd name="connsiteX168" fmla="*/ 198892 w 8126844"/>
                  <a:gd name="connsiteY168" fmla="*/ 3834263 h 5918557"/>
                  <a:gd name="connsiteX169" fmla="*/ 131657 w 8126844"/>
                  <a:gd name="connsiteY169" fmla="*/ 3740133 h 5918557"/>
                  <a:gd name="connsiteX170" fmla="*/ 279574 w 8126844"/>
                  <a:gd name="connsiteY170" fmla="*/ 3646004 h 5918557"/>
                  <a:gd name="connsiteX171" fmla="*/ 642645 w 8126844"/>
                  <a:gd name="connsiteY171" fmla="*/ 3820816 h 5918557"/>
                  <a:gd name="connsiteX172" fmla="*/ 1113292 w 8126844"/>
                  <a:gd name="connsiteY172" fmla="*/ 3968733 h 5918557"/>
                  <a:gd name="connsiteX173" fmla="*/ 1153633 w 8126844"/>
                  <a:gd name="connsiteY173" fmla="*/ 3793921 h 5918557"/>
                  <a:gd name="connsiteX174" fmla="*/ 1032610 w 8126844"/>
                  <a:gd name="connsiteY174" fmla="*/ 3632557 h 5918557"/>
                  <a:gd name="connsiteX175" fmla="*/ 535068 w 8126844"/>
                  <a:gd name="connsiteY175" fmla="*/ 3484639 h 5918557"/>
                  <a:gd name="connsiteX176" fmla="*/ 198892 w 8126844"/>
                  <a:gd name="connsiteY176" fmla="*/ 3242592 h 5918557"/>
                  <a:gd name="connsiteX177" fmla="*/ 10633 w 8126844"/>
                  <a:gd name="connsiteY177" fmla="*/ 3081227 h 5918557"/>
                  <a:gd name="connsiteX178" fmla="*/ 50974 w 8126844"/>
                  <a:gd name="connsiteY178" fmla="*/ 2946757 h 5918557"/>
                  <a:gd name="connsiteX179" fmla="*/ 279574 w 8126844"/>
                  <a:gd name="connsiteY179" fmla="*/ 3027439 h 5918557"/>
                  <a:gd name="connsiteX180" fmla="*/ 1019163 w 8126844"/>
                  <a:gd name="connsiteY180" fmla="*/ 3430851 h 5918557"/>
                  <a:gd name="connsiteX181" fmla="*/ 1462916 w 8126844"/>
                  <a:gd name="connsiteY181" fmla="*/ 3672898 h 5918557"/>
                  <a:gd name="connsiteX182" fmla="*/ 1799092 w 8126844"/>
                  <a:gd name="connsiteY182" fmla="*/ 3767027 h 5918557"/>
                  <a:gd name="connsiteX183" fmla="*/ 1973904 w 8126844"/>
                  <a:gd name="connsiteY183" fmla="*/ 3699792 h 5918557"/>
                  <a:gd name="connsiteX184" fmla="*/ 1960457 w 8126844"/>
                  <a:gd name="connsiteY184" fmla="*/ 3457745 h 5918557"/>
                  <a:gd name="connsiteX185" fmla="*/ 1624280 w 8126844"/>
                  <a:gd name="connsiteY185" fmla="*/ 3350169 h 5918557"/>
                  <a:gd name="connsiteX186" fmla="*/ 1288104 w 8126844"/>
                  <a:gd name="connsiteY186" fmla="*/ 3202251 h 5918557"/>
                  <a:gd name="connsiteX187" fmla="*/ 1261210 w 8126844"/>
                  <a:gd name="connsiteY187" fmla="*/ 3067780 h 5918557"/>
                  <a:gd name="connsiteX188" fmla="*/ 1462916 w 8126844"/>
                  <a:gd name="connsiteY188" fmla="*/ 3067780 h 5918557"/>
                  <a:gd name="connsiteX189" fmla="*/ 1691516 w 8126844"/>
                  <a:gd name="connsiteY189" fmla="*/ 3148463 h 5918557"/>
                  <a:gd name="connsiteX190" fmla="*/ 1758751 w 8126844"/>
                  <a:gd name="connsiteY190" fmla="*/ 2933310 h 5918557"/>
                  <a:gd name="connsiteX191" fmla="*/ 1597386 w 8126844"/>
                  <a:gd name="connsiteY191" fmla="*/ 2758498 h 5918557"/>
                  <a:gd name="connsiteX192" fmla="*/ 1153633 w 8126844"/>
                  <a:gd name="connsiteY192" fmla="*/ 2570239 h 5918557"/>
                  <a:gd name="connsiteX193" fmla="*/ 871245 w 8126844"/>
                  <a:gd name="connsiteY193" fmla="*/ 2381980 h 5918557"/>
                  <a:gd name="connsiteX194" fmla="*/ 750221 w 8126844"/>
                  <a:gd name="connsiteY194" fmla="*/ 2247510 h 5918557"/>
                  <a:gd name="connsiteX195" fmla="*/ 844351 w 8126844"/>
                  <a:gd name="connsiteY195" fmla="*/ 2126486 h 5918557"/>
                  <a:gd name="connsiteX196" fmla="*/ 1328445 w 8126844"/>
                  <a:gd name="connsiteY196" fmla="*/ 2341639 h 5918557"/>
                  <a:gd name="connsiteX197" fmla="*/ 1606671 w 8126844"/>
                  <a:gd name="connsiteY197" fmla="*/ 2488058 h 5918557"/>
                  <a:gd name="connsiteX198" fmla="*/ 1720260 w 8126844"/>
                  <a:gd name="connsiteY198" fmla="*/ 2209219 h 5918557"/>
                  <a:gd name="connsiteX199" fmla="*/ 1772079 w 8126844"/>
                  <a:gd name="connsiteY199" fmla="*/ 2025794 h 5918557"/>
                  <a:gd name="connsiteX200" fmla="*/ 1693720 w 8126844"/>
                  <a:gd name="connsiteY200" fmla="*/ 1853765 h 5918557"/>
                  <a:gd name="connsiteX201" fmla="*/ 2176456 w 8126844"/>
                  <a:gd name="connsiteY201" fmla="*/ 2166613 h 5918557"/>
                  <a:gd name="connsiteX202" fmla="*/ 1984049 w 8126844"/>
                  <a:gd name="connsiteY202" fmla="*/ 2144205 h 5918557"/>
                  <a:gd name="connsiteX203" fmla="*/ 1894130 w 8126844"/>
                  <a:gd name="connsiteY203" fmla="*/ 2281923 h 5918557"/>
                  <a:gd name="connsiteX204" fmla="*/ 1879774 w 8126844"/>
                  <a:gd name="connsiteY204" fmla="*/ 2624027 h 5918557"/>
                  <a:gd name="connsiteX205" fmla="*/ 2390763 w 8126844"/>
                  <a:gd name="connsiteY205" fmla="*/ 2852627 h 5918557"/>
                  <a:gd name="connsiteX206" fmla="*/ 3157245 w 8126844"/>
                  <a:gd name="connsiteY206" fmla="*/ 3067780 h 5918557"/>
                  <a:gd name="connsiteX207" fmla="*/ 3708574 w 8126844"/>
                  <a:gd name="connsiteY207" fmla="*/ 3202251 h 5918557"/>
                  <a:gd name="connsiteX208" fmla="*/ 4165774 w 8126844"/>
                  <a:gd name="connsiteY208" fmla="*/ 3175357 h 5918557"/>
                  <a:gd name="connsiteX209" fmla="*/ 4394374 w 8126844"/>
                  <a:gd name="connsiteY209" fmla="*/ 3148463 h 5918557"/>
                  <a:gd name="connsiteX210" fmla="*/ 4407821 w 8126844"/>
                  <a:gd name="connsiteY210" fmla="*/ 2960204 h 5918557"/>
                  <a:gd name="connsiteX211" fmla="*/ 4192668 w 8126844"/>
                  <a:gd name="connsiteY211" fmla="*/ 2919863 h 5918557"/>
                  <a:gd name="connsiteX212" fmla="*/ 4031304 w 8126844"/>
                  <a:gd name="connsiteY212" fmla="*/ 2960204 h 5918557"/>
                  <a:gd name="connsiteX213" fmla="*/ 4031304 w 8126844"/>
                  <a:gd name="connsiteY213" fmla="*/ 2785392 h 5918557"/>
                  <a:gd name="connsiteX214" fmla="*/ 4448163 w 8126844"/>
                  <a:gd name="connsiteY214" fmla="*/ 2664369 h 5918557"/>
                  <a:gd name="connsiteX215" fmla="*/ 4703657 w 8126844"/>
                  <a:gd name="connsiteY215" fmla="*/ 2556792 h 5918557"/>
                  <a:gd name="connsiteX216" fmla="*/ 4719129 w 8126844"/>
                  <a:gd name="connsiteY216" fmla="*/ 2340128 h 5918557"/>
                  <a:gd name="connsiteX217" fmla="*/ 4519556 w 8126844"/>
                  <a:gd name="connsiteY217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443563 w 8126844"/>
                  <a:gd name="connsiteY6" fmla="*/ 1645750 h 5918557"/>
                  <a:gd name="connsiteX7" fmla="*/ 6934578 w 8126844"/>
                  <a:gd name="connsiteY7" fmla="*/ 1779411 h 5918557"/>
                  <a:gd name="connsiteX8" fmla="*/ 6668002 w 8126844"/>
                  <a:gd name="connsiteY8" fmla="*/ 1409961 h 5918557"/>
                  <a:gd name="connsiteX9" fmla="*/ 6941073 w 8126844"/>
                  <a:gd name="connsiteY9" fmla="*/ 977271 h 5918557"/>
                  <a:gd name="connsiteX10" fmla="*/ 6764360 w 8126844"/>
                  <a:gd name="connsiteY10" fmla="*/ 399086 h 5918557"/>
                  <a:gd name="connsiteX11" fmla="*/ 6656943 w 8126844"/>
                  <a:gd name="connsiteY11" fmla="*/ 525696 h 5918557"/>
                  <a:gd name="connsiteX12" fmla="*/ 6759584 w 8126844"/>
                  <a:gd name="connsiteY12" fmla="*/ 0 h 5918557"/>
                  <a:gd name="connsiteX13" fmla="*/ 6766984 w 8126844"/>
                  <a:gd name="connsiteY13" fmla="*/ 176893 h 5918557"/>
                  <a:gd name="connsiteX14" fmla="*/ 7177916 w 8126844"/>
                  <a:gd name="connsiteY14" fmla="*/ 741439 h 5918557"/>
                  <a:gd name="connsiteX15" fmla="*/ 7352727 w 8126844"/>
                  <a:gd name="connsiteY15" fmla="*/ 620416 h 5918557"/>
                  <a:gd name="connsiteX16" fmla="*/ 7460304 w 8126844"/>
                  <a:gd name="connsiteY16" fmla="*/ 929698 h 5918557"/>
                  <a:gd name="connsiteX17" fmla="*/ 7137574 w 8126844"/>
                  <a:gd name="connsiteY17" fmla="*/ 1360004 h 5918557"/>
                  <a:gd name="connsiteX18" fmla="*/ 7056892 w 8126844"/>
                  <a:gd name="connsiteY18" fmla="*/ 1534816 h 5918557"/>
                  <a:gd name="connsiteX19" fmla="*/ 7177916 w 8126844"/>
                  <a:gd name="connsiteY19" fmla="*/ 1642392 h 5918557"/>
                  <a:gd name="connsiteX20" fmla="*/ 7406516 w 8126844"/>
                  <a:gd name="connsiteY20" fmla="*/ 1413792 h 5918557"/>
                  <a:gd name="connsiteX21" fmla="*/ 7540986 w 8126844"/>
                  <a:gd name="connsiteY21" fmla="*/ 1413792 h 5918557"/>
                  <a:gd name="connsiteX22" fmla="*/ 7554433 w 8126844"/>
                  <a:gd name="connsiteY22" fmla="*/ 1642392 h 5918557"/>
                  <a:gd name="connsiteX23" fmla="*/ 6976210 w 8126844"/>
                  <a:gd name="connsiteY23" fmla="*/ 2234063 h 5918557"/>
                  <a:gd name="connsiteX24" fmla="*/ 6276963 w 8126844"/>
                  <a:gd name="connsiteY24" fmla="*/ 2785392 h 5918557"/>
                  <a:gd name="connsiteX25" fmla="*/ 5860104 w 8126844"/>
                  <a:gd name="connsiteY25" fmla="*/ 2987098 h 5918557"/>
                  <a:gd name="connsiteX26" fmla="*/ 5658398 w 8126844"/>
                  <a:gd name="connsiteY26" fmla="*/ 3054333 h 5918557"/>
                  <a:gd name="connsiteX27" fmla="*/ 5550821 w 8126844"/>
                  <a:gd name="connsiteY27" fmla="*/ 2973651 h 5918557"/>
                  <a:gd name="connsiteX28" fmla="*/ 5644951 w 8126844"/>
                  <a:gd name="connsiteY28" fmla="*/ 2771945 h 5918557"/>
                  <a:gd name="connsiteX29" fmla="*/ 5913892 w 8126844"/>
                  <a:gd name="connsiteY29" fmla="*/ 2718157 h 5918557"/>
                  <a:gd name="connsiteX30" fmla="*/ 5752527 w 8126844"/>
                  <a:gd name="connsiteY30" fmla="*/ 2408874 h 5918557"/>
                  <a:gd name="connsiteX31" fmla="*/ 5362563 w 8126844"/>
                  <a:gd name="connsiteY31" fmla="*/ 2556792 h 5918557"/>
                  <a:gd name="connsiteX32" fmla="*/ 4663316 w 8126844"/>
                  <a:gd name="connsiteY32" fmla="*/ 2839180 h 5918557"/>
                  <a:gd name="connsiteX33" fmla="*/ 4649868 w 8126844"/>
                  <a:gd name="connsiteY33" fmla="*/ 3013992 h 5918557"/>
                  <a:gd name="connsiteX34" fmla="*/ 4703657 w 8126844"/>
                  <a:gd name="connsiteY34" fmla="*/ 3121569 h 5918557"/>
                  <a:gd name="connsiteX35" fmla="*/ 5066727 w 8126844"/>
                  <a:gd name="connsiteY35" fmla="*/ 2987098 h 5918557"/>
                  <a:gd name="connsiteX36" fmla="*/ 5322221 w 8126844"/>
                  <a:gd name="connsiteY36" fmla="*/ 2933310 h 5918557"/>
                  <a:gd name="connsiteX37" fmla="*/ 5349116 w 8126844"/>
                  <a:gd name="connsiteY37" fmla="*/ 3067780 h 5918557"/>
                  <a:gd name="connsiteX38" fmla="*/ 4784339 w 8126844"/>
                  <a:gd name="connsiteY38" fmla="*/ 3282933 h 5918557"/>
                  <a:gd name="connsiteX39" fmla="*/ 4098539 w 8126844"/>
                  <a:gd name="connsiteY39" fmla="*/ 3417404 h 5918557"/>
                  <a:gd name="connsiteX40" fmla="*/ 2740386 w 8126844"/>
                  <a:gd name="connsiteY40" fmla="*/ 3282933 h 5918557"/>
                  <a:gd name="connsiteX41" fmla="*/ 2202504 w 8126844"/>
                  <a:gd name="connsiteY41" fmla="*/ 3081227 h 5918557"/>
                  <a:gd name="connsiteX42" fmla="*/ 2027692 w 8126844"/>
                  <a:gd name="connsiteY42" fmla="*/ 3027439 h 5918557"/>
                  <a:gd name="connsiteX43" fmla="*/ 1960457 w 8126844"/>
                  <a:gd name="connsiteY43" fmla="*/ 3175357 h 5918557"/>
                  <a:gd name="connsiteX44" fmla="*/ 2390763 w 8126844"/>
                  <a:gd name="connsiteY44" fmla="*/ 3403957 h 5918557"/>
                  <a:gd name="connsiteX45" fmla="*/ 3372398 w 8126844"/>
                  <a:gd name="connsiteY45" fmla="*/ 3646004 h 5918557"/>
                  <a:gd name="connsiteX46" fmla="*/ 4125433 w 8126844"/>
                  <a:gd name="connsiteY46" fmla="*/ 3646004 h 5918557"/>
                  <a:gd name="connsiteX47" fmla="*/ 4757445 w 8126844"/>
                  <a:gd name="connsiteY47" fmla="*/ 3619110 h 5918557"/>
                  <a:gd name="connsiteX48" fmla="*/ 4918810 w 8126844"/>
                  <a:gd name="connsiteY48" fmla="*/ 3659451 h 5918557"/>
                  <a:gd name="connsiteX49" fmla="*/ 4811233 w 8126844"/>
                  <a:gd name="connsiteY49" fmla="*/ 3820816 h 5918557"/>
                  <a:gd name="connsiteX50" fmla="*/ 4286798 w 8126844"/>
                  <a:gd name="connsiteY50" fmla="*/ 3888051 h 5918557"/>
                  <a:gd name="connsiteX51" fmla="*/ 4219563 w 8126844"/>
                  <a:gd name="connsiteY51" fmla="*/ 4022521 h 5918557"/>
                  <a:gd name="connsiteX52" fmla="*/ 4555739 w 8126844"/>
                  <a:gd name="connsiteY52" fmla="*/ 4076310 h 5918557"/>
                  <a:gd name="connsiteX53" fmla="*/ 5241539 w 8126844"/>
                  <a:gd name="connsiteY53" fmla="*/ 3888051 h 5918557"/>
                  <a:gd name="connsiteX54" fmla="*/ 5523927 w 8126844"/>
                  <a:gd name="connsiteY54" fmla="*/ 3753580 h 5918557"/>
                  <a:gd name="connsiteX55" fmla="*/ 5618057 w 8126844"/>
                  <a:gd name="connsiteY55" fmla="*/ 3646004 h 5918557"/>
                  <a:gd name="connsiteX56" fmla="*/ 5402904 w 8126844"/>
                  <a:gd name="connsiteY56" fmla="*/ 3632557 h 5918557"/>
                  <a:gd name="connsiteX57" fmla="*/ 5214645 w 8126844"/>
                  <a:gd name="connsiteY57" fmla="*/ 3524980 h 5918557"/>
                  <a:gd name="connsiteX58" fmla="*/ 5241539 w 8126844"/>
                  <a:gd name="connsiteY58" fmla="*/ 3403957 h 5918557"/>
                  <a:gd name="connsiteX59" fmla="*/ 5537374 w 8126844"/>
                  <a:gd name="connsiteY59" fmla="*/ 3363616 h 5918557"/>
                  <a:gd name="connsiteX60" fmla="*/ 6196280 w 8126844"/>
                  <a:gd name="connsiteY60" fmla="*/ 3108121 h 5918557"/>
                  <a:gd name="connsiteX61" fmla="*/ 6747610 w 8126844"/>
                  <a:gd name="connsiteY61" fmla="*/ 2771945 h 5918557"/>
                  <a:gd name="connsiteX62" fmla="*/ 7218257 w 8126844"/>
                  <a:gd name="connsiteY62" fmla="*/ 2328192 h 5918557"/>
                  <a:gd name="connsiteX63" fmla="*/ 7433410 w 8126844"/>
                  <a:gd name="connsiteY63" fmla="*/ 2153380 h 5918557"/>
                  <a:gd name="connsiteX64" fmla="*/ 7567880 w 8126844"/>
                  <a:gd name="connsiteY64" fmla="*/ 2180274 h 5918557"/>
                  <a:gd name="connsiteX65" fmla="*/ 7514092 w 8126844"/>
                  <a:gd name="connsiteY65" fmla="*/ 2381980 h 5918557"/>
                  <a:gd name="connsiteX66" fmla="*/ 7097233 w 8126844"/>
                  <a:gd name="connsiteY66" fmla="*/ 2812286 h 5918557"/>
                  <a:gd name="connsiteX67" fmla="*/ 6451774 w 8126844"/>
                  <a:gd name="connsiteY67" fmla="*/ 3229145 h 5918557"/>
                  <a:gd name="connsiteX68" fmla="*/ 6088704 w 8126844"/>
                  <a:gd name="connsiteY68" fmla="*/ 3417404 h 5918557"/>
                  <a:gd name="connsiteX69" fmla="*/ 5981127 w 8126844"/>
                  <a:gd name="connsiteY69" fmla="*/ 3551874 h 5918557"/>
                  <a:gd name="connsiteX70" fmla="*/ 6021468 w 8126844"/>
                  <a:gd name="connsiteY70" fmla="*/ 3753580 h 5918557"/>
                  <a:gd name="connsiteX71" fmla="*/ 6115598 w 8126844"/>
                  <a:gd name="connsiteY71" fmla="*/ 3901498 h 5918557"/>
                  <a:gd name="connsiteX72" fmla="*/ 6734163 w 8126844"/>
                  <a:gd name="connsiteY72" fmla="*/ 3726686 h 5918557"/>
                  <a:gd name="connsiteX73" fmla="*/ 7419963 w 8126844"/>
                  <a:gd name="connsiteY73" fmla="*/ 3296380 h 5918557"/>
                  <a:gd name="connsiteX74" fmla="*/ 7850268 w 8126844"/>
                  <a:gd name="connsiteY74" fmla="*/ 2973651 h 5918557"/>
                  <a:gd name="connsiteX75" fmla="*/ 8065421 w 8126844"/>
                  <a:gd name="connsiteY75" fmla="*/ 2866074 h 5918557"/>
                  <a:gd name="connsiteX76" fmla="*/ 8105763 w 8126844"/>
                  <a:gd name="connsiteY76" fmla="*/ 3027439 h 5918557"/>
                  <a:gd name="connsiteX77" fmla="*/ 7769586 w 8126844"/>
                  <a:gd name="connsiteY77" fmla="*/ 3363616 h 5918557"/>
                  <a:gd name="connsiteX78" fmla="*/ 6707268 w 8126844"/>
                  <a:gd name="connsiteY78" fmla="*/ 3941839 h 5918557"/>
                  <a:gd name="connsiteX79" fmla="*/ 6129045 w 8126844"/>
                  <a:gd name="connsiteY79" fmla="*/ 4210780 h 5918557"/>
                  <a:gd name="connsiteX80" fmla="*/ 5833210 w 8126844"/>
                  <a:gd name="connsiteY80" fmla="*/ 4251121 h 5918557"/>
                  <a:gd name="connsiteX81" fmla="*/ 5712186 w 8126844"/>
                  <a:gd name="connsiteY81" fmla="*/ 4291463 h 5918557"/>
                  <a:gd name="connsiteX82" fmla="*/ 5658398 w 8126844"/>
                  <a:gd name="connsiteY82" fmla="*/ 4143545 h 5918557"/>
                  <a:gd name="connsiteX83" fmla="*/ 5779421 w 8126844"/>
                  <a:gd name="connsiteY83" fmla="*/ 4035969 h 5918557"/>
                  <a:gd name="connsiteX84" fmla="*/ 5779421 w 8126844"/>
                  <a:gd name="connsiteY84" fmla="*/ 3941839 h 5918557"/>
                  <a:gd name="connsiteX85" fmla="*/ 5497033 w 8126844"/>
                  <a:gd name="connsiteY85" fmla="*/ 4062863 h 5918557"/>
                  <a:gd name="connsiteX86" fmla="*/ 5039833 w 8126844"/>
                  <a:gd name="connsiteY86" fmla="*/ 4197333 h 5918557"/>
                  <a:gd name="connsiteX87" fmla="*/ 4865021 w 8126844"/>
                  <a:gd name="connsiteY87" fmla="*/ 4278016 h 5918557"/>
                  <a:gd name="connsiteX88" fmla="*/ 4905363 w 8126844"/>
                  <a:gd name="connsiteY88" fmla="*/ 4372145 h 5918557"/>
                  <a:gd name="connsiteX89" fmla="*/ 5160857 w 8126844"/>
                  <a:gd name="connsiteY89" fmla="*/ 4345251 h 5918557"/>
                  <a:gd name="connsiteX90" fmla="*/ 5187751 w 8126844"/>
                  <a:gd name="connsiteY90" fmla="*/ 4479721 h 5918557"/>
                  <a:gd name="connsiteX91" fmla="*/ 4878468 w 8126844"/>
                  <a:gd name="connsiteY91" fmla="*/ 4573851 h 5918557"/>
                  <a:gd name="connsiteX92" fmla="*/ 4891916 w 8126844"/>
                  <a:gd name="connsiteY92" fmla="*/ 4721769 h 5918557"/>
                  <a:gd name="connsiteX93" fmla="*/ 5376010 w 8126844"/>
                  <a:gd name="connsiteY93" fmla="*/ 4614192 h 5918557"/>
                  <a:gd name="connsiteX94" fmla="*/ 5967680 w 8126844"/>
                  <a:gd name="connsiteY94" fmla="*/ 4466274 h 5918557"/>
                  <a:gd name="connsiteX95" fmla="*/ 6344198 w 8126844"/>
                  <a:gd name="connsiteY95" fmla="*/ 4264569 h 5918557"/>
                  <a:gd name="connsiteX96" fmla="*/ 6478668 w 8126844"/>
                  <a:gd name="connsiteY96" fmla="*/ 4264569 h 5918557"/>
                  <a:gd name="connsiteX97" fmla="*/ 6478668 w 8126844"/>
                  <a:gd name="connsiteY97" fmla="*/ 4452827 h 5918557"/>
                  <a:gd name="connsiteX98" fmla="*/ 5900445 w 8126844"/>
                  <a:gd name="connsiteY98" fmla="*/ 4641086 h 5918557"/>
                  <a:gd name="connsiteX99" fmla="*/ 5053280 w 8126844"/>
                  <a:gd name="connsiteY99" fmla="*/ 4883133 h 5918557"/>
                  <a:gd name="connsiteX100" fmla="*/ 4703657 w 8126844"/>
                  <a:gd name="connsiteY100" fmla="*/ 4977263 h 5918557"/>
                  <a:gd name="connsiteX101" fmla="*/ 4313692 w 8126844"/>
                  <a:gd name="connsiteY101" fmla="*/ 5044498 h 5918557"/>
                  <a:gd name="connsiteX102" fmla="*/ 4004410 w 8126844"/>
                  <a:gd name="connsiteY102" fmla="*/ 5084839 h 5918557"/>
                  <a:gd name="connsiteX103" fmla="*/ 3869939 w 8126844"/>
                  <a:gd name="connsiteY103" fmla="*/ 4963816 h 5918557"/>
                  <a:gd name="connsiteX104" fmla="*/ 3950621 w 8126844"/>
                  <a:gd name="connsiteY104" fmla="*/ 4856239 h 5918557"/>
                  <a:gd name="connsiteX105" fmla="*/ 4367480 w 8126844"/>
                  <a:gd name="connsiteY105" fmla="*/ 4775557 h 5918557"/>
                  <a:gd name="connsiteX106" fmla="*/ 4542292 w 8126844"/>
                  <a:gd name="connsiteY106" fmla="*/ 4708321 h 5918557"/>
                  <a:gd name="connsiteX107" fmla="*/ 4542292 w 8126844"/>
                  <a:gd name="connsiteY107" fmla="*/ 4573851 h 5918557"/>
                  <a:gd name="connsiteX108" fmla="*/ 4206116 w 8126844"/>
                  <a:gd name="connsiteY108" fmla="*/ 4573851 h 5918557"/>
                  <a:gd name="connsiteX109" fmla="*/ 3520316 w 8126844"/>
                  <a:gd name="connsiteY109" fmla="*/ 4654533 h 5918557"/>
                  <a:gd name="connsiteX110" fmla="*/ 3157245 w 8126844"/>
                  <a:gd name="connsiteY110" fmla="*/ 4681427 h 5918557"/>
                  <a:gd name="connsiteX111" fmla="*/ 3076563 w 8126844"/>
                  <a:gd name="connsiteY111" fmla="*/ 4802451 h 5918557"/>
                  <a:gd name="connsiteX112" fmla="*/ 3224480 w 8126844"/>
                  <a:gd name="connsiteY112" fmla="*/ 4869686 h 5918557"/>
                  <a:gd name="connsiteX113" fmla="*/ 3453080 w 8126844"/>
                  <a:gd name="connsiteY113" fmla="*/ 4896580 h 5918557"/>
                  <a:gd name="connsiteX114" fmla="*/ 3412739 w 8126844"/>
                  <a:gd name="connsiteY114" fmla="*/ 5004157 h 5918557"/>
                  <a:gd name="connsiteX115" fmla="*/ 2968986 w 8126844"/>
                  <a:gd name="connsiteY115" fmla="*/ 5057945 h 5918557"/>
                  <a:gd name="connsiteX116" fmla="*/ 2767280 w 8126844"/>
                  <a:gd name="connsiteY116" fmla="*/ 5071392 h 5918557"/>
                  <a:gd name="connsiteX117" fmla="*/ 2673151 w 8126844"/>
                  <a:gd name="connsiteY117" fmla="*/ 5273098 h 5918557"/>
                  <a:gd name="connsiteX118" fmla="*/ 2767280 w 8126844"/>
                  <a:gd name="connsiteY118" fmla="*/ 5636169 h 5918557"/>
                  <a:gd name="connsiteX119" fmla="*/ 2700045 w 8126844"/>
                  <a:gd name="connsiteY119" fmla="*/ 5837874 h 5918557"/>
                  <a:gd name="connsiteX120" fmla="*/ 2498339 w 8126844"/>
                  <a:gd name="connsiteY120" fmla="*/ 5918557 h 5918557"/>
                  <a:gd name="connsiteX121" fmla="*/ 2256292 w 8126844"/>
                  <a:gd name="connsiteY121" fmla="*/ 5837874 h 5918557"/>
                  <a:gd name="connsiteX122" fmla="*/ 2175610 w 8126844"/>
                  <a:gd name="connsiteY122" fmla="*/ 5582380 h 5918557"/>
                  <a:gd name="connsiteX123" fmla="*/ 2269739 w 8126844"/>
                  <a:gd name="connsiteY123" fmla="*/ 5353780 h 5918557"/>
                  <a:gd name="connsiteX124" fmla="*/ 2404210 w 8126844"/>
                  <a:gd name="connsiteY124" fmla="*/ 5192416 h 5918557"/>
                  <a:gd name="connsiteX125" fmla="*/ 2390763 w 8126844"/>
                  <a:gd name="connsiteY125" fmla="*/ 5044498 h 5918557"/>
                  <a:gd name="connsiteX126" fmla="*/ 2014245 w 8126844"/>
                  <a:gd name="connsiteY126" fmla="*/ 4910027 h 5918557"/>
                  <a:gd name="connsiteX127" fmla="*/ 2068033 w 8126844"/>
                  <a:gd name="connsiteY127" fmla="*/ 4802451 h 5918557"/>
                  <a:gd name="connsiteX128" fmla="*/ 2390763 w 8126844"/>
                  <a:gd name="connsiteY128" fmla="*/ 4802451 h 5918557"/>
                  <a:gd name="connsiteX129" fmla="*/ 2807621 w 8126844"/>
                  <a:gd name="connsiteY129" fmla="*/ 4802451 h 5918557"/>
                  <a:gd name="connsiteX130" fmla="*/ 2834516 w 8126844"/>
                  <a:gd name="connsiteY130" fmla="*/ 4667980 h 5918557"/>
                  <a:gd name="connsiteX131" fmla="*/ 2686598 w 8126844"/>
                  <a:gd name="connsiteY131" fmla="*/ 4614192 h 5918557"/>
                  <a:gd name="connsiteX132" fmla="*/ 2780727 w 8126844"/>
                  <a:gd name="connsiteY132" fmla="*/ 4466274 h 5918557"/>
                  <a:gd name="connsiteX133" fmla="*/ 3211033 w 8126844"/>
                  <a:gd name="connsiteY133" fmla="*/ 4506616 h 5918557"/>
                  <a:gd name="connsiteX134" fmla="*/ 3775810 w 8126844"/>
                  <a:gd name="connsiteY134" fmla="*/ 4479721 h 5918557"/>
                  <a:gd name="connsiteX135" fmla="*/ 4380927 w 8126844"/>
                  <a:gd name="connsiteY135" fmla="*/ 4385592 h 5918557"/>
                  <a:gd name="connsiteX136" fmla="*/ 4622974 w 8126844"/>
                  <a:gd name="connsiteY136" fmla="*/ 4331804 h 5918557"/>
                  <a:gd name="connsiteX137" fmla="*/ 4555739 w 8126844"/>
                  <a:gd name="connsiteY137" fmla="*/ 4237674 h 5918557"/>
                  <a:gd name="connsiteX138" fmla="*/ 4031304 w 8126844"/>
                  <a:gd name="connsiteY138" fmla="*/ 4278016 h 5918557"/>
                  <a:gd name="connsiteX139" fmla="*/ 3600998 w 8126844"/>
                  <a:gd name="connsiteY139" fmla="*/ 4291463 h 5918557"/>
                  <a:gd name="connsiteX140" fmla="*/ 3278268 w 8126844"/>
                  <a:gd name="connsiteY140" fmla="*/ 4251121 h 5918557"/>
                  <a:gd name="connsiteX141" fmla="*/ 3237927 w 8126844"/>
                  <a:gd name="connsiteY141" fmla="*/ 4183886 h 5918557"/>
                  <a:gd name="connsiteX142" fmla="*/ 3291716 w 8126844"/>
                  <a:gd name="connsiteY142" fmla="*/ 4049416 h 5918557"/>
                  <a:gd name="connsiteX143" fmla="*/ 3587551 w 8126844"/>
                  <a:gd name="connsiteY143" fmla="*/ 4076310 h 5918557"/>
                  <a:gd name="connsiteX144" fmla="*/ 3883386 w 8126844"/>
                  <a:gd name="connsiteY144" fmla="*/ 4076310 h 5918557"/>
                  <a:gd name="connsiteX145" fmla="*/ 3964068 w 8126844"/>
                  <a:gd name="connsiteY145" fmla="*/ 4009074 h 5918557"/>
                  <a:gd name="connsiteX146" fmla="*/ 3883386 w 8126844"/>
                  <a:gd name="connsiteY146" fmla="*/ 3888051 h 5918557"/>
                  <a:gd name="connsiteX147" fmla="*/ 3412739 w 8126844"/>
                  <a:gd name="connsiteY147" fmla="*/ 3861157 h 5918557"/>
                  <a:gd name="connsiteX148" fmla="*/ 3049668 w 8126844"/>
                  <a:gd name="connsiteY148" fmla="*/ 3807369 h 5918557"/>
                  <a:gd name="connsiteX149" fmla="*/ 2740386 w 8126844"/>
                  <a:gd name="connsiteY149" fmla="*/ 3740133 h 5918557"/>
                  <a:gd name="connsiteX150" fmla="*/ 2457998 w 8126844"/>
                  <a:gd name="connsiteY150" fmla="*/ 3659451 h 5918557"/>
                  <a:gd name="connsiteX151" fmla="*/ 2242845 w 8126844"/>
                  <a:gd name="connsiteY151" fmla="*/ 3605663 h 5918557"/>
                  <a:gd name="connsiteX152" fmla="*/ 2162163 w 8126844"/>
                  <a:gd name="connsiteY152" fmla="*/ 3767027 h 5918557"/>
                  <a:gd name="connsiteX153" fmla="*/ 2336974 w 8126844"/>
                  <a:gd name="connsiteY153" fmla="*/ 3941839 h 5918557"/>
                  <a:gd name="connsiteX154" fmla="*/ 2713492 w 8126844"/>
                  <a:gd name="connsiteY154" fmla="*/ 3995627 h 5918557"/>
                  <a:gd name="connsiteX155" fmla="*/ 2874857 w 8126844"/>
                  <a:gd name="connsiteY155" fmla="*/ 4049416 h 5918557"/>
                  <a:gd name="connsiteX156" fmla="*/ 2874857 w 8126844"/>
                  <a:gd name="connsiteY156" fmla="*/ 4197333 h 5918557"/>
                  <a:gd name="connsiteX157" fmla="*/ 2605916 w 8126844"/>
                  <a:gd name="connsiteY157" fmla="*/ 4170439 h 5918557"/>
                  <a:gd name="connsiteX158" fmla="*/ 2000798 w 8126844"/>
                  <a:gd name="connsiteY158" fmla="*/ 4049416 h 5918557"/>
                  <a:gd name="connsiteX159" fmla="*/ 1583939 w 8126844"/>
                  <a:gd name="connsiteY159" fmla="*/ 3901498 h 5918557"/>
                  <a:gd name="connsiteX160" fmla="*/ 1409127 w 8126844"/>
                  <a:gd name="connsiteY160" fmla="*/ 3914945 h 5918557"/>
                  <a:gd name="connsiteX161" fmla="*/ 1368786 w 8126844"/>
                  <a:gd name="connsiteY161" fmla="*/ 4089757 h 5918557"/>
                  <a:gd name="connsiteX162" fmla="*/ 1799092 w 8126844"/>
                  <a:gd name="connsiteY162" fmla="*/ 4224227 h 5918557"/>
                  <a:gd name="connsiteX163" fmla="*/ 2256292 w 8126844"/>
                  <a:gd name="connsiteY163" fmla="*/ 4385592 h 5918557"/>
                  <a:gd name="connsiteX164" fmla="*/ 2390763 w 8126844"/>
                  <a:gd name="connsiteY164" fmla="*/ 4493169 h 5918557"/>
                  <a:gd name="connsiteX165" fmla="*/ 2094927 w 8126844"/>
                  <a:gd name="connsiteY165" fmla="*/ 4560404 h 5918557"/>
                  <a:gd name="connsiteX166" fmla="*/ 1557045 w 8126844"/>
                  <a:gd name="connsiteY166" fmla="*/ 4385592 h 5918557"/>
                  <a:gd name="connsiteX167" fmla="*/ 965374 w 8126844"/>
                  <a:gd name="connsiteY167" fmla="*/ 4156992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934578 w 8126844"/>
                  <a:gd name="connsiteY8" fmla="*/ 1779411 h 5918557"/>
                  <a:gd name="connsiteX9" fmla="*/ 6668002 w 8126844"/>
                  <a:gd name="connsiteY9" fmla="*/ 1409961 h 5918557"/>
                  <a:gd name="connsiteX10" fmla="*/ 6941073 w 8126844"/>
                  <a:gd name="connsiteY10" fmla="*/ 977271 h 5918557"/>
                  <a:gd name="connsiteX11" fmla="*/ 6764360 w 8126844"/>
                  <a:gd name="connsiteY11" fmla="*/ 399086 h 5918557"/>
                  <a:gd name="connsiteX12" fmla="*/ 6656943 w 8126844"/>
                  <a:gd name="connsiteY12" fmla="*/ 525696 h 5918557"/>
                  <a:gd name="connsiteX13" fmla="*/ 6759584 w 8126844"/>
                  <a:gd name="connsiteY13" fmla="*/ 0 h 5918557"/>
                  <a:gd name="connsiteX14" fmla="*/ 6766984 w 8126844"/>
                  <a:gd name="connsiteY14" fmla="*/ 176893 h 5918557"/>
                  <a:gd name="connsiteX15" fmla="*/ 7177916 w 8126844"/>
                  <a:gd name="connsiteY15" fmla="*/ 741439 h 5918557"/>
                  <a:gd name="connsiteX16" fmla="*/ 7352727 w 8126844"/>
                  <a:gd name="connsiteY16" fmla="*/ 620416 h 5918557"/>
                  <a:gd name="connsiteX17" fmla="*/ 7460304 w 8126844"/>
                  <a:gd name="connsiteY17" fmla="*/ 929698 h 5918557"/>
                  <a:gd name="connsiteX18" fmla="*/ 7137574 w 8126844"/>
                  <a:gd name="connsiteY18" fmla="*/ 1360004 h 5918557"/>
                  <a:gd name="connsiteX19" fmla="*/ 7056892 w 8126844"/>
                  <a:gd name="connsiteY19" fmla="*/ 1534816 h 5918557"/>
                  <a:gd name="connsiteX20" fmla="*/ 7177916 w 8126844"/>
                  <a:gd name="connsiteY20" fmla="*/ 1642392 h 5918557"/>
                  <a:gd name="connsiteX21" fmla="*/ 7406516 w 8126844"/>
                  <a:gd name="connsiteY21" fmla="*/ 1413792 h 5918557"/>
                  <a:gd name="connsiteX22" fmla="*/ 7540986 w 8126844"/>
                  <a:gd name="connsiteY22" fmla="*/ 1413792 h 5918557"/>
                  <a:gd name="connsiteX23" fmla="*/ 7554433 w 8126844"/>
                  <a:gd name="connsiteY23" fmla="*/ 1642392 h 5918557"/>
                  <a:gd name="connsiteX24" fmla="*/ 6976210 w 8126844"/>
                  <a:gd name="connsiteY24" fmla="*/ 2234063 h 5918557"/>
                  <a:gd name="connsiteX25" fmla="*/ 6276963 w 8126844"/>
                  <a:gd name="connsiteY25" fmla="*/ 2785392 h 5918557"/>
                  <a:gd name="connsiteX26" fmla="*/ 5860104 w 8126844"/>
                  <a:gd name="connsiteY26" fmla="*/ 2987098 h 5918557"/>
                  <a:gd name="connsiteX27" fmla="*/ 5658398 w 8126844"/>
                  <a:gd name="connsiteY27" fmla="*/ 3054333 h 5918557"/>
                  <a:gd name="connsiteX28" fmla="*/ 5550821 w 8126844"/>
                  <a:gd name="connsiteY28" fmla="*/ 2973651 h 5918557"/>
                  <a:gd name="connsiteX29" fmla="*/ 5644951 w 8126844"/>
                  <a:gd name="connsiteY29" fmla="*/ 2771945 h 5918557"/>
                  <a:gd name="connsiteX30" fmla="*/ 5913892 w 8126844"/>
                  <a:gd name="connsiteY30" fmla="*/ 2718157 h 5918557"/>
                  <a:gd name="connsiteX31" fmla="*/ 5752527 w 8126844"/>
                  <a:gd name="connsiteY31" fmla="*/ 2408874 h 5918557"/>
                  <a:gd name="connsiteX32" fmla="*/ 5362563 w 8126844"/>
                  <a:gd name="connsiteY32" fmla="*/ 2556792 h 5918557"/>
                  <a:gd name="connsiteX33" fmla="*/ 4663316 w 8126844"/>
                  <a:gd name="connsiteY33" fmla="*/ 2839180 h 5918557"/>
                  <a:gd name="connsiteX34" fmla="*/ 4649868 w 8126844"/>
                  <a:gd name="connsiteY34" fmla="*/ 3013992 h 5918557"/>
                  <a:gd name="connsiteX35" fmla="*/ 4703657 w 8126844"/>
                  <a:gd name="connsiteY35" fmla="*/ 3121569 h 5918557"/>
                  <a:gd name="connsiteX36" fmla="*/ 5066727 w 8126844"/>
                  <a:gd name="connsiteY36" fmla="*/ 2987098 h 5918557"/>
                  <a:gd name="connsiteX37" fmla="*/ 5322221 w 8126844"/>
                  <a:gd name="connsiteY37" fmla="*/ 2933310 h 5918557"/>
                  <a:gd name="connsiteX38" fmla="*/ 5349116 w 8126844"/>
                  <a:gd name="connsiteY38" fmla="*/ 3067780 h 5918557"/>
                  <a:gd name="connsiteX39" fmla="*/ 4784339 w 8126844"/>
                  <a:gd name="connsiteY39" fmla="*/ 3282933 h 5918557"/>
                  <a:gd name="connsiteX40" fmla="*/ 4098539 w 8126844"/>
                  <a:gd name="connsiteY40" fmla="*/ 3417404 h 5918557"/>
                  <a:gd name="connsiteX41" fmla="*/ 2740386 w 8126844"/>
                  <a:gd name="connsiteY41" fmla="*/ 3282933 h 5918557"/>
                  <a:gd name="connsiteX42" fmla="*/ 2202504 w 8126844"/>
                  <a:gd name="connsiteY42" fmla="*/ 3081227 h 5918557"/>
                  <a:gd name="connsiteX43" fmla="*/ 2027692 w 8126844"/>
                  <a:gd name="connsiteY43" fmla="*/ 3027439 h 5918557"/>
                  <a:gd name="connsiteX44" fmla="*/ 1960457 w 8126844"/>
                  <a:gd name="connsiteY44" fmla="*/ 3175357 h 5918557"/>
                  <a:gd name="connsiteX45" fmla="*/ 2390763 w 8126844"/>
                  <a:gd name="connsiteY45" fmla="*/ 3403957 h 5918557"/>
                  <a:gd name="connsiteX46" fmla="*/ 3372398 w 8126844"/>
                  <a:gd name="connsiteY46" fmla="*/ 3646004 h 5918557"/>
                  <a:gd name="connsiteX47" fmla="*/ 4125433 w 8126844"/>
                  <a:gd name="connsiteY47" fmla="*/ 3646004 h 5918557"/>
                  <a:gd name="connsiteX48" fmla="*/ 4757445 w 8126844"/>
                  <a:gd name="connsiteY48" fmla="*/ 3619110 h 5918557"/>
                  <a:gd name="connsiteX49" fmla="*/ 4918810 w 8126844"/>
                  <a:gd name="connsiteY49" fmla="*/ 3659451 h 5918557"/>
                  <a:gd name="connsiteX50" fmla="*/ 4811233 w 8126844"/>
                  <a:gd name="connsiteY50" fmla="*/ 3820816 h 5918557"/>
                  <a:gd name="connsiteX51" fmla="*/ 4286798 w 8126844"/>
                  <a:gd name="connsiteY51" fmla="*/ 3888051 h 5918557"/>
                  <a:gd name="connsiteX52" fmla="*/ 4219563 w 8126844"/>
                  <a:gd name="connsiteY52" fmla="*/ 4022521 h 5918557"/>
                  <a:gd name="connsiteX53" fmla="*/ 4555739 w 8126844"/>
                  <a:gd name="connsiteY53" fmla="*/ 4076310 h 5918557"/>
                  <a:gd name="connsiteX54" fmla="*/ 5241539 w 8126844"/>
                  <a:gd name="connsiteY54" fmla="*/ 3888051 h 5918557"/>
                  <a:gd name="connsiteX55" fmla="*/ 5523927 w 8126844"/>
                  <a:gd name="connsiteY55" fmla="*/ 3753580 h 5918557"/>
                  <a:gd name="connsiteX56" fmla="*/ 5618057 w 8126844"/>
                  <a:gd name="connsiteY56" fmla="*/ 3646004 h 5918557"/>
                  <a:gd name="connsiteX57" fmla="*/ 5402904 w 8126844"/>
                  <a:gd name="connsiteY57" fmla="*/ 3632557 h 5918557"/>
                  <a:gd name="connsiteX58" fmla="*/ 5214645 w 8126844"/>
                  <a:gd name="connsiteY58" fmla="*/ 3524980 h 5918557"/>
                  <a:gd name="connsiteX59" fmla="*/ 5241539 w 8126844"/>
                  <a:gd name="connsiteY59" fmla="*/ 3403957 h 5918557"/>
                  <a:gd name="connsiteX60" fmla="*/ 5537374 w 8126844"/>
                  <a:gd name="connsiteY60" fmla="*/ 3363616 h 5918557"/>
                  <a:gd name="connsiteX61" fmla="*/ 6196280 w 8126844"/>
                  <a:gd name="connsiteY61" fmla="*/ 3108121 h 5918557"/>
                  <a:gd name="connsiteX62" fmla="*/ 6747610 w 8126844"/>
                  <a:gd name="connsiteY62" fmla="*/ 2771945 h 5918557"/>
                  <a:gd name="connsiteX63" fmla="*/ 7218257 w 8126844"/>
                  <a:gd name="connsiteY63" fmla="*/ 2328192 h 5918557"/>
                  <a:gd name="connsiteX64" fmla="*/ 7433410 w 8126844"/>
                  <a:gd name="connsiteY64" fmla="*/ 2153380 h 5918557"/>
                  <a:gd name="connsiteX65" fmla="*/ 7567880 w 8126844"/>
                  <a:gd name="connsiteY65" fmla="*/ 2180274 h 5918557"/>
                  <a:gd name="connsiteX66" fmla="*/ 7514092 w 8126844"/>
                  <a:gd name="connsiteY66" fmla="*/ 2381980 h 5918557"/>
                  <a:gd name="connsiteX67" fmla="*/ 7097233 w 8126844"/>
                  <a:gd name="connsiteY67" fmla="*/ 2812286 h 5918557"/>
                  <a:gd name="connsiteX68" fmla="*/ 6451774 w 8126844"/>
                  <a:gd name="connsiteY68" fmla="*/ 3229145 h 5918557"/>
                  <a:gd name="connsiteX69" fmla="*/ 6088704 w 8126844"/>
                  <a:gd name="connsiteY69" fmla="*/ 3417404 h 5918557"/>
                  <a:gd name="connsiteX70" fmla="*/ 5981127 w 8126844"/>
                  <a:gd name="connsiteY70" fmla="*/ 3551874 h 5918557"/>
                  <a:gd name="connsiteX71" fmla="*/ 6021468 w 8126844"/>
                  <a:gd name="connsiteY71" fmla="*/ 3753580 h 5918557"/>
                  <a:gd name="connsiteX72" fmla="*/ 6115598 w 8126844"/>
                  <a:gd name="connsiteY72" fmla="*/ 3901498 h 5918557"/>
                  <a:gd name="connsiteX73" fmla="*/ 6734163 w 8126844"/>
                  <a:gd name="connsiteY73" fmla="*/ 3726686 h 5918557"/>
                  <a:gd name="connsiteX74" fmla="*/ 7419963 w 8126844"/>
                  <a:gd name="connsiteY74" fmla="*/ 3296380 h 5918557"/>
                  <a:gd name="connsiteX75" fmla="*/ 7850268 w 8126844"/>
                  <a:gd name="connsiteY75" fmla="*/ 2973651 h 5918557"/>
                  <a:gd name="connsiteX76" fmla="*/ 8065421 w 8126844"/>
                  <a:gd name="connsiteY76" fmla="*/ 2866074 h 5918557"/>
                  <a:gd name="connsiteX77" fmla="*/ 8105763 w 8126844"/>
                  <a:gd name="connsiteY77" fmla="*/ 3027439 h 5918557"/>
                  <a:gd name="connsiteX78" fmla="*/ 7769586 w 8126844"/>
                  <a:gd name="connsiteY78" fmla="*/ 3363616 h 5918557"/>
                  <a:gd name="connsiteX79" fmla="*/ 6707268 w 8126844"/>
                  <a:gd name="connsiteY79" fmla="*/ 3941839 h 5918557"/>
                  <a:gd name="connsiteX80" fmla="*/ 6129045 w 8126844"/>
                  <a:gd name="connsiteY80" fmla="*/ 4210780 h 5918557"/>
                  <a:gd name="connsiteX81" fmla="*/ 5833210 w 8126844"/>
                  <a:gd name="connsiteY81" fmla="*/ 4251121 h 5918557"/>
                  <a:gd name="connsiteX82" fmla="*/ 5712186 w 8126844"/>
                  <a:gd name="connsiteY82" fmla="*/ 4291463 h 5918557"/>
                  <a:gd name="connsiteX83" fmla="*/ 5658398 w 8126844"/>
                  <a:gd name="connsiteY83" fmla="*/ 4143545 h 5918557"/>
                  <a:gd name="connsiteX84" fmla="*/ 5779421 w 8126844"/>
                  <a:gd name="connsiteY84" fmla="*/ 4035969 h 5918557"/>
                  <a:gd name="connsiteX85" fmla="*/ 5779421 w 8126844"/>
                  <a:gd name="connsiteY85" fmla="*/ 3941839 h 5918557"/>
                  <a:gd name="connsiteX86" fmla="*/ 5497033 w 8126844"/>
                  <a:gd name="connsiteY86" fmla="*/ 4062863 h 5918557"/>
                  <a:gd name="connsiteX87" fmla="*/ 5039833 w 8126844"/>
                  <a:gd name="connsiteY87" fmla="*/ 4197333 h 5918557"/>
                  <a:gd name="connsiteX88" fmla="*/ 4865021 w 8126844"/>
                  <a:gd name="connsiteY88" fmla="*/ 4278016 h 5918557"/>
                  <a:gd name="connsiteX89" fmla="*/ 4905363 w 8126844"/>
                  <a:gd name="connsiteY89" fmla="*/ 4372145 h 5918557"/>
                  <a:gd name="connsiteX90" fmla="*/ 5160857 w 8126844"/>
                  <a:gd name="connsiteY90" fmla="*/ 4345251 h 5918557"/>
                  <a:gd name="connsiteX91" fmla="*/ 5187751 w 8126844"/>
                  <a:gd name="connsiteY91" fmla="*/ 4479721 h 5918557"/>
                  <a:gd name="connsiteX92" fmla="*/ 4878468 w 8126844"/>
                  <a:gd name="connsiteY92" fmla="*/ 4573851 h 5918557"/>
                  <a:gd name="connsiteX93" fmla="*/ 4891916 w 8126844"/>
                  <a:gd name="connsiteY93" fmla="*/ 4721769 h 5918557"/>
                  <a:gd name="connsiteX94" fmla="*/ 5376010 w 8126844"/>
                  <a:gd name="connsiteY94" fmla="*/ 4614192 h 5918557"/>
                  <a:gd name="connsiteX95" fmla="*/ 5967680 w 8126844"/>
                  <a:gd name="connsiteY95" fmla="*/ 4466274 h 5918557"/>
                  <a:gd name="connsiteX96" fmla="*/ 6344198 w 8126844"/>
                  <a:gd name="connsiteY96" fmla="*/ 4264569 h 5918557"/>
                  <a:gd name="connsiteX97" fmla="*/ 6478668 w 8126844"/>
                  <a:gd name="connsiteY97" fmla="*/ 4264569 h 5918557"/>
                  <a:gd name="connsiteX98" fmla="*/ 6478668 w 8126844"/>
                  <a:gd name="connsiteY98" fmla="*/ 4452827 h 5918557"/>
                  <a:gd name="connsiteX99" fmla="*/ 5900445 w 8126844"/>
                  <a:gd name="connsiteY99" fmla="*/ 4641086 h 5918557"/>
                  <a:gd name="connsiteX100" fmla="*/ 5053280 w 8126844"/>
                  <a:gd name="connsiteY100" fmla="*/ 4883133 h 5918557"/>
                  <a:gd name="connsiteX101" fmla="*/ 4703657 w 8126844"/>
                  <a:gd name="connsiteY101" fmla="*/ 4977263 h 5918557"/>
                  <a:gd name="connsiteX102" fmla="*/ 4313692 w 8126844"/>
                  <a:gd name="connsiteY102" fmla="*/ 5044498 h 5918557"/>
                  <a:gd name="connsiteX103" fmla="*/ 4004410 w 8126844"/>
                  <a:gd name="connsiteY103" fmla="*/ 5084839 h 5918557"/>
                  <a:gd name="connsiteX104" fmla="*/ 3869939 w 8126844"/>
                  <a:gd name="connsiteY104" fmla="*/ 4963816 h 5918557"/>
                  <a:gd name="connsiteX105" fmla="*/ 3950621 w 8126844"/>
                  <a:gd name="connsiteY105" fmla="*/ 4856239 h 5918557"/>
                  <a:gd name="connsiteX106" fmla="*/ 4367480 w 8126844"/>
                  <a:gd name="connsiteY106" fmla="*/ 4775557 h 5918557"/>
                  <a:gd name="connsiteX107" fmla="*/ 4542292 w 8126844"/>
                  <a:gd name="connsiteY107" fmla="*/ 4708321 h 5918557"/>
                  <a:gd name="connsiteX108" fmla="*/ 4542292 w 8126844"/>
                  <a:gd name="connsiteY108" fmla="*/ 4573851 h 5918557"/>
                  <a:gd name="connsiteX109" fmla="*/ 4206116 w 8126844"/>
                  <a:gd name="connsiteY109" fmla="*/ 4573851 h 5918557"/>
                  <a:gd name="connsiteX110" fmla="*/ 3520316 w 8126844"/>
                  <a:gd name="connsiteY110" fmla="*/ 4654533 h 5918557"/>
                  <a:gd name="connsiteX111" fmla="*/ 3157245 w 8126844"/>
                  <a:gd name="connsiteY111" fmla="*/ 4681427 h 5918557"/>
                  <a:gd name="connsiteX112" fmla="*/ 3076563 w 8126844"/>
                  <a:gd name="connsiteY112" fmla="*/ 4802451 h 5918557"/>
                  <a:gd name="connsiteX113" fmla="*/ 3224480 w 8126844"/>
                  <a:gd name="connsiteY113" fmla="*/ 4869686 h 5918557"/>
                  <a:gd name="connsiteX114" fmla="*/ 3453080 w 8126844"/>
                  <a:gd name="connsiteY114" fmla="*/ 4896580 h 5918557"/>
                  <a:gd name="connsiteX115" fmla="*/ 3412739 w 8126844"/>
                  <a:gd name="connsiteY115" fmla="*/ 5004157 h 5918557"/>
                  <a:gd name="connsiteX116" fmla="*/ 2968986 w 8126844"/>
                  <a:gd name="connsiteY116" fmla="*/ 5057945 h 5918557"/>
                  <a:gd name="connsiteX117" fmla="*/ 2767280 w 8126844"/>
                  <a:gd name="connsiteY117" fmla="*/ 5071392 h 5918557"/>
                  <a:gd name="connsiteX118" fmla="*/ 2673151 w 8126844"/>
                  <a:gd name="connsiteY118" fmla="*/ 5273098 h 5918557"/>
                  <a:gd name="connsiteX119" fmla="*/ 2767280 w 8126844"/>
                  <a:gd name="connsiteY119" fmla="*/ 5636169 h 5918557"/>
                  <a:gd name="connsiteX120" fmla="*/ 2700045 w 8126844"/>
                  <a:gd name="connsiteY120" fmla="*/ 5837874 h 5918557"/>
                  <a:gd name="connsiteX121" fmla="*/ 2498339 w 8126844"/>
                  <a:gd name="connsiteY121" fmla="*/ 5918557 h 5918557"/>
                  <a:gd name="connsiteX122" fmla="*/ 2256292 w 8126844"/>
                  <a:gd name="connsiteY122" fmla="*/ 5837874 h 5918557"/>
                  <a:gd name="connsiteX123" fmla="*/ 2175610 w 8126844"/>
                  <a:gd name="connsiteY123" fmla="*/ 5582380 h 5918557"/>
                  <a:gd name="connsiteX124" fmla="*/ 2269739 w 8126844"/>
                  <a:gd name="connsiteY124" fmla="*/ 5353780 h 5918557"/>
                  <a:gd name="connsiteX125" fmla="*/ 2404210 w 8126844"/>
                  <a:gd name="connsiteY125" fmla="*/ 5192416 h 5918557"/>
                  <a:gd name="connsiteX126" fmla="*/ 2390763 w 8126844"/>
                  <a:gd name="connsiteY126" fmla="*/ 5044498 h 5918557"/>
                  <a:gd name="connsiteX127" fmla="*/ 2014245 w 8126844"/>
                  <a:gd name="connsiteY127" fmla="*/ 4910027 h 5918557"/>
                  <a:gd name="connsiteX128" fmla="*/ 2068033 w 8126844"/>
                  <a:gd name="connsiteY128" fmla="*/ 4802451 h 5918557"/>
                  <a:gd name="connsiteX129" fmla="*/ 2390763 w 8126844"/>
                  <a:gd name="connsiteY129" fmla="*/ 4802451 h 5918557"/>
                  <a:gd name="connsiteX130" fmla="*/ 2807621 w 8126844"/>
                  <a:gd name="connsiteY130" fmla="*/ 4802451 h 5918557"/>
                  <a:gd name="connsiteX131" fmla="*/ 2834516 w 8126844"/>
                  <a:gd name="connsiteY131" fmla="*/ 4667980 h 5918557"/>
                  <a:gd name="connsiteX132" fmla="*/ 2686598 w 8126844"/>
                  <a:gd name="connsiteY132" fmla="*/ 4614192 h 5918557"/>
                  <a:gd name="connsiteX133" fmla="*/ 2780727 w 8126844"/>
                  <a:gd name="connsiteY133" fmla="*/ 4466274 h 5918557"/>
                  <a:gd name="connsiteX134" fmla="*/ 3211033 w 8126844"/>
                  <a:gd name="connsiteY134" fmla="*/ 4506616 h 5918557"/>
                  <a:gd name="connsiteX135" fmla="*/ 3775810 w 8126844"/>
                  <a:gd name="connsiteY135" fmla="*/ 4479721 h 5918557"/>
                  <a:gd name="connsiteX136" fmla="*/ 4380927 w 8126844"/>
                  <a:gd name="connsiteY136" fmla="*/ 4385592 h 5918557"/>
                  <a:gd name="connsiteX137" fmla="*/ 4622974 w 8126844"/>
                  <a:gd name="connsiteY137" fmla="*/ 4331804 h 5918557"/>
                  <a:gd name="connsiteX138" fmla="*/ 4555739 w 8126844"/>
                  <a:gd name="connsiteY138" fmla="*/ 4237674 h 5918557"/>
                  <a:gd name="connsiteX139" fmla="*/ 4031304 w 8126844"/>
                  <a:gd name="connsiteY139" fmla="*/ 4278016 h 5918557"/>
                  <a:gd name="connsiteX140" fmla="*/ 3600998 w 8126844"/>
                  <a:gd name="connsiteY140" fmla="*/ 4291463 h 5918557"/>
                  <a:gd name="connsiteX141" fmla="*/ 3278268 w 8126844"/>
                  <a:gd name="connsiteY141" fmla="*/ 4251121 h 5918557"/>
                  <a:gd name="connsiteX142" fmla="*/ 3237927 w 8126844"/>
                  <a:gd name="connsiteY142" fmla="*/ 4183886 h 5918557"/>
                  <a:gd name="connsiteX143" fmla="*/ 3291716 w 8126844"/>
                  <a:gd name="connsiteY143" fmla="*/ 4049416 h 5918557"/>
                  <a:gd name="connsiteX144" fmla="*/ 3587551 w 8126844"/>
                  <a:gd name="connsiteY144" fmla="*/ 4076310 h 5918557"/>
                  <a:gd name="connsiteX145" fmla="*/ 3883386 w 8126844"/>
                  <a:gd name="connsiteY145" fmla="*/ 4076310 h 5918557"/>
                  <a:gd name="connsiteX146" fmla="*/ 3964068 w 8126844"/>
                  <a:gd name="connsiteY146" fmla="*/ 4009074 h 5918557"/>
                  <a:gd name="connsiteX147" fmla="*/ 3883386 w 8126844"/>
                  <a:gd name="connsiteY147" fmla="*/ 3888051 h 5918557"/>
                  <a:gd name="connsiteX148" fmla="*/ 3412739 w 8126844"/>
                  <a:gd name="connsiteY148" fmla="*/ 3861157 h 5918557"/>
                  <a:gd name="connsiteX149" fmla="*/ 3049668 w 8126844"/>
                  <a:gd name="connsiteY149" fmla="*/ 3807369 h 5918557"/>
                  <a:gd name="connsiteX150" fmla="*/ 2740386 w 8126844"/>
                  <a:gd name="connsiteY150" fmla="*/ 3740133 h 5918557"/>
                  <a:gd name="connsiteX151" fmla="*/ 2457998 w 8126844"/>
                  <a:gd name="connsiteY151" fmla="*/ 3659451 h 5918557"/>
                  <a:gd name="connsiteX152" fmla="*/ 2242845 w 8126844"/>
                  <a:gd name="connsiteY152" fmla="*/ 3605663 h 5918557"/>
                  <a:gd name="connsiteX153" fmla="*/ 2162163 w 8126844"/>
                  <a:gd name="connsiteY153" fmla="*/ 3767027 h 5918557"/>
                  <a:gd name="connsiteX154" fmla="*/ 2336974 w 8126844"/>
                  <a:gd name="connsiteY154" fmla="*/ 3941839 h 5918557"/>
                  <a:gd name="connsiteX155" fmla="*/ 2713492 w 8126844"/>
                  <a:gd name="connsiteY155" fmla="*/ 3995627 h 5918557"/>
                  <a:gd name="connsiteX156" fmla="*/ 2874857 w 8126844"/>
                  <a:gd name="connsiteY156" fmla="*/ 4049416 h 5918557"/>
                  <a:gd name="connsiteX157" fmla="*/ 2874857 w 8126844"/>
                  <a:gd name="connsiteY157" fmla="*/ 4197333 h 5918557"/>
                  <a:gd name="connsiteX158" fmla="*/ 2605916 w 8126844"/>
                  <a:gd name="connsiteY158" fmla="*/ 4170439 h 5918557"/>
                  <a:gd name="connsiteX159" fmla="*/ 2000798 w 8126844"/>
                  <a:gd name="connsiteY159" fmla="*/ 4049416 h 5918557"/>
                  <a:gd name="connsiteX160" fmla="*/ 1583939 w 8126844"/>
                  <a:gd name="connsiteY160" fmla="*/ 3901498 h 5918557"/>
                  <a:gd name="connsiteX161" fmla="*/ 1409127 w 8126844"/>
                  <a:gd name="connsiteY161" fmla="*/ 3914945 h 5918557"/>
                  <a:gd name="connsiteX162" fmla="*/ 1368786 w 8126844"/>
                  <a:gd name="connsiteY162" fmla="*/ 4089757 h 5918557"/>
                  <a:gd name="connsiteX163" fmla="*/ 1799092 w 8126844"/>
                  <a:gd name="connsiteY163" fmla="*/ 4224227 h 5918557"/>
                  <a:gd name="connsiteX164" fmla="*/ 2256292 w 8126844"/>
                  <a:gd name="connsiteY164" fmla="*/ 4385592 h 5918557"/>
                  <a:gd name="connsiteX165" fmla="*/ 2390763 w 8126844"/>
                  <a:gd name="connsiteY165" fmla="*/ 4493169 h 5918557"/>
                  <a:gd name="connsiteX166" fmla="*/ 2094927 w 8126844"/>
                  <a:gd name="connsiteY166" fmla="*/ 4560404 h 5918557"/>
                  <a:gd name="connsiteX167" fmla="*/ 1557045 w 8126844"/>
                  <a:gd name="connsiteY167" fmla="*/ 4385592 h 5918557"/>
                  <a:gd name="connsiteX168" fmla="*/ 965374 w 8126844"/>
                  <a:gd name="connsiteY168" fmla="*/ 4156992 h 5918557"/>
                  <a:gd name="connsiteX169" fmla="*/ 481280 w 8126844"/>
                  <a:gd name="connsiteY169" fmla="*/ 3941839 h 5918557"/>
                  <a:gd name="connsiteX170" fmla="*/ 198892 w 8126844"/>
                  <a:gd name="connsiteY170" fmla="*/ 3834263 h 5918557"/>
                  <a:gd name="connsiteX171" fmla="*/ 131657 w 8126844"/>
                  <a:gd name="connsiteY171" fmla="*/ 3740133 h 5918557"/>
                  <a:gd name="connsiteX172" fmla="*/ 279574 w 8126844"/>
                  <a:gd name="connsiteY172" fmla="*/ 3646004 h 5918557"/>
                  <a:gd name="connsiteX173" fmla="*/ 642645 w 8126844"/>
                  <a:gd name="connsiteY173" fmla="*/ 3820816 h 5918557"/>
                  <a:gd name="connsiteX174" fmla="*/ 1113292 w 8126844"/>
                  <a:gd name="connsiteY174" fmla="*/ 3968733 h 5918557"/>
                  <a:gd name="connsiteX175" fmla="*/ 1153633 w 8126844"/>
                  <a:gd name="connsiteY175" fmla="*/ 3793921 h 5918557"/>
                  <a:gd name="connsiteX176" fmla="*/ 1032610 w 8126844"/>
                  <a:gd name="connsiteY176" fmla="*/ 3632557 h 5918557"/>
                  <a:gd name="connsiteX177" fmla="*/ 535068 w 8126844"/>
                  <a:gd name="connsiteY177" fmla="*/ 3484639 h 5918557"/>
                  <a:gd name="connsiteX178" fmla="*/ 198892 w 8126844"/>
                  <a:gd name="connsiteY178" fmla="*/ 3242592 h 5918557"/>
                  <a:gd name="connsiteX179" fmla="*/ 10633 w 8126844"/>
                  <a:gd name="connsiteY179" fmla="*/ 3081227 h 5918557"/>
                  <a:gd name="connsiteX180" fmla="*/ 50974 w 8126844"/>
                  <a:gd name="connsiteY180" fmla="*/ 2946757 h 5918557"/>
                  <a:gd name="connsiteX181" fmla="*/ 279574 w 8126844"/>
                  <a:gd name="connsiteY181" fmla="*/ 3027439 h 5918557"/>
                  <a:gd name="connsiteX182" fmla="*/ 1019163 w 8126844"/>
                  <a:gd name="connsiteY182" fmla="*/ 3430851 h 5918557"/>
                  <a:gd name="connsiteX183" fmla="*/ 1462916 w 8126844"/>
                  <a:gd name="connsiteY183" fmla="*/ 3672898 h 5918557"/>
                  <a:gd name="connsiteX184" fmla="*/ 1799092 w 8126844"/>
                  <a:gd name="connsiteY184" fmla="*/ 3767027 h 5918557"/>
                  <a:gd name="connsiteX185" fmla="*/ 1973904 w 8126844"/>
                  <a:gd name="connsiteY185" fmla="*/ 3699792 h 5918557"/>
                  <a:gd name="connsiteX186" fmla="*/ 1960457 w 8126844"/>
                  <a:gd name="connsiteY186" fmla="*/ 3457745 h 5918557"/>
                  <a:gd name="connsiteX187" fmla="*/ 1624280 w 8126844"/>
                  <a:gd name="connsiteY187" fmla="*/ 3350169 h 5918557"/>
                  <a:gd name="connsiteX188" fmla="*/ 1288104 w 8126844"/>
                  <a:gd name="connsiteY188" fmla="*/ 3202251 h 5918557"/>
                  <a:gd name="connsiteX189" fmla="*/ 1261210 w 8126844"/>
                  <a:gd name="connsiteY189" fmla="*/ 3067780 h 5918557"/>
                  <a:gd name="connsiteX190" fmla="*/ 1462916 w 8126844"/>
                  <a:gd name="connsiteY190" fmla="*/ 3067780 h 5918557"/>
                  <a:gd name="connsiteX191" fmla="*/ 1691516 w 8126844"/>
                  <a:gd name="connsiteY191" fmla="*/ 3148463 h 5918557"/>
                  <a:gd name="connsiteX192" fmla="*/ 1758751 w 8126844"/>
                  <a:gd name="connsiteY192" fmla="*/ 2933310 h 5918557"/>
                  <a:gd name="connsiteX193" fmla="*/ 1597386 w 8126844"/>
                  <a:gd name="connsiteY193" fmla="*/ 2758498 h 5918557"/>
                  <a:gd name="connsiteX194" fmla="*/ 1153633 w 8126844"/>
                  <a:gd name="connsiteY194" fmla="*/ 2570239 h 5918557"/>
                  <a:gd name="connsiteX195" fmla="*/ 871245 w 8126844"/>
                  <a:gd name="connsiteY195" fmla="*/ 2381980 h 5918557"/>
                  <a:gd name="connsiteX196" fmla="*/ 750221 w 8126844"/>
                  <a:gd name="connsiteY196" fmla="*/ 2247510 h 5918557"/>
                  <a:gd name="connsiteX197" fmla="*/ 844351 w 8126844"/>
                  <a:gd name="connsiteY197" fmla="*/ 2126486 h 5918557"/>
                  <a:gd name="connsiteX198" fmla="*/ 1328445 w 8126844"/>
                  <a:gd name="connsiteY198" fmla="*/ 2341639 h 5918557"/>
                  <a:gd name="connsiteX199" fmla="*/ 1606671 w 8126844"/>
                  <a:gd name="connsiteY199" fmla="*/ 2488058 h 5918557"/>
                  <a:gd name="connsiteX200" fmla="*/ 1720260 w 8126844"/>
                  <a:gd name="connsiteY200" fmla="*/ 2209219 h 5918557"/>
                  <a:gd name="connsiteX201" fmla="*/ 1772079 w 8126844"/>
                  <a:gd name="connsiteY201" fmla="*/ 2025794 h 5918557"/>
                  <a:gd name="connsiteX202" fmla="*/ 1693720 w 8126844"/>
                  <a:gd name="connsiteY202" fmla="*/ 1853765 h 5918557"/>
                  <a:gd name="connsiteX203" fmla="*/ 2176456 w 8126844"/>
                  <a:gd name="connsiteY203" fmla="*/ 2166613 h 5918557"/>
                  <a:gd name="connsiteX204" fmla="*/ 1984049 w 8126844"/>
                  <a:gd name="connsiteY204" fmla="*/ 2144205 h 5918557"/>
                  <a:gd name="connsiteX205" fmla="*/ 1894130 w 8126844"/>
                  <a:gd name="connsiteY205" fmla="*/ 2281923 h 5918557"/>
                  <a:gd name="connsiteX206" fmla="*/ 1879774 w 8126844"/>
                  <a:gd name="connsiteY206" fmla="*/ 2624027 h 5918557"/>
                  <a:gd name="connsiteX207" fmla="*/ 2390763 w 8126844"/>
                  <a:gd name="connsiteY207" fmla="*/ 2852627 h 5918557"/>
                  <a:gd name="connsiteX208" fmla="*/ 3157245 w 8126844"/>
                  <a:gd name="connsiteY208" fmla="*/ 3067780 h 5918557"/>
                  <a:gd name="connsiteX209" fmla="*/ 3708574 w 8126844"/>
                  <a:gd name="connsiteY209" fmla="*/ 3202251 h 5918557"/>
                  <a:gd name="connsiteX210" fmla="*/ 4165774 w 8126844"/>
                  <a:gd name="connsiteY210" fmla="*/ 3175357 h 5918557"/>
                  <a:gd name="connsiteX211" fmla="*/ 4394374 w 8126844"/>
                  <a:gd name="connsiteY211" fmla="*/ 3148463 h 5918557"/>
                  <a:gd name="connsiteX212" fmla="*/ 4407821 w 8126844"/>
                  <a:gd name="connsiteY212" fmla="*/ 2960204 h 5918557"/>
                  <a:gd name="connsiteX213" fmla="*/ 4192668 w 8126844"/>
                  <a:gd name="connsiteY213" fmla="*/ 2919863 h 5918557"/>
                  <a:gd name="connsiteX214" fmla="*/ 4031304 w 8126844"/>
                  <a:gd name="connsiteY214" fmla="*/ 2960204 h 5918557"/>
                  <a:gd name="connsiteX215" fmla="*/ 4031304 w 8126844"/>
                  <a:gd name="connsiteY215" fmla="*/ 2785392 h 5918557"/>
                  <a:gd name="connsiteX216" fmla="*/ 4448163 w 8126844"/>
                  <a:gd name="connsiteY216" fmla="*/ 2664369 h 5918557"/>
                  <a:gd name="connsiteX217" fmla="*/ 4703657 w 8126844"/>
                  <a:gd name="connsiteY217" fmla="*/ 2556792 h 5918557"/>
                  <a:gd name="connsiteX218" fmla="*/ 4719129 w 8126844"/>
                  <a:gd name="connsiteY218" fmla="*/ 2340128 h 5918557"/>
                  <a:gd name="connsiteX219" fmla="*/ 4519556 w 8126844"/>
                  <a:gd name="connsiteY219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390763 w 8126844"/>
                  <a:gd name="connsiteY166" fmla="*/ 4493169 h 5918557"/>
                  <a:gd name="connsiteX167" fmla="*/ 2094927 w 8126844"/>
                  <a:gd name="connsiteY167" fmla="*/ 4560404 h 5918557"/>
                  <a:gd name="connsiteX168" fmla="*/ 1557045 w 8126844"/>
                  <a:gd name="connsiteY168" fmla="*/ 4385592 h 5918557"/>
                  <a:gd name="connsiteX169" fmla="*/ 965374 w 8126844"/>
                  <a:gd name="connsiteY169" fmla="*/ 4156992 h 5918557"/>
                  <a:gd name="connsiteX170" fmla="*/ 481280 w 8126844"/>
                  <a:gd name="connsiteY170" fmla="*/ 3941839 h 5918557"/>
                  <a:gd name="connsiteX171" fmla="*/ 198892 w 8126844"/>
                  <a:gd name="connsiteY171" fmla="*/ 3834263 h 5918557"/>
                  <a:gd name="connsiteX172" fmla="*/ 131657 w 8126844"/>
                  <a:gd name="connsiteY172" fmla="*/ 3740133 h 5918557"/>
                  <a:gd name="connsiteX173" fmla="*/ 279574 w 8126844"/>
                  <a:gd name="connsiteY173" fmla="*/ 3646004 h 5918557"/>
                  <a:gd name="connsiteX174" fmla="*/ 642645 w 8126844"/>
                  <a:gd name="connsiteY174" fmla="*/ 3820816 h 5918557"/>
                  <a:gd name="connsiteX175" fmla="*/ 1113292 w 8126844"/>
                  <a:gd name="connsiteY175" fmla="*/ 3968733 h 5918557"/>
                  <a:gd name="connsiteX176" fmla="*/ 1153633 w 8126844"/>
                  <a:gd name="connsiteY176" fmla="*/ 3793921 h 5918557"/>
                  <a:gd name="connsiteX177" fmla="*/ 1032610 w 8126844"/>
                  <a:gd name="connsiteY177" fmla="*/ 3632557 h 5918557"/>
                  <a:gd name="connsiteX178" fmla="*/ 535068 w 8126844"/>
                  <a:gd name="connsiteY178" fmla="*/ 3484639 h 5918557"/>
                  <a:gd name="connsiteX179" fmla="*/ 198892 w 8126844"/>
                  <a:gd name="connsiteY179" fmla="*/ 3242592 h 5918557"/>
                  <a:gd name="connsiteX180" fmla="*/ 10633 w 8126844"/>
                  <a:gd name="connsiteY180" fmla="*/ 3081227 h 5918557"/>
                  <a:gd name="connsiteX181" fmla="*/ 50974 w 8126844"/>
                  <a:gd name="connsiteY181" fmla="*/ 2946757 h 5918557"/>
                  <a:gd name="connsiteX182" fmla="*/ 279574 w 8126844"/>
                  <a:gd name="connsiteY182" fmla="*/ 3027439 h 5918557"/>
                  <a:gd name="connsiteX183" fmla="*/ 1019163 w 8126844"/>
                  <a:gd name="connsiteY183" fmla="*/ 3430851 h 5918557"/>
                  <a:gd name="connsiteX184" fmla="*/ 1462916 w 8126844"/>
                  <a:gd name="connsiteY184" fmla="*/ 3672898 h 5918557"/>
                  <a:gd name="connsiteX185" fmla="*/ 1799092 w 8126844"/>
                  <a:gd name="connsiteY185" fmla="*/ 3767027 h 5918557"/>
                  <a:gd name="connsiteX186" fmla="*/ 1973904 w 8126844"/>
                  <a:gd name="connsiteY186" fmla="*/ 3699792 h 5918557"/>
                  <a:gd name="connsiteX187" fmla="*/ 1960457 w 8126844"/>
                  <a:gd name="connsiteY187" fmla="*/ 3457745 h 5918557"/>
                  <a:gd name="connsiteX188" fmla="*/ 1624280 w 8126844"/>
                  <a:gd name="connsiteY188" fmla="*/ 3350169 h 5918557"/>
                  <a:gd name="connsiteX189" fmla="*/ 1288104 w 8126844"/>
                  <a:gd name="connsiteY189" fmla="*/ 3202251 h 5918557"/>
                  <a:gd name="connsiteX190" fmla="*/ 1261210 w 8126844"/>
                  <a:gd name="connsiteY190" fmla="*/ 3067780 h 5918557"/>
                  <a:gd name="connsiteX191" fmla="*/ 1462916 w 8126844"/>
                  <a:gd name="connsiteY191" fmla="*/ 3067780 h 5918557"/>
                  <a:gd name="connsiteX192" fmla="*/ 1691516 w 8126844"/>
                  <a:gd name="connsiteY192" fmla="*/ 3148463 h 5918557"/>
                  <a:gd name="connsiteX193" fmla="*/ 1758751 w 8126844"/>
                  <a:gd name="connsiteY193" fmla="*/ 2933310 h 5918557"/>
                  <a:gd name="connsiteX194" fmla="*/ 1597386 w 8126844"/>
                  <a:gd name="connsiteY194" fmla="*/ 2758498 h 5918557"/>
                  <a:gd name="connsiteX195" fmla="*/ 1153633 w 8126844"/>
                  <a:gd name="connsiteY195" fmla="*/ 2570239 h 5918557"/>
                  <a:gd name="connsiteX196" fmla="*/ 871245 w 8126844"/>
                  <a:gd name="connsiteY196" fmla="*/ 2381980 h 5918557"/>
                  <a:gd name="connsiteX197" fmla="*/ 750221 w 8126844"/>
                  <a:gd name="connsiteY197" fmla="*/ 2247510 h 5918557"/>
                  <a:gd name="connsiteX198" fmla="*/ 844351 w 8126844"/>
                  <a:gd name="connsiteY198" fmla="*/ 2126486 h 5918557"/>
                  <a:gd name="connsiteX199" fmla="*/ 1328445 w 8126844"/>
                  <a:gd name="connsiteY199" fmla="*/ 2341639 h 5918557"/>
                  <a:gd name="connsiteX200" fmla="*/ 1606671 w 8126844"/>
                  <a:gd name="connsiteY200" fmla="*/ 2488058 h 5918557"/>
                  <a:gd name="connsiteX201" fmla="*/ 1720260 w 8126844"/>
                  <a:gd name="connsiteY201" fmla="*/ 2209219 h 5918557"/>
                  <a:gd name="connsiteX202" fmla="*/ 1772079 w 8126844"/>
                  <a:gd name="connsiteY202" fmla="*/ 2025794 h 5918557"/>
                  <a:gd name="connsiteX203" fmla="*/ 1693720 w 8126844"/>
                  <a:gd name="connsiteY203" fmla="*/ 1853765 h 5918557"/>
                  <a:gd name="connsiteX204" fmla="*/ 2176456 w 8126844"/>
                  <a:gd name="connsiteY204" fmla="*/ 2166613 h 5918557"/>
                  <a:gd name="connsiteX205" fmla="*/ 1984049 w 8126844"/>
                  <a:gd name="connsiteY205" fmla="*/ 2144205 h 5918557"/>
                  <a:gd name="connsiteX206" fmla="*/ 1894130 w 8126844"/>
                  <a:gd name="connsiteY206" fmla="*/ 2281923 h 5918557"/>
                  <a:gd name="connsiteX207" fmla="*/ 1879774 w 8126844"/>
                  <a:gd name="connsiteY207" fmla="*/ 2624027 h 5918557"/>
                  <a:gd name="connsiteX208" fmla="*/ 2390763 w 8126844"/>
                  <a:gd name="connsiteY208" fmla="*/ 2852627 h 5918557"/>
                  <a:gd name="connsiteX209" fmla="*/ 3157245 w 8126844"/>
                  <a:gd name="connsiteY209" fmla="*/ 3067780 h 5918557"/>
                  <a:gd name="connsiteX210" fmla="*/ 3708574 w 8126844"/>
                  <a:gd name="connsiteY210" fmla="*/ 3202251 h 5918557"/>
                  <a:gd name="connsiteX211" fmla="*/ 4165774 w 8126844"/>
                  <a:gd name="connsiteY211" fmla="*/ 3175357 h 5918557"/>
                  <a:gd name="connsiteX212" fmla="*/ 4394374 w 8126844"/>
                  <a:gd name="connsiteY212" fmla="*/ 3148463 h 5918557"/>
                  <a:gd name="connsiteX213" fmla="*/ 4407821 w 8126844"/>
                  <a:gd name="connsiteY213" fmla="*/ 2960204 h 5918557"/>
                  <a:gd name="connsiteX214" fmla="*/ 4192668 w 8126844"/>
                  <a:gd name="connsiteY214" fmla="*/ 2919863 h 5918557"/>
                  <a:gd name="connsiteX215" fmla="*/ 4031304 w 8126844"/>
                  <a:gd name="connsiteY215" fmla="*/ 2960204 h 5918557"/>
                  <a:gd name="connsiteX216" fmla="*/ 4031304 w 8126844"/>
                  <a:gd name="connsiteY216" fmla="*/ 2785392 h 5918557"/>
                  <a:gd name="connsiteX217" fmla="*/ 4448163 w 8126844"/>
                  <a:gd name="connsiteY217" fmla="*/ 2664369 h 5918557"/>
                  <a:gd name="connsiteX218" fmla="*/ 4703657 w 8126844"/>
                  <a:gd name="connsiteY218" fmla="*/ 2556792 h 5918557"/>
                  <a:gd name="connsiteX219" fmla="*/ 4719129 w 8126844"/>
                  <a:gd name="connsiteY219" fmla="*/ 2340128 h 5918557"/>
                  <a:gd name="connsiteX220" fmla="*/ 4519556 w 8126844"/>
                  <a:gd name="connsiteY220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390763 w 8126844"/>
                  <a:gd name="connsiteY166" fmla="*/ 4493169 h 5918557"/>
                  <a:gd name="connsiteX167" fmla="*/ 2120042 w 8126844"/>
                  <a:gd name="connsiteY167" fmla="*/ 4570182 h 5918557"/>
                  <a:gd name="connsiteX168" fmla="*/ 2094927 w 8126844"/>
                  <a:gd name="connsiteY168" fmla="*/ 4560404 h 5918557"/>
                  <a:gd name="connsiteX169" fmla="*/ 1557045 w 8126844"/>
                  <a:gd name="connsiteY169" fmla="*/ 4385592 h 5918557"/>
                  <a:gd name="connsiteX170" fmla="*/ 965374 w 8126844"/>
                  <a:gd name="connsiteY170" fmla="*/ 4156992 h 5918557"/>
                  <a:gd name="connsiteX171" fmla="*/ 481280 w 8126844"/>
                  <a:gd name="connsiteY171" fmla="*/ 3941839 h 5918557"/>
                  <a:gd name="connsiteX172" fmla="*/ 198892 w 8126844"/>
                  <a:gd name="connsiteY172" fmla="*/ 3834263 h 5918557"/>
                  <a:gd name="connsiteX173" fmla="*/ 131657 w 8126844"/>
                  <a:gd name="connsiteY173" fmla="*/ 3740133 h 5918557"/>
                  <a:gd name="connsiteX174" fmla="*/ 279574 w 8126844"/>
                  <a:gd name="connsiteY174" fmla="*/ 3646004 h 5918557"/>
                  <a:gd name="connsiteX175" fmla="*/ 642645 w 8126844"/>
                  <a:gd name="connsiteY175" fmla="*/ 3820816 h 5918557"/>
                  <a:gd name="connsiteX176" fmla="*/ 1113292 w 8126844"/>
                  <a:gd name="connsiteY176" fmla="*/ 3968733 h 5918557"/>
                  <a:gd name="connsiteX177" fmla="*/ 1153633 w 8126844"/>
                  <a:gd name="connsiteY177" fmla="*/ 3793921 h 5918557"/>
                  <a:gd name="connsiteX178" fmla="*/ 1032610 w 8126844"/>
                  <a:gd name="connsiteY178" fmla="*/ 3632557 h 5918557"/>
                  <a:gd name="connsiteX179" fmla="*/ 535068 w 8126844"/>
                  <a:gd name="connsiteY179" fmla="*/ 3484639 h 5918557"/>
                  <a:gd name="connsiteX180" fmla="*/ 198892 w 8126844"/>
                  <a:gd name="connsiteY180" fmla="*/ 3242592 h 5918557"/>
                  <a:gd name="connsiteX181" fmla="*/ 10633 w 8126844"/>
                  <a:gd name="connsiteY181" fmla="*/ 3081227 h 5918557"/>
                  <a:gd name="connsiteX182" fmla="*/ 50974 w 8126844"/>
                  <a:gd name="connsiteY182" fmla="*/ 2946757 h 5918557"/>
                  <a:gd name="connsiteX183" fmla="*/ 279574 w 8126844"/>
                  <a:gd name="connsiteY183" fmla="*/ 3027439 h 5918557"/>
                  <a:gd name="connsiteX184" fmla="*/ 1019163 w 8126844"/>
                  <a:gd name="connsiteY184" fmla="*/ 3430851 h 5918557"/>
                  <a:gd name="connsiteX185" fmla="*/ 1462916 w 8126844"/>
                  <a:gd name="connsiteY185" fmla="*/ 3672898 h 5918557"/>
                  <a:gd name="connsiteX186" fmla="*/ 1799092 w 8126844"/>
                  <a:gd name="connsiteY186" fmla="*/ 3767027 h 5918557"/>
                  <a:gd name="connsiteX187" fmla="*/ 1973904 w 8126844"/>
                  <a:gd name="connsiteY187" fmla="*/ 3699792 h 5918557"/>
                  <a:gd name="connsiteX188" fmla="*/ 1960457 w 8126844"/>
                  <a:gd name="connsiteY188" fmla="*/ 3457745 h 5918557"/>
                  <a:gd name="connsiteX189" fmla="*/ 1624280 w 8126844"/>
                  <a:gd name="connsiteY189" fmla="*/ 3350169 h 5918557"/>
                  <a:gd name="connsiteX190" fmla="*/ 1288104 w 8126844"/>
                  <a:gd name="connsiteY190" fmla="*/ 3202251 h 5918557"/>
                  <a:gd name="connsiteX191" fmla="*/ 1261210 w 8126844"/>
                  <a:gd name="connsiteY191" fmla="*/ 3067780 h 5918557"/>
                  <a:gd name="connsiteX192" fmla="*/ 1462916 w 8126844"/>
                  <a:gd name="connsiteY192" fmla="*/ 3067780 h 5918557"/>
                  <a:gd name="connsiteX193" fmla="*/ 1691516 w 8126844"/>
                  <a:gd name="connsiteY193" fmla="*/ 3148463 h 5918557"/>
                  <a:gd name="connsiteX194" fmla="*/ 1758751 w 8126844"/>
                  <a:gd name="connsiteY194" fmla="*/ 2933310 h 5918557"/>
                  <a:gd name="connsiteX195" fmla="*/ 1597386 w 8126844"/>
                  <a:gd name="connsiteY195" fmla="*/ 2758498 h 5918557"/>
                  <a:gd name="connsiteX196" fmla="*/ 1153633 w 8126844"/>
                  <a:gd name="connsiteY196" fmla="*/ 2570239 h 5918557"/>
                  <a:gd name="connsiteX197" fmla="*/ 871245 w 8126844"/>
                  <a:gd name="connsiteY197" fmla="*/ 2381980 h 5918557"/>
                  <a:gd name="connsiteX198" fmla="*/ 750221 w 8126844"/>
                  <a:gd name="connsiteY198" fmla="*/ 2247510 h 5918557"/>
                  <a:gd name="connsiteX199" fmla="*/ 844351 w 8126844"/>
                  <a:gd name="connsiteY199" fmla="*/ 2126486 h 5918557"/>
                  <a:gd name="connsiteX200" fmla="*/ 1328445 w 8126844"/>
                  <a:gd name="connsiteY200" fmla="*/ 2341639 h 5918557"/>
                  <a:gd name="connsiteX201" fmla="*/ 1606671 w 8126844"/>
                  <a:gd name="connsiteY201" fmla="*/ 2488058 h 5918557"/>
                  <a:gd name="connsiteX202" fmla="*/ 1720260 w 8126844"/>
                  <a:gd name="connsiteY202" fmla="*/ 2209219 h 5918557"/>
                  <a:gd name="connsiteX203" fmla="*/ 1772079 w 8126844"/>
                  <a:gd name="connsiteY203" fmla="*/ 2025794 h 5918557"/>
                  <a:gd name="connsiteX204" fmla="*/ 1693720 w 8126844"/>
                  <a:gd name="connsiteY204" fmla="*/ 1853765 h 5918557"/>
                  <a:gd name="connsiteX205" fmla="*/ 2176456 w 8126844"/>
                  <a:gd name="connsiteY205" fmla="*/ 2166613 h 5918557"/>
                  <a:gd name="connsiteX206" fmla="*/ 1984049 w 8126844"/>
                  <a:gd name="connsiteY206" fmla="*/ 2144205 h 5918557"/>
                  <a:gd name="connsiteX207" fmla="*/ 1894130 w 8126844"/>
                  <a:gd name="connsiteY207" fmla="*/ 2281923 h 5918557"/>
                  <a:gd name="connsiteX208" fmla="*/ 1879774 w 8126844"/>
                  <a:gd name="connsiteY208" fmla="*/ 2624027 h 5918557"/>
                  <a:gd name="connsiteX209" fmla="*/ 2390763 w 8126844"/>
                  <a:gd name="connsiteY209" fmla="*/ 2852627 h 5918557"/>
                  <a:gd name="connsiteX210" fmla="*/ 3157245 w 8126844"/>
                  <a:gd name="connsiteY210" fmla="*/ 3067780 h 5918557"/>
                  <a:gd name="connsiteX211" fmla="*/ 3708574 w 8126844"/>
                  <a:gd name="connsiteY211" fmla="*/ 3202251 h 5918557"/>
                  <a:gd name="connsiteX212" fmla="*/ 4165774 w 8126844"/>
                  <a:gd name="connsiteY212" fmla="*/ 3175357 h 5918557"/>
                  <a:gd name="connsiteX213" fmla="*/ 4394374 w 8126844"/>
                  <a:gd name="connsiteY213" fmla="*/ 3148463 h 5918557"/>
                  <a:gd name="connsiteX214" fmla="*/ 4407821 w 8126844"/>
                  <a:gd name="connsiteY214" fmla="*/ 2960204 h 5918557"/>
                  <a:gd name="connsiteX215" fmla="*/ 4192668 w 8126844"/>
                  <a:gd name="connsiteY215" fmla="*/ 2919863 h 5918557"/>
                  <a:gd name="connsiteX216" fmla="*/ 4031304 w 8126844"/>
                  <a:gd name="connsiteY216" fmla="*/ 2960204 h 5918557"/>
                  <a:gd name="connsiteX217" fmla="*/ 4031304 w 8126844"/>
                  <a:gd name="connsiteY217" fmla="*/ 2785392 h 5918557"/>
                  <a:gd name="connsiteX218" fmla="*/ 4448163 w 8126844"/>
                  <a:gd name="connsiteY218" fmla="*/ 2664369 h 5918557"/>
                  <a:gd name="connsiteX219" fmla="*/ 4703657 w 8126844"/>
                  <a:gd name="connsiteY219" fmla="*/ 2556792 h 5918557"/>
                  <a:gd name="connsiteX220" fmla="*/ 4719129 w 8126844"/>
                  <a:gd name="connsiteY220" fmla="*/ 2340128 h 5918557"/>
                  <a:gd name="connsiteX221" fmla="*/ 4519556 w 8126844"/>
                  <a:gd name="connsiteY221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120042 w 8126844"/>
                  <a:gd name="connsiteY166" fmla="*/ 4570182 h 5918557"/>
                  <a:gd name="connsiteX167" fmla="*/ 2094927 w 8126844"/>
                  <a:gd name="connsiteY167" fmla="*/ 4560404 h 5918557"/>
                  <a:gd name="connsiteX168" fmla="*/ 1557045 w 8126844"/>
                  <a:gd name="connsiteY168" fmla="*/ 4385592 h 5918557"/>
                  <a:gd name="connsiteX169" fmla="*/ 965374 w 8126844"/>
                  <a:gd name="connsiteY169" fmla="*/ 4156992 h 5918557"/>
                  <a:gd name="connsiteX170" fmla="*/ 481280 w 8126844"/>
                  <a:gd name="connsiteY170" fmla="*/ 3941839 h 5918557"/>
                  <a:gd name="connsiteX171" fmla="*/ 198892 w 8126844"/>
                  <a:gd name="connsiteY171" fmla="*/ 3834263 h 5918557"/>
                  <a:gd name="connsiteX172" fmla="*/ 131657 w 8126844"/>
                  <a:gd name="connsiteY172" fmla="*/ 3740133 h 5918557"/>
                  <a:gd name="connsiteX173" fmla="*/ 279574 w 8126844"/>
                  <a:gd name="connsiteY173" fmla="*/ 3646004 h 5918557"/>
                  <a:gd name="connsiteX174" fmla="*/ 642645 w 8126844"/>
                  <a:gd name="connsiteY174" fmla="*/ 3820816 h 5918557"/>
                  <a:gd name="connsiteX175" fmla="*/ 1113292 w 8126844"/>
                  <a:gd name="connsiteY175" fmla="*/ 3968733 h 5918557"/>
                  <a:gd name="connsiteX176" fmla="*/ 1153633 w 8126844"/>
                  <a:gd name="connsiteY176" fmla="*/ 3793921 h 5918557"/>
                  <a:gd name="connsiteX177" fmla="*/ 1032610 w 8126844"/>
                  <a:gd name="connsiteY177" fmla="*/ 3632557 h 5918557"/>
                  <a:gd name="connsiteX178" fmla="*/ 535068 w 8126844"/>
                  <a:gd name="connsiteY178" fmla="*/ 3484639 h 5918557"/>
                  <a:gd name="connsiteX179" fmla="*/ 198892 w 8126844"/>
                  <a:gd name="connsiteY179" fmla="*/ 3242592 h 5918557"/>
                  <a:gd name="connsiteX180" fmla="*/ 10633 w 8126844"/>
                  <a:gd name="connsiteY180" fmla="*/ 3081227 h 5918557"/>
                  <a:gd name="connsiteX181" fmla="*/ 50974 w 8126844"/>
                  <a:gd name="connsiteY181" fmla="*/ 2946757 h 5918557"/>
                  <a:gd name="connsiteX182" fmla="*/ 279574 w 8126844"/>
                  <a:gd name="connsiteY182" fmla="*/ 3027439 h 5918557"/>
                  <a:gd name="connsiteX183" fmla="*/ 1019163 w 8126844"/>
                  <a:gd name="connsiteY183" fmla="*/ 3430851 h 5918557"/>
                  <a:gd name="connsiteX184" fmla="*/ 1462916 w 8126844"/>
                  <a:gd name="connsiteY184" fmla="*/ 3672898 h 5918557"/>
                  <a:gd name="connsiteX185" fmla="*/ 1799092 w 8126844"/>
                  <a:gd name="connsiteY185" fmla="*/ 3767027 h 5918557"/>
                  <a:gd name="connsiteX186" fmla="*/ 1973904 w 8126844"/>
                  <a:gd name="connsiteY186" fmla="*/ 3699792 h 5918557"/>
                  <a:gd name="connsiteX187" fmla="*/ 1960457 w 8126844"/>
                  <a:gd name="connsiteY187" fmla="*/ 3457745 h 5918557"/>
                  <a:gd name="connsiteX188" fmla="*/ 1624280 w 8126844"/>
                  <a:gd name="connsiteY188" fmla="*/ 3350169 h 5918557"/>
                  <a:gd name="connsiteX189" fmla="*/ 1288104 w 8126844"/>
                  <a:gd name="connsiteY189" fmla="*/ 3202251 h 5918557"/>
                  <a:gd name="connsiteX190" fmla="*/ 1261210 w 8126844"/>
                  <a:gd name="connsiteY190" fmla="*/ 3067780 h 5918557"/>
                  <a:gd name="connsiteX191" fmla="*/ 1462916 w 8126844"/>
                  <a:gd name="connsiteY191" fmla="*/ 3067780 h 5918557"/>
                  <a:gd name="connsiteX192" fmla="*/ 1691516 w 8126844"/>
                  <a:gd name="connsiteY192" fmla="*/ 3148463 h 5918557"/>
                  <a:gd name="connsiteX193" fmla="*/ 1758751 w 8126844"/>
                  <a:gd name="connsiteY193" fmla="*/ 2933310 h 5918557"/>
                  <a:gd name="connsiteX194" fmla="*/ 1597386 w 8126844"/>
                  <a:gd name="connsiteY194" fmla="*/ 2758498 h 5918557"/>
                  <a:gd name="connsiteX195" fmla="*/ 1153633 w 8126844"/>
                  <a:gd name="connsiteY195" fmla="*/ 2570239 h 5918557"/>
                  <a:gd name="connsiteX196" fmla="*/ 871245 w 8126844"/>
                  <a:gd name="connsiteY196" fmla="*/ 2381980 h 5918557"/>
                  <a:gd name="connsiteX197" fmla="*/ 750221 w 8126844"/>
                  <a:gd name="connsiteY197" fmla="*/ 2247510 h 5918557"/>
                  <a:gd name="connsiteX198" fmla="*/ 844351 w 8126844"/>
                  <a:gd name="connsiteY198" fmla="*/ 2126486 h 5918557"/>
                  <a:gd name="connsiteX199" fmla="*/ 1328445 w 8126844"/>
                  <a:gd name="connsiteY199" fmla="*/ 2341639 h 5918557"/>
                  <a:gd name="connsiteX200" fmla="*/ 1606671 w 8126844"/>
                  <a:gd name="connsiteY200" fmla="*/ 2488058 h 5918557"/>
                  <a:gd name="connsiteX201" fmla="*/ 1720260 w 8126844"/>
                  <a:gd name="connsiteY201" fmla="*/ 2209219 h 5918557"/>
                  <a:gd name="connsiteX202" fmla="*/ 1772079 w 8126844"/>
                  <a:gd name="connsiteY202" fmla="*/ 2025794 h 5918557"/>
                  <a:gd name="connsiteX203" fmla="*/ 1693720 w 8126844"/>
                  <a:gd name="connsiteY203" fmla="*/ 1853765 h 5918557"/>
                  <a:gd name="connsiteX204" fmla="*/ 2176456 w 8126844"/>
                  <a:gd name="connsiteY204" fmla="*/ 2166613 h 5918557"/>
                  <a:gd name="connsiteX205" fmla="*/ 1984049 w 8126844"/>
                  <a:gd name="connsiteY205" fmla="*/ 2144205 h 5918557"/>
                  <a:gd name="connsiteX206" fmla="*/ 1894130 w 8126844"/>
                  <a:gd name="connsiteY206" fmla="*/ 2281923 h 5918557"/>
                  <a:gd name="connsiteX207" fmla="*/ 1879774 w 8126844"/>
                  <a:gd name="connsiteY207" fmla="*/ 2624027 h 5918557"/>
                  <a:gd name="connsiteX208" fmla="*/ 2390763 w 8126844"/>
                  <a:gd name="connsiteY208" fmla="*/ 2852627 h 5918557"/>
                  <a:gd name="connsiteX209" fmla="*/ 3157245 w 8126844"/>
                  <a:gd name="connsiteY209" fmla="*/ 3067780 h 5918557"/>
                  <a:gd name="connsiteX210" fmla="*/ 3708574 w 8126844"/>
                  <a:gd name="connsiteY210" fmla="*/ 3202251 h 5918557"/>
                  <a:gd name="connsiteX211" fmla="*/ 4165774 w 8126844"/>
                  <a:gd name="connsiteY211" fmla="*/ 3175357 h 5918557"/>
                  <a:gd name="connsiteX212" fmla="*/ 4394374 w 8126844"/>
                  <a:gd name="connsiteY212" fmla="*/ 3148463 h 5918557"/>
                  <a:gd name="connsiteX213" fmla="*/ 4407821 w 8126844"/>
                  <a:gd name="connsiteY213" fmla="*/ 2960204 h 5918557"/>
                  <a:gd name="connsiteX214" fmla="*/ 4192668 w 8126844"/>
                  <a:gd name="connsiteY214" fmla="*/ 2919863 h 5918557"/>
                  <a:gd name="connsiteX215" fmla="*/ 4031304 w 8126844"/>
                  <a:gd name="connsiteY215" fmla="*/ 2960204 h 5918557"/>
                  <a:gd name="connsiteX216" fmla="*/ 4031304 w 8126844"/>
                  <a:gd name="connsiteY216" fmla="*/ 2785392 h 5918557"/>
                  <a:gd name="connsiteX217" fmla="*/ 4448163 w 8126844"/>
                  <a:gd name="connsiteY217" fmla="*/ 2664369 h 5918557"/>
                  <a:gd name="connsiteX218" fmla="*/ 4703657 w 8126844"/>
                  <a:gd name="connsiteY218" fmla="*/ 2556792 h 5918557"/>
                  <a:gd name="connsiteX219" fmla="*/ 4719129 w 8126844"/>
                  <a:gd name="connsiteY219" fmla="*/ 2340128 h 5918557"/>
                  <a:gd name="connsiteX220" fmla="*/ 4519556 w 8126844"/>
                  <a:gd name="connsiteY220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120042 w 8126844"/>
                  <a:gd name="connsiteY165" fmla="*/ 4570182 h 5918557"/>
                  <a:gd name="connsiteX166" fmla="*/ 2094927 w 8126844"/>
                  <a:gd name="connsiteY166" fmla="*/ 4560404 h 5918557"/>
                  <a:gd name="connsiteX167" fmla="*/ 1557045 w 8126844"/>
                  <a:gd name="connsiteY167" fmla="*/ 4385592 h 5918557"/>
                  <a:gd name="connsiteX168" fmla="*/ 965374 w 8126844"/>
                  <a:gd name="connsiteY168" fmla="*/ 4156992 h 5918557"/>
                  <a:gd name="connsiteX169" fmla="*/ 481280 w 8126844"/>
                  <a:gd name="connsiteY169" fmla="*/ 3941839 h 5918557"/>
                  <a:gd name="connsiteX170" fmla="*/ 198892 w 8126844"/>
                  <a:gd name="connsiteY170" fmla="*/ 3834263 h 5918557"/>
                  <a:gd name="connsiteX171" fmla="*/ 131657 w 8126844"/>
                  <a:gd name="connsiteY171" fmla="*/ 3740133 h 5918557"/>
                  <a:gd name="connsiteX172" fmla="*/ 279574 w 8126844"/>
                  <a:gd name="connsiteY172" fmla="*/ 3646004 h 5918557"/>
                  <a:gd name="connsiteX173" fmla="*/ 642645 w 8126844"/>
                  <a:gd name="connsiteY173" fmla="*/ 3820816 h 5918557"/>
                  <a:gd name="connsiteX174" fmla="*/ 1113292 w 8126844"/>
                  <a:gd name="connsiteY174" fmla="*/ 3968733 h 5918557"/>
                  <a:gd name="connsiteX175" fmla="*/ 1153633 w 8126844"/>
                  <a:gd name="connsiteY175" fmla="*/ 3793921 h 5918557"/>
                  <a:gd name="connsiteX176" fmla="*/ 1032610 w 8126844"/>
                  <a:gd name="connsiteY176" fmla="*/ 3632557 h 5918557"/>
                  <a:gd name="connsiteX177" fmla="*/ 535068 w 8126844"/>
                  <a:gd name="connsiteY177" fmla="*/ 3484639 h 5918557"/>
                  <a:gd name="connsiteX178" fmla="*/ 198892 w 8126844"/>
                  <a:gd name="connsiteY178" fmla="*/ 3242592 h 5918557"/>
                  <a:gd name="connsiteX179" fmla="*/ 10633 w 8126844"/>
                  <a:gd name="connsiteY179" fmla="*/ 3081227 h 5918557"/>
                  <a:gd name="connsiteX180" fmla="*/ 50974 w 8126844"/>
                  <a:gd name="connsiteY180" fmla="*/ 2946757 h 5918557"/>
                  <a:gd name="connsiteX181" fmla="*/ 279574 w 8126844"/>
                  <a:gd name="connsiteY181" fmla="*/ 3027439 h 5918557"/>
                  <a:gd name="connsiteX182" fmla="*/ 1019163 w 8126844"/>
                  <a:gd name="connsiteY182" fmla="*/ 3430851 h 5918557"/>
                  <a:gd name="connsiteX183" fmla="*/ 1462916 w 8126844"/>
                  <a:gd name="connsiteY183" fmla="*/ 3672898 h 5918557"/>
                  <a:gd name="connsiteX184" fmla="*/ 1799092 w 8126844"/>
                  <a:gd name="connsiteY184" fmla="*/ 3767027 h 5918557"/>
                  <a:gd name="connsiteX185" fmla="*/ 1973904 w 8126844"/>
                  <a:gd name="connsiteY185" fmla="*/ 3699792 h 5918557"/>
                  <a:gd name="connsiteX186" fmla="*/ 1960457 w 8126844"/>
                  <a:gd name="connsiteY186" fmla="*/ 3457745 h 5918557"/>
                  <a:gd name="connsiteX187" fmla="*/ 1624280 w 8126844"/>
                  <a:gd name="connsiteY187" fmla="*/ 3350169 h 5918557"/>
                  <a:gd name="connsiteX188" fmla="*/ 1288104 w 8126844"/>
                  <a:gd name="connsiteY188" fmla="*/ 3202251 h 5918557"/>
                  <a:gd name="connsiteX189" fmla="*/ 1261210 w 8126844"/>
                  <a:gd name="connsiteY189" fmla="*/ 3067780 h 5918557"/>
                  <a:gd name="connsiteX190" fmla="*/ 1462916 w 8126844"/>
                  <a:gd name="connsiteY190" fmla="*/ 3067780 h 5918557"/>
                  <a:gd name="connsiteX191" fmla="*/ 1691516 w 8126844"/>
                  <a:gd name="connsiteY191" fmla="*/ 3148463 h 5918557"/>
                  <a:gd name="connsiteX192" fmla="*/ 1758751 w 8126844"/>
                  <a:gd name="connsiteY192" fmla="*/ 2933310 h 5918557"/>
                  <a:gd name="connsiteX193" fmla="*/ 1597386 w 8126844"/>
                  <a:gd name="connsiteY193" fmla="*/ 2758498 h 5918557"/>
                  <a:gd name="connsiteX194" fmla="*/ 1153633 w 8126844"/>
                  <a:gd name="connsiteY194" fmla="*/ 2570239 h 5918557"/>
                  <a:gd name="connsiteX195" fmla="*/ 871245 w 8126844"/>
                  <a:gd name="connsiteY195" fmla="*/ 2381980 h 5918557"/>
                  <a:gd name="connsiteX196" fmla="*/ 750221 w 8126844"/>
                  <a:gd name="connsiteY196" fmla="*/ 2247510 h 5918557"/>
                  <a:gd name="connsiteX197" fmla="*/ 844351 w 8126844"/>
                  <a:gd name="connsiteY197" fmla="*/ 2126486 h 5918557"/>
                  <a:gd name="connsiteX198" fmla="*/ 1328445 w 8126844"/>
                  <a:gd name="connsiteY198" fmla="*/ 2341639 h 5918557"/>
                  <a:gd name="connsiteX199" fmla="*/ 1606671 w 8126844"/>
                  <a:gd name="connsiteY199" fmla="*/ 2488058 h 5918557"/>
                  <a:gd name="connsiteX200" fmla="*/ 1720260 w 8126844"/>
                  <a:gd name="connsiteY200" fmla="*/ 2209219 h 5918557"/>
                  <a:gd name="connsiteX201" fmla="*/ 1772079 w 8126844"/>
                  <a:gd name="connsiteY201" fmla="*/ 2025794 h 5918557"/>
                  <a:gd name="connsiteX202" fmla="*/ 1693720 w 8126844"/>
                  <a:gd name="connsiteY202" fmla="*/ 1853765 h 5918557"/>
                  <a:gd name="connsiteX203" fmla="*/ 2176456 w 8126844"/>
                  <a:gd name="connsiteY203" fmla="*/ 2166613 h 5918557"/>
                  <a:gd name="connsiteX204" fmla="*/ 1984049 w 8126844"/>
                  <a:gd name="connsiteY204" fmla="*/ 2144205 h 5918557"/>
                  <a:gd name="connsiteX205" fmla="*/ 1894130 w 8126844"/>
                  <a:gd name="connsiteY205" fmla="*/ 2281923 h 5918557"/>
                  <a:gd name="connsiteX206" fmla="*/ 1879774 w 8126844"/>
                  <a:gd name="connsiteY206" fmla="*/ 2624027 h 5918557"/>
                  <a:gd name="connsiteX207" fmla="*/ 2390763 w 8126844"/>
                  <a:gd name="connsiteY207" fmla="*/ 2852627 h 5918557"/>
                  <a:gd name="connsiteX208" fmla="*/ 3157245 w 8126844"/>
                  <a:gd name="connsiteY208" fmla="*/ 3067780 h 5918557"/>
                  <a:gd name="connsiteX209" fmla="*/ 3708574 w 8126844"/>
                  <a:gd name="connsiteY209" fmla="*/ 3202251 h 5918557"/>
                  <a:gd name="connsiteX210" fmla="*/ 4165774 w 8126844"/>
                  <a:gd name="connsiteY210" fmla="*/ 3175357 h 5918557"/>
                  <a:gd name="connsiteX211" fmla="*/ 4394374 w 8126844"/>
                  <a:gd name="connsiteY211" fmla="*/ 3148463 h 5918557"/>
                  <a:gd name="connsiteX212" fmla="*/ 4407821 w 8126844"/>
                  <a:gd name="connsiteY212" fmla="*/ 2960204 h 5918557"/>
                  <a:gd name="connsiteX213" fmla="*/ 4192668 w 8126844"/>
                  <a:gd name="connsiteY213" fmla="*/ 2919863 h 5918557"/>
                  <a:gd name="connsiteX214" fmla="*/ 4031304 w 8126844"/>
                  <a:gd name="connsiteY214" fmla="*/ 2960204 h 5918557"/>
                  <a:gd name="connsiteX215" fmla="*/ 4031304 w 8126844"/>
                  <a:gd name="connsiteY215" fmla="*/ 2785392 h 5918557"/>
                  <a:gd name="connsiteX216" fmla="*/ 4448163 w 8126844"/>
                  <a:gd name="connsiteY216" fmla="*/ 2664369 h 5918557"/>
                  <a:gd name="connsiteX217" fmla="*/ 4703657 w 8126844"/>
                  <a:gd name="connsiteY217" fmla="*/ 2556792 h 5918557"/>
                  <a:gd name="connsiteX218" fmla="*/ 4719129 w 8126844"/>
                  <a:gd name="connsiteY218" fmla="*/ 2340128 h 5918557"/>
                  <a:gd name="connsiteX219" fmla="*/ 4519556 w 8126844"/>
                  <a:gd name="connsiteY219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120042 w 8126844"/>
                  <a:gd name="connsiteY165" fmla="*/ 4570182 h 5918557"/>
                  <a:gd name="connsiteX166" fmla="*/ 1557045 w 8126844"/>
                  <a:gd name="connsiteY166" fmla="*/ 4385592 h 5918557"/>
                  <a:gd name="connsiteX167" fmla="*/ 965374 w 8126844"/>
                  <a:gd name="connsiteY167" fmla="*/ 4156992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481280 w 8126844"/>
                  <a:gd name="connsiteY167" fmla="*/ 3941839 h 5918557"/>
                  <a:gd name="connsiteX168" fmla="*/ 198892 w 8126844"/>
                  <a:gd name="connsiteY168" fmla="*/ 3834263 h 5918557"/>
                  <a:gd name="connsiteX169" fmla="*/ 131657 w 8126844"/>
                  <a:gd name="connsiteY169" fmla="*/ 3740133 h 5918557"/>
                  <a:gd name="connsiteX170" fmla="*/ 279574 w 8126844"/>
                  <a:gd name="connsiteY170" fmla="*/ 3646004 h 5918557"/>
                  <a:gd name="connsiteX171" fmla="*/ 642645 w 8126844"/>
                  <a:gd name="connsiteY171" fmla="*/ 3820816 h 5918557"/>
                  <a:gd name="connsiteX172" fmla="*/ 1113292 w 8126844"/>
                  <a:gd name="connsiteY172" fmla="*/ 3968733 h 5918557"/>
                  <a:gd name="connsiteX173" fmla="*/ 1153633 w 8126844"/>
                  <a:gd name="connsiteY173" fmla="*/ 3793921 h 5918557"/>
                  <a:gd name="connsiteX174" fmla="*/ 1032610 w 8126844"/>
                  <a:gd name="connsiteY174" fmla="*/ 3632557 h 5918557"/>
                  <a:gd name="connsiteX175" fmla="*/ 535068 w 8126844"/>
                  <a:gd name="connsiteY175" fmla="*/ 3484639 h 5918557"/>
                  <a:gd name="connsiteX176" fmla="*/ 198892 w 8126844"/>
                  <a:gd name="connsiteY176" fmla="*/ 3242592 h 5918557"/>
                  <a:gd name="connsiteX177" fmla="*/ 10633 w 8126844"/>
                  <a:gd name="connsiteY177" fmla="*/ 3081227 h 5918557"/>
                  <a:gd name="connsiteX178" fmla="*/ 50974 w 8126844"/>
                  <a:gd name="connsiteY178" fmla="*/ 2946757 h 5918557"/>
                  <a:gd name="connsiteX179" fmla="*/ 279574 w 8126844"/>
                  <a:gd name="connsiteY179" fmla="*/ 3027439 h 5918557"/>
                  <a:gd name="connsiteX180" fmla="*/ 1019163 w 8126844"/>
                  <a:gd name="connsiteY180" fmla="*/ 3430851 h 5918557"/>
                  <a:gd name="connsiteX181" fmla="*/ 1462916 w 8126844"/>
                  <a:gd name="connsiteY181" fmla="*/ 3672898 h 5918557"/>
                  <a:gd name="connsiteX182" fmla="*/ 1799092 w 8126844"/>
                  <a:gd name="connsiteY182" fmla="*/ 3767027 h 5918557"/>
                  <a:gd name="connsiteX183" fmla="*/ 1973904 w 8126844"/>
                  <a:gd name="connsiteY183" fmla="*/ 3699792 h 5918557"/>
                  <a:gd name="connsiteX184" fmla="*/ 1960457 w 8126844"/>
                  <a:gd name="connsiteY184" fmla="*/ 3457745 h 5918557"/>
                  <a:gd name="connsiteX185" fmla="*/ 1624280 w 8126844"/>
                  <a:gd name="connsiteY185" fmla="*/ 3350169 h 5918557"/>
                  <a:gd name="connsiteX186" fmla="*/ 1288104 w 8126844"/>
                  <a:gd name="connsiteY186" fmla="*/ 3202251 h 5918557"/>
                  <a:gd name="connsiteX187" fmla="*/ 1261210 w 8126844"/>
                  <a:gd name="connsiteY187" fmla="*/ 3067780 h 5918557"/>
                  <a:gd name="connsiteX188" fmla="*/ 1462916 w 8126844"/>
                  <a:gd name="connsiteY188" fmla="*/ 3067780 h 5918557"/>
                  <a:gd name="connsiteX189" fmla="*/ 1691516 w 8126844"/>
                  <a:gd name="connsiteY189" fmla="*/ 3148463 h 5918557"/>
                  <a:gd name="connsiteX190" fmla="*/ 1758751 w 8126844"/>
                  <a:gd name="connsiteY190" fmla="*/ 2933310 h 5918557"/>
                  <a:gd name="connsiteX191" fmla="*/ 1597386 w 8126844"/>
                  <a:gd name="connsiteY191" fmla="*/ 2758498 h 5918557"/>
                  <a:gd name="connsiteX192" fmla="*/ 1153633 w 8126844"/>
                  <a:gd name="connsiteY192" fmla="*/ 2570239 h 5918557"/>
                  <a:gd name="connsiteX193" fmla="*/ 871245 w 8126844"/>
                  <a:gd name="connsiteY193" fmla="*/ 2381980 h 5918557"/>
                  <a:gd name="connsiteX194" fmla="*/ 750221 w 8126844"/>
                  <a:gd name="connsiteY194" fmla="*/ 2247510 h 5918557"/>
                  <a:gd name="connsiteX195" fmla="*/ 844351 w 8126844"/>
                  <a:gd name="connsiteY195" fmla="*/ 2126486 h 5918557"/>
                  <a:gd name="connsiteX196" fmla="*/ 1328445 w 8126844"/>
                  <a:gd name="connsiteY196" fmla="*/ 2341639 h 5918557"/>
                  <a:gd name="connsiteX197" fmla="*/ 1606671 w 8126844"/>
                  <a:gd name="connsiteY197" fmla="*/ 2488058 h 5918557"/>
                  <a:gd name="connsiteX198" fmla="*/ 1720260 w 8126844"/>
                  <a:gd name="connsiteY198" fmla="*/ 2209219 h 5918557"/>
                  <a:gd name="connsiteX199" fmla="*/ 1772079 w 8126844"/>
                  <a:gd name="connsiteY199" fmla="*/ 2025794 h 5918557"/>
                  <a:gd name="connsiteX200" fmla="*/ 1693720 w 8126844"/>
                  <a:gd name="connsiteY200" fmla="*/ 1853765 h 5918557"/>
                  <a:gd name="connsiteX201" fmla="*/ 2176456 w 8126844"/>
                  <a:gd name="connsiteY201" fmla="*/ 2166613 h 5918557"/>
                  <a:gd name="connsiteX202" fmla="*/ 1984049 w 8126844"/>
                  <a:gd name="connsiteY202" fmla="*/ 2144205 h 5918557"/>
                  <a:gd name="connsiteX203" fmla="*/ 1894130 w 8126844"/>
                  <a:gd name="connsiteY203" fmla="*/ 2281923 h 5918557"/>
                  <a:gd name="connsiteX204" fmla="*/ 1879774 w 8126844"/>
                  <a:gd name="connsiteY204" fmla="*/ 2624027 h 5918557"/>
                  <a:gd name="connsiteX205" fmla="*/ 2390763 w 8126844"/>
                  <a:gd name="connsiteY205" fmla="*/ 2852627 h 5918557"/>
                  <a:gd name="connsiteX206" fmla="*/ 3157245 w 8126844"/>
                  <a:gd name="connsiteY206" fmla="*/ 3067780 h 5918557"/>
                  <a:gd name="connsiteX207" fmla="*/ 3708574 w 8126844"/>
                  <a:gd name="connsiteY207" fmla="*/ 3202251 h 5918557"/>
                  <a:gd name="connsiteX208" fmla="*/ 4165774 w 8126844"/>
                  <a:gd name="connsiteY208" fmla="*/ 3175357 h 5918557"/>
                  <a:gd name="connsiteX209" fmla="*/ 4394374 w 8126844"/>
                  <a:gd name="connsiteY209" fmla="*/ 3148463 h 5918557"/>
                  <a:gd name="connsiteX210" fmla="*/ 4407821 w 8126844"/>
                  <a:gd name="connsiteY210" fmla="*/ 2960204 h 5918557"/>
                  <a:gd name="connsiteX211" fmla="*/ 4192668 w 8126844"/>
                  <a:gd name="connsiteY211" fmla="*/ 2919863 h 5918557"/>
                  <a:gd name="connsiteX212" fmla="*/ 4031304 w 8126844"/>
                  <a:gd name="connsiteY212" fmla="*/ 2960204 h 5918557"/>
                  <a:gd name="connsiteX213" fmla="*/ 4031304 w 8126844"/>
                  <a:gd name="connsiteY213" fmla="*/ 2785392 h 5918557"/>
                  <a:gd name="connsiteX214" fmla="*/ 4448163 w 8126844"/>
                  <a:gd name="connsiteY214" fmla="*/ 2664369 h 5918557"/>
                  <a:gd name="connsiteX215" fmla="*/ 4703657 w 8126844"/>
                  <a:gd name="connsiteY215" fmla="*/ 2556792 h 5918557"/>
                  <a:gd name="connsiteX216" fmla="*/ 4719129 w 8126844"/>
                  <a:gd name="connsiteY216" fmla="*/ 2340128 h 5918557"/>
                  <a:gd name="connsiteX217" fmla="*/ 4519556 w 8126844"/>
                  <a:gd name="connsiteY217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289912 w 8126844"/>
                  <a:gd name="connsiteY167" fmla="*/ 4693120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8126844" h="5918557">
                    <a:moveTo>
                      <a:pt x="5076343" y="2135224"/>
                    </a:moveTo>
                    <a:cubicBezTo>
                      <a:pt x="4977309" y="2201705"/>
                      <a:pt x="4927239" y="2171789"/>
                      <a:pt x="4866197" y="2254064"/>
                    </a:cubicBezTo>
                    <a:cubicBezTo>
                      <a:pt x="4805155" y="2336339"/>
                      <a:pt x="4869700" y="2454791"/>
                      <a:pt x="4959151" y="2462663"/>
                    </a:cubicBezTo>
                    <a:cubicBezTo>
                      <a:pt x="5048602" y="2470535"/>
                      <a:pt x="5210138" y="2403253"/>
                      <a:pt x="5402904" y="2301298"/>
                    </a:cubicBezTo>
                    <a:cubicBezTo>
                      <a:pt x="5595670" y="2199343"/>
                      <a:pt x="5954457" y="1962609"/>
                      <a:pt x="6115747" y="1850935"/>
                    </a:cubicBezTo>
                    <a:cubicBezTo>
                      <a:pt x="6277037" y="1739261"/>
                      <a:pt x="6198440" y="2266897"/>
                      <a:pt x="6243817" y="2281926"/>
                    </a:cubicBezTo>
                    <a:cubicBezTo>
                      <a:pt x="6289194" y="2296955"/>
                      <a:pt x="6565098" y="2206113"/>
                      <a:pt x="6598389" y="2100084"/>
                    </a:cubicBezTo>
                    <a:cubicBezTo>
                      <a:pt x="6631680" y="1994055"/>
                      <a:pt x="6416910" y="1712546"/>
                      <a:pt x="6443563" y="1645750"/>
                    </a:cubicBezTo>
                    <a:cubicBezTo>
                      <a:pt x="6470216" y="1578954"/>
                      <a:pt x="6705889" y="1899162"/>
                      <a:pt x="6787725" y="1921439"/>
                    </a:cubicBezTo>
                    <a:cubicBezTo>
                      <a:pt x="6869561" y="1943716"/>
                      <a:pt x="6949629" y="1827636"/>
                      <a:pt x="6934578" y="1779411"/>
                    </a:cubicBezTo>
                    <a:cubicBezTo>
                      <a:pt x="6919527" y="1731186"/>
                      <a:pt x="6666920" y="1543651"/>
                      <a:pt x="6668002" y="1409961"/>
                    </a:cubicBezTo>
                    <a:cubicBezTo>
                      <a:pt x="6669085" y="1276271"/>
                      <a:pt x="6900066" y="1139719"/>
                      <a:pt x="6941073" y="977271"/>
                    </a:cubicBezTo>
                    <a:cubicBezTo>
                      <a:pt x="6982080" y="814823"/>
                      <a:pt x="6815150" y="480116"/>
                      <a:pt x="6764360" y="399086"/>
                    </a:cubicBezTo>
                    <a:cubicBezTo>
                      <a:pt x="6713571" y="318056"/>
                      <a:pt x="6721260" y="446703"/>
                      <a:pt x="6656943" y="525696"/>
                    </a:cubicBezTo>
                    <a:cubicBezTo>
                      <a:pt x="6644173" y="358665"/>
                      <a:pt x="6708935" y="131797"/>
                      <a:pt x="6759584" y="0"/>
                    </a:cubicBezTo>
                    <a:cubicBezTo>
                      <a:pt x="6763216" y="118183"/>
                      <a:pt x="6763954" y="103191"/>
                      <a:pt x="6766984" y="176893"/>
                    </a:cubicBezTo>
                    <a:cubicBezTo>
                      <a:pt x="6836706" y="300466"/>
                      <a:pt x="7080292" y="667519"/>
                      <a:pt x="7177916" y="741439"/>
                    </a:cubicBezTo>
                    <a:cubicBezTo>
                      <a:pt x="7275540" y="815359"/>
                      <a:pt x="7305662" y="589040"/>
                      <a:pt x="7352727" y="620416"/>
                    </a:cubicBezTo>
                    <a:cubicBezTo>
                      <a:pt x="7399792" y="651792"/>
                      <a:pt x="7496163" y="806434"/>
                      <a:pt x="7460304" y="929698"/>
                    </a:cubicBezTo>
                    <a:cubicBezTo>
                      <a:pt x="7424445" y="1052962"/>
                      <a:pt x="7204809" y="1259151"/>
                      <a:pt x="7137574" y="1360004"/>
                    </a:cubicBezTo>
                    <a:cubicBezTo>
                      <a:pt x="7070339" y="1460857"/>
                      <a:pt x="7050168" y="1487751"/>
                      <a:pt x="7056892" y="1534816"/>
                    </a:cubicBezTo>
                    <a:cubicBezTo>
                      <a:pt x="7063616" y="1581881"/>
                      <a:pt x="7119645" y="1662563"/>
                      <a:pt x="7177916" y="1642392"/>
                    </a:cubicBezTo>
                    <a:cubicBezTo>
                      <a:pt x="7236187" y="1622221"/>
                      <a:pt x="7346004" y="1451892"/>
                      <a:pt x="7406516" y="1413792"/>
                    </a:cubicBezTo>
                    <a:cubicBezTo>
                      <a:pt x="7467028" y="1375692"/>
                      <a:pt x="7516333" y="1375692"/>
                      <a:pt x="7540986" y="1413792"/>
                    </a:cubicBezTo>
                    <a:cubicBezTo>
                      <a:pt x="7565639" y="1451892"/>
                      <a:pt x="7648562" y="1505680"/>
                      <a:pt x="7554433" y="1642392"/>
                    </a:cubicBezTo>
                    <a:cubicBezTo>
                      <a:pt x="7460304" y="1779104"/>
                      <a:pt x="7189122" y="2043563"/>
                      <a:pt x="6976210" y="2234063"/>
                    </a:cubicBezTo>
                    <a:cubicBezTo>
                      <a:pt x="6763298" y="2424563"/>
                      <a:pt x="6462981" y="2659886"/>
                      <a:pt x="6276963" y="2785392"/>
                    </a:cubicBezTo>
                    <a:cubicBezTo>
                      <a:pt x="6090945" y="2910898"/>
                      <a:pt x="5963198" y="2942275"/>
                      <a:pt x="5860104" y="2987098"/>
                    </a:cubicBezTo>
                    <a:cubicBezTo>
                      <a:pt x="5757010" y="3031921"/>
                      <a:pt x="5709945" y="3056574"/>
                      <a:pt x="5658398" y="3054333"/>
                    </a:cubicBezTo>
                    <a:cubicBezTo>
                      <a:pt x="5606851" y="3052092"/>
                      <a:pt x="5553062" y="3020716"/>
                      <a:pt x="5550821" y="2973651"/>
                    </a:cubicBezTo>
                    <a:cubicBezTo>
                      <a:pt x="5548580" y="2926586"/>
                      <a:pt x="5584439" y="2814527"/>
                      <a:pt x="5644951" y="2771945"/>
                    </a:cubicBezTo>
                    <a:cubicBezTo>
                      <a:pt x="5705463" y="2729363"/>
                      <a:pt x="5895963" y="2778669"/>
                      <a:pt x="5913892" y="2718157"/>
                    </a:cubicBezTo>
                    <a:cubicBezTo>
                      <a:pt x="5931821" y="2657645"/>
                      <a:pt x="5844415" y="2435768"/>
                      <a:pt x="5752527" y="2408874"/>
                    </a:cubicBezTo>
                    <a:cubicBezTo>
                      <a:pt x="5660639" y="2381980"/>
                      <a:pt x="5362563" y="2556792"/>
                      <a:pt x="5362563" y="2556792"/>
                    </a:cubicBezTo>
                    <a:cubicBezTo>
                      <a:pt x="5181028" y="2628510"/>
                      <a:pt x="4782098" y="2762980"/>
                      <a:pt x="4663316" y="2839180"/>
                    </a:cubicBezTo>
                    <a:cubicBezTo>
                      <a:pt x="4544534" y="2915380"/>
                      <a:pt x="4643144" y="2966927"/>
                      <a:pt x="4649868" y="3013992"/>
                    </a:cubicBezTo>
                    <a:cubicBezTo>
                      <a:pt x="4656591" y="3061057"/>
                      <a:pt x="4634181" y="3126051"/>
                      <a:pt x="4703657" y="3121569"/>
                    </a:cubicBezTo>
                    <a:cubicBezTo>
                      <a:pt x="4773133" y="3117087"/>
                      <a:pt x="4963633" y="3018475"/>
                      <a:pt x="5066727" y="2987098"/>
                    </a:cubicBezTo>
                    <a:cubicBezTo>
                      <a:pt x="5169821" y="2955722"/>
                      <a:pt x="5275156" y="2919863"/>
                      <a:pt x="5322221" y="2933310"/>
                    </a:cubicBezTo>
                    <a:cubicBezTo>
                      <a:pt x="5369286" y="2946757"/>
                      <a:pt x="5438763" y="3009510"/>
                      <a:pt x="5349116" y="3067780"/>
                    </a:cubicBezTo>
                    <a:cubicBezTo>
                      <a:pt x="5259469" y="3126050"/>
                      <a:pt x="4992769" y="3224662"/>
                      <a:pt x="4784339" y="3282933"/>
                    </a:cubicBezTo>
                    <a:cubicBezTo>
                      <a:pt x="4575909" y="3341204"/>
                      <a:pt x="4439198" y="3417404"/>
                      <a:pt x="4098539" y="3417404"/>
                    </a:cubicBezTo>
                    <a:cubicBezTo>
                      <a:pt x="3757880" y="3417404"/>
                      <a:pt x="3056392" y="3338963"/>
                      <a:pt x="2740386" y="3282933"/>
                    </a:cubicBezTo>
                    <a:cubicBezTo>
                      <a:pt x="2424380" y="3226904"/>
                      <a:pt x="2321286" y="3123809"/>
                      <a:pt x="2202504" y="3081227"/>
                    </a:cubicBezTo>
                    <a:cubicBezTo>
                      <a:pt x="2083722" y="3038645"/>
                      <a:pt x="2068033" y="3011751"/>
                      <a:pt x="2027692" y="3027439"/>
                    </a:cubicBezTo>
                    <a:cubicBezTo>
                      <a:pt x="1987351" y="3043127"/>
                      <a:pt x="1899945" y="3112604"/>
                      <a:pt x="1960457" y="3175357"/>
                    </a:cubicBezTo>
                    <a:cubicBezTo>
                      <a:pt x="2020969" y="3238110"/>
                      <a:pt x="2155440" y="3325516"/>
                      <a:pt x="2390763" y="3403957"/>
                    </a:cubicBezTo>
                    <a:cubicBezTo>
                      <a:pt x="2626086" y="3482398"/>
                      <a:pt x="3083286" y="3605663"/>
                      <a:pt x="3372398" y="3646004"/>
                    </a:cubicBezTo>
                    <a:cubicBezTo>
                      <a:pt x="3661510" y="3686345"/>
                      <a:pt x="3894592" y="3650486"/>
                      <a:pt x="4125433" y="3646004"/>
                    </a:cubicBezTo>
                    <a:cubicBezTo>
                      <a:pt x="4356274" y="3641522"/>
                      <a:pt x="4625216" y="3616869"/>
                      <a:pt x="4757445" y="3619110"/>
                    </a:cubicBezTo>
                    <a:cubicBezTo>
                      <a:pt x="4889674" y="3621351"/>
                      <a:pt x="4909845" y="3625833"/>
                      <a:pt x="4918810" y="3659451"/>
                    </a:cubicBezTo>
                    <a:cubicBezTo>
                      <a:pt x="4927775" y="3693069"/>
                      <a:pt x="4916568" y="3782716"/>
                      <a:pt x="4811233" y="3820816"/>
                    </a:cubicBezTo>
                    <a:cubicBezTo>
                      <a:pt x="4705898" y="3858916"/>
                      <a:pt x="4385410" y="3854434"/>
                      <a:pt x="4286798" y="3888051"/>
                    </a:cubicBezTo>
                    <a:cubicBezTo>
                      <a:pt x="4188186" y="3921668"/>
                      <a:pt x="4174740" y="3991145"/>
                      <a:pt x="4219563" y="4022521"/>
                    </a:cubicBezTo>
                    <a:cubicBezTo>
                      <a:pt x="4264386" y="4053897"/>
                      <a:pt x="4385410" y="4098722"/>
                      <a:pt x="4555739" y="4076310"/>
                    </a:cubicBezTo>
                    <a:cubicBezTo>
                      <a:pt x="4726068" y="4053898"/>
                      <a:pt x="5080174" y="3941839"/>
                      <a:pt x="5241539" y="3888051"/>
                    </a:cubicBezTo>
                    <a:cubicBezTo>
                      <a:pt x="5402904" y="3834263"/>
                      <a:pt x="5461174" y="3793921"/>
                      <a:pt x="5523927" y="3753580"/>
                    </a:cubicBezTo>
                    <a:cubicBezTo>
                      <a:pt x="5586680" y="3713239"/>
                      <a:pt x="5638227" y="3666174"/>
                      <a:pt x="5618057" y="3646004"/>
                    </a:cubicBezTo>
                    <a:cubicBezTo>
                      <a:pt x="5597887" y="3625834"/>
                      <a:pt x="5470139" y="3652728"/>
                      <a:pt x="5402904" y="3632557"/>
                    </a:cubicBezTo>
                    <a:cubicBezTo>
                      <a:pt x="5335669" y="3612386"/>
                      <a:pt x="5241539" y="3563080"/>
                      <a:pt x="5214645" y="3524980"/>
                    </a:cubicBezTo>
                    <a:cubicBezTo>
                      <a:pt x="5187751" y="3486880"/>
                      <a:pt x="5187751" y="3430851"/>
                      <a:pt x="5241539" y="3403957"/>
                    </a:cubicBezTo>
                    <a:cubicBezTo>
                      <a:pt x="5295327" y="3377063"/>
                      <a:pt x="5378251" y="3412922"/>
                      <a:pt x="5537374" y="3363616"/>
                    </a:cubicBezTo>
                    <a:cubicBezTo>
                      <a:pt x="5696497" y="3314310"/>
                      <a:pt x="5994574" y="3206733"/>
                      <a:pt x="6196280" y="3108121"/>
                    </a:cubicBezTo>
                    <a:cubicBezTo>
                      <a:pt x="6397986" y="3009509"/>
                      <a:pt x="6577280" y="2901933"/>
                      <a:pt x="6747610" y="2771945"/>
                    </a:cubicBezTo>
                    <a:cubicBezTo>
                      <a:pt x="6917940" y="2641957"/>
                      <a:pt x="7103957" y="2431286"/>
                      <a:pt x="7218257" y="2328192"/>
                    </a:cubicBezTo>
                    <a:cubicBezTo>
                      <a:pt x="7332557" y="2225098"/>
                      <a:pt x="7375140" y="2178033"/>
                      <a:pt x="7433410" y="2153380"/>
                    </a:cubicBezTo>
                    <a:cubicBezTo>
                      <a:pt x="7491681" y="2128727"/>
                      <a:pt x="7554433" y="2142174"/>
                      <a:pt x="7567880" y="2180274"/>
                    </a:cubicBezTo>
                    <a:cubicBezTo>
                      <a:pt x="7581327" y="2218374"/>
                      <a:pt x="7592533" y="2276645"/>
                      <a:pt x="7514092" y="2381980"/>
                    </a:cubicBezTo>
                    <a:cubicBezTo>
                      <a:pt x="7435651" y="2487315"/>
                      <a:pt x="7274286" y="2671092"/>
                      <a:pt x="7097233" y="2812286"/>
                    </a:cubicBezTo>
                    <a:cubicBezTo>
                      <a:pt x="6920180" y="2953480"/>
                      <a:pt x="6619862" y="3128292"/>
                      <a:pt x="6451774" y="3229145"/>
                    </a:cubicBezTo>
                    <a:cubicBezTo>
                      <a:pt x="6283686" y="3329998"/>
                      <a:pt x="6167145" y="3363616"/>
                      <a:pt x="6088704" y="3417404"/>
                    </a:cubicBezTo>
                    <a:cubicBezTo>
                      <a:pt x="6010263" y="3471192"/>
                      <a:pt x="5992333" y="3495845"/>
                      <a:pt x="5981127" y="3551874"/>
                    </a:cubicBezTo>
                    <a:cubicBezTo>
                      <a:pt x="5969921" y="3607903"/>
                      <a:pt x="5999056" y="3695309"/>
                      <a:pt x="6021468" y="3753580"/>
                    </a:cubicBezTo>
                    <a:cubicBezTo>
                      <a:pt x="6043880" y="3811851"/>
                      <a:pt x="5996816" y="3905980"/>
                      <a:pt x="6115598" y="3901498"/>
                    </a:cubicBezTo>
                    <a:cubicBezTo>
                      <a:pt x="6234380" y="3897016"/>
                      <a:pt x="6516769" y="3827539"/>
                      <a:pt x="6734163" y="3726686"/>
                    </a:cubicBezTo>
                    <a:cubicBezTo>
                      <a:pt x="6951557" y="3625833"/>
                      <a:pt x="7233946" y="3421886"/>
                      <a:pt x="7419963" y="3296380"/>
                    </a:cubicBezTo>
                    <a:cubicBezTo>
                      <a:pt x="7605980" y="3170874"/>
                      <a:pt x="7742692" y="3045369"/>
                      <a:pt x="7850268" y="2973651"/>
                    </a:cubicBezTo>
                    <a:cubicBezTo>
                      <a:pt x="7957844" y="2901933"/>
                      <a:pt x="8022839" y="2857109"/>
                      <a:pt x="8065421" y="2866074"/>
                    </a:cubicBezTo>
                    <a:cubicBezTo>
                      <a:pt x="8108004" y="2875039"/>
                      <a:pt x="8155069" y="2944515"/>
                      <a:pt x="8105763" y="3027439"/>
                    </a:cubicBezTo>
                    <a:cubicBezTo>
                      <a:pt x="8056457" y="3110363"/>
                      <a:pt x="8002669" y="3211216"/>
                      <a:pt x="7769586" y="3363616"/>
                    </a:cubicBezTo>
                    <a:cubicBezTo>
                      <a:pt x="7536503" y="3516016"/>
                      <a:pt x="6980692" y="3800645"/>
                      <a:pt x="6707268" y="3941839"/>
                    </a:cubicBezTo>
                    <a:cubicBezTo>
                      <a:pt x="6433844" y="4083033"/>
                      <a:pt x="6274721" y="4159233"/>
                      <a:pt x="6129045" y="4210780"/>
                    </a:cubicBezTo>
                    <a:cubicBezTo>
                      <a:pt x="5983369" y="4262327"/>
                      <a:pt x="5902687" y="4237674"/>
                      <a:pt x="5833210" y="4251121"/>
                    </a:cubicBezTo>
                    <a:cubicBezTo>
                      <a:pt x="5763734" y="4264568"/>
                      <a:pt x="5741321" y="4309392"/>
                      <a:pt x="5712186" y="4291463"/>
                    </a:cubicBezTo>
                    <a:cubicBezTo>
                      <a:pt x="5683051" y="4273534"/>
                      <a:pt x="5647192" y="4186127"/>
                      <a:pt x="5658398" y="4143545"/>
                    </a:cubicBezTo>
                    <a:cubicBezTo>
                      <a:pt x="5669604" y="4100963"/>
                      <a:pt x="5759251" y="4069587"/>
                      <a:pt x="5779421" y="4035969"/>
                    </a:cubicBezTo>
                    <a:cubicBezTo>
                      <a:pt x="5799592" y="4002351"/>
                      <a:pt x="5826486" y="3937357"/>
                      <a:pt x="5779421" y="3941839"/>
                    </a:cubicBezTo>
                    <a:cubicBezTo>
                      <a:pt x="5732356" y="3946321"/>
                      <a:pt x="5620298" y="4020281"/>
                      <a:pt x="5497033" y="4062863"/>
                    </a:cubicBezTo>
                    <a:cubicBezTo>
                      <a:pt x="5373768" y="4105445"/>
                      <a:pt x="5145168" y="4161474"/>
                      <a:pt x="5039833" y="4197333"/>
                    </a:cubicBezTo>
                    <a:cubicBezTo>
                      <a:pt x="4934498" y="4233192"/>
                      <a:pt x="4887433" y="4248881"/>
                      <a:pt x="4865021" y="4278016"/>
                    </a:cubicBezTo>
                    <a:cubicBezTo>
                      <a:pt x="4842609" y="4307151"/>
                      <a:pt x="4856057" y="4360939"/>
                      <a:pt x="4905363" y="4372145"/>
                    </a:cubicBezTo>
                    <a:cubicBezTo>
                      <a:pt x="4954669" y="4383351"/>
                      <a:pt x="5113792" y="4327322"/>
                      <a:pt x="5160857" y="4345251"/>
                    </a:cubicBezTo>
                    <a:cubicBezTo>
                      <a:pt x="5207922" y="4363180"/>
                      <a:pt x="5234816" y="4441621"/>
                      <a:pt x="5187751" y="4479721"/>
                    </a:cubicBezTo>
                    <a:cubicBezTo>
                      <a:pt x="5140686" y="4517821"/>
                      <a:pt x="4927774" y="4533510"/>
                      <a:pt x="4878468" y="4573851"/>
                    </a:cubicBezTo>
                    <a:cubicBezTo>
                      <a:pt x="4829162" y="4614192"/>
                      <a:pt x="4808992" y="4715046"/>
                      <a:pt x="4891916" y="4721769"/>
                    </a:cubicBezTo>
                    <a:cubicBezTo>
                      <a:pt x="4974840" y="4728492"/>
                      <a:pt x="5196716" y="4656775"/>
                      <a:pt x="5376010" y="4614192"/>
                    </a:cubicBezTo>
                    <a:cubicBezTo>
                      <a:pt x="5555304" y="4571610"/>
                      <a:pt x="5806315" y="4524544"/>
                      <a:pt x="5967680" y="4466274"/>
                    </a:cubicBezTo>
                    <a:cubicBezTo>
                      <a:pt x="6129045" y="4408004"/>
                      <a:pt x="6259033" y="4298186"/>
                      <a:pt x="6344198" y="4264569"/>
                    </a:cubicBezTo>
                    <a:cubicBezTo>
                      <a:pt x="6429363" y="4230952"/>
                      <a:pt x="6456256" y="4233193"/>
                      <a:pt x="6478668" y="4264569"/>
                    </a:cubicBezTo>
                    <a:cubicBezTo>
                      <a:pt x="6501080" y="4295945"/>
                      <a:pt x="6575039" y="4390074"/>
                      <a:pt x="6478668" y="4452827"/>
                    </a:cubicBezTo>
                    <a:cubicBezTo>
                      <a:pt x="6382297" y="4515580"/>
                      <a:pt x="6138010" y="4569368"/>
                      <a:pt x="5900445" y="4641086"/>
                    </a:cubicBezTo>
                    <a:cubicBezTo>
                      <a:pt x="5662880" y="4712804"/>
                      <a:pt x="5252745" y="4827104"/>
                      <a:pt x="5053280" y="4883133"/>
                    </a:cubicBezTo>
                    <a:cubicBezTo>
                      <a:pt x="4853815" y="4939163"/>
                      <a:pt x="4826922" y="4950369"/>
                      <a:pt x="4703657" y="4977263"/>
                    </a:cubicBezTo>
                    <a:cubicBezTo>
                      <a:pt x="4580392" y="5004157"/>
                      <a:pt x="4430233" y="5026569"/>
                      <a:pt x="4313692" y="5044498"/>
                    </a:cubicBezTo>
                    <a:cubicBezTo>
                      <a:pt x="4197151" y="5062427"/>
                      <a:pt x="4078369" y="5098286"/>
                      <a:pt x="4004410" y="5084839"/>
                    </a:cubicBezTo>
                    <a:cubicBezTo>
                      <a:pt x="3930451" y="5071392"/>
                      <a:pt x="3878904" y="5001916"/>
                      <a:pt x="3869939" y="4963816"/>
                    </a:cubicBezTo>
                    <a:cubicBezTo>
                      <a:pt x="3860974" y="4925716"/>
                      <a:pt x="3867698" y="4887615"/>
                      <a:pt x="3950621" y="4856239"/>
                    </a:cubicBezTo>
                    <a:cubicBezTo>
                      <a:pt x="4033544" y="4824863"/>
                      <a:pt x="4268868" y="4800210"/>
                      <a:pt x="4367480" y="4775557"/>
                    </a:cubicBezTo>
                    <a:cubicBezTo>
                      <a:pt x="4466092" y="4750904"/>
                      <a:pt x="4513157" y="4741939"/>
                      <a:pt x="4542292" y="4708321"/>
                    </a:cubicBezTo>
                    <a:cubicBezTo>
                      <a:pt x="4571427" y="4674703"/>
                      <a:pt x="4598321" y="4596263"/>
                      <a:pt x="4542292" y="4573851"/>
                    </a:cubicBezTo>
                    <a:cubicBezTo>
                      <a:pt x="4486263" y="4551439"/>
                      <a:pt x="4376445" y="4560404"/>
                      <a:pt x="4206116" y="4573851"/>
                    </a:cubicBezTo>
                    <a:cubicBezTo>
                      <a:pt x="4035787" y="4587298"/>
                      <a:pt x="3695128" y="4636604"/>
                      <a:pt x="3520316" y="4654533"/>
                    </a:cubicBezTo>
                    <a:cubicBezTo>
                      <a:pt x="3345504" y="4672462"/>
                      <a:pt x="3231204" y="4656774"/>
                      <a:pt x="3157245" y="4681427"/>
                    </a:cubicBezTo>
                    <a:cubicBezTo>
                      <a:pt x="3083286" y="4706080"/>
                      <a:pt x="3065357" y="4771075"/>
                      <a:pt x="3076563" y="4802451"/>
                    </a:cubicBezTo>
                    <a:cubicBezTo>
                      <a:pt x="3087769" y="4833827"/>
                      <a:pt x="3161727" y="4853998"/>
                      <a:pt x="3224480" y="4869686"/>
                    </a:cubicBezTo>
                    <a:cubicBezTo>
                      <a:pt x="3287233" y="4885374"/>
                      <a:pt x="3421704" y="4874168"/>
                      <a:pt x="3453080" y="4896580"/>
                    </a:cubicBezTo>
                    <a:cubicBezTo>
                      <a:pt x="3484456" y="4918992"/>
                      <a:pt x="3493421" y="4977263"/>
                      <a:pt x="3412739" y="5004157"/>
                    </a:cubicBezTo>
                    <a:cubicBezTo>
                      <a:pt x="3332057" y="5031051"/>
                      <a:pt x="3076562" y="5046739"/>
                      <a:pt x="2968986" y="5057945"/>
                    </a:cubicBezTo>
                    <a:cubicBezTo>
                      <a:pt x="2861409" y="5069151"/>
                      <a:pt x="2816586" y="5035533"/>
                      <a:pt x="2767280" y="5071392"/>
                    </a:cubicBezTo>
                    <a:cubicBezTo>
                      <a:pt x="2717974" y="5107251"/>
                      <a:pt x="2673151" y="5178969"/>
                      <a:pt x="2673151" y="5273098"/>
                    </a:cubicBezTo>
                    <a:cubicBezTo>
                      <a:pt x="2673151" y="5367227"/>
                      <a:pt x="2762798" y="5542040"/>
                      <a:pt x="2767280" y="5636169"/>
                    </a:cubicBezTo>
                    <a:cubicBezTo>
                      <a:pt x="2771762" y="5730298"/>
                      <a:pt x="2744868" y="5790810"/>
                      <a:pt x="2700045" y="5837874"/>
                    </a:cubicBezTo>
                    <a:cubicBezTo>
                      <a:pt x="2655222" y="5884938"/>
                      <a:pt x="2572298" y="5918557"/>
                      <a:pt x="2498339" y="5918557"/>
                    </a:cubicBezTo>
                    <a:cubicBezTo>
                      <a:pt x="2424380" y="5918557"/>
                      <a:pt x="2310080" y="5893903"/>
                      <a:pt x="2256292" y="5837874"/>
                    </a:cubicBezTo>
                    <a:cubicBezTo>
                      <a:pt x="2202504" y="5781845"/>
                      <a:pt x="2173369" y="5663062"/>
                      <a:pt x="2175610" y="5582380"/>
                    </a:cubicBezTo>
                    <a:cubicBezTo>
                      <a:pt x="2177851" y="5501698"/>
                      <a:pt x="2231639" y="5418774"/>
                      <a:pt x="2269739" y="5353780"/>
                    </a:cubicBezTo>
                    <a:cubicBezTo>
                      <a:pt x="2307839" y="5288786"/>
                      <a:pt x="2384039" y="5243963"/>
                      <a:pt x="2404210" y="5192416"/>
                    </a:cubicBezTo>
                    <a:cubicBezTo>
                      <a:pt x="2424381" y="5140869"/>
                      <a:pt x="2455757" y="5091563"/>
                      <a:pt x="2390763" y="5044498"/>
                    </a:cubicBezTo>
                    <a:cubicBezTo>
                      <a:pt x="2325769" y="4997433"/>
                      <a:pt x="2068033" y="4950368"/>
                      <a:pt x="2014245" y="4910027"/>
                    </a:cubicBezTo>
                    <a:cubicBezTo>
                      <a:pt x="1960457" y="4869686"/>
                      <a:pt x="2005280" y="4820380"/>
                      <a:pt x="2068033" y="4802451"/>
                    </a:cubicBezTo>
                    <a:cubicBezTo>
                      <a:pt x="2130786" y="4784522"/>
                      <a:pt x="2390763" y="4802451"/>
                      <a:pt x="2390763" y="4802451"/>
                    </a:cubicBezTo>
                    <a:cubicBezTo>
                      <a:pt x="2514028" y="4802451"/>
                      <a:pt x="2733662" y="4824863"/>
                      <a:pt x="2807621" y="4802451"/>
                    </a:cubicBezTo>
                    <a:cubicBezTo>
                      <a:pt x="2881580" y="4780039"/>
                      <a:pt x="2854686" y="4699356"/>
                      <a:pt x="2834516" y="4667980"/>
                    </a:cubicBezTo>
                    <a:cubicBezTo>
                      <a:pt x="2814346" y="4636604"/>
                      <a:pt x="2695563" y="4647810"/>
                      <a:pt x="2686598" y="4614192"/>
                    </a:cubicBezTo>
                    <a:cubicBezTo>
                      <a:pt x="2677633" y="4580574"/>
                      <a:pt x="2693321" y="4484203"/>
                      <a:pt x="2780727" y="4466274"/>
                    </a:cubicBezTo>
                    <a:cubicBezTo>
                      <a:pt x="2868133" y="4448345"/>
                      <a:pt x="3045186" y="4504375"/>
                      <a:pt x="3211033" y="4506616"/>
                    </a:cubicBezTo>
                    <a:cubicBezTo>
                      <a:pt x="3376880" y="4508857"/>
                      <a:pt x="3580828" y="4499892"/>
                      <a:pt x="3775810" y="4479721"/>
                    </a:cubicBezTo>
                    <a:cubicBezTo>
                      <a:pt x="3970792" y="4459550"/>
                      <a:pt x="4239733" y="4410245"/>
                      <a:pt x="4380927" y="4385592"/>
                    </a:cubicBezTo>
                    <a:cubicBezTo>
                      <a:pt x="4522121" y="4360939"/>
                      <a:pt x="4593839" y="4356457"/>
                      <a:pt x="4622974" y="4331804"/>
                    </a:cubicBezTo>
                    <a:cubicBezTo>
                      <a:pt x="4652109" y="4307151"/>
                      <a:pt x="4654351" y="4246639"/>
                      <a:pt x="4555739" y="4237674"/>
                    </a:cubicBezTo>
                    <a:cubicBezTo>
                      <a:pt x="4457127" y="4228709"/>
                      <a:pt x="4190427" y="4269051"/>
                      <a:pt x="4031304" y="4278016"/>
                    </a:cubicBezTo>
                    <a:cubicBezTo>
                      <a:pt x="3872181" y="4286981"/>
                      <a:pt x="3726504" y="4295946"/>
                      <a:pt x="3600998" y="4291463"/>
                    </a:cubicBezTo>
                    <a:cubicBezTo>
                      <a:pt x="3475492" y="4286981"/>
                      <a:pt x="3338780" y="4269050"/>
                      <a:pt x="3278268" y="4251121"/>
                    </a:cubicBezTo>
                    <a:cubicBezTo>
                      <a:pt x="3217756" y="4233192"/>
                      <a:pt x="3235686" y="4217503"/>
                      <a:pt x="3237927" y="4183886"/>
                    </a:cubicBezTo>
                    <a:cubicBezTo>
                      <a:pt x="3240168" y="4150269"/>
                      <a:pt x="3233445" y="4067345"/>
                      <a:pt x="3291716" y="4049416"/>
                    </a:cubicBezTo>
                    <a:cubicBezTo>
                      <a:pt x="3349987" y="4031487"/>
                      <a:pt x="3488939" y="4071828"/>
                      <a:pt x="3587551" y="4076310"/>
                    </a:cubicBezTo>
                    <a:cubicBezTo>
                      <a:pt x="3686163" y="4080792"/>
                      <a:pt x="3820633" y="4087516"/>
                      <a:pt x="3883386" y="4076310"/>
                    </a:cubicBezTo>
                    <a:cubicBezTo>
                      <a:pt x="3946139" y="4065104"/>
                      <a:pt x="3964068" y="4040450"/>
                      <a:pt x="3964068" y="4009074"/>
                    </a:cubicBezTo>
                    <a:cubicBezTo>
                      <a:pt x="3964068" y="3977698"/>
                      <a:pt x="3975274" y="3912704"/>
                      <a:pt x="3883386" y="3888051"/>
                    </a:cubicBezTo>
                    <a:cubicBezTo>
                      <a:pt x="3791498" y="3863398"/>
                      <a:pt x="3551692" y="3874604"/>
                      <a:pt x="3412739" y="3861157"/>
                    </a:cubicBezTo>
                    <a:cubicBezTo>
                      <a:pt x="3273786" y="3847710"/>
                      <a:pt x="3161727" y="3827540"/>
                      <a:pt x="3049668" y="3807369"/>
                    </a:cubicBezTo>
                    <a:cubicBezTo>
                      <a:pt x="2937609" y="3787198"/>
                      <a:pt x="2838998" y="3764786"/>
                      <a:pt x="2740386" y="3740133"/>
                    </a:cubicBezTo>
                    <a:cubicBezTo>
                      <a:pt x="2641774" y="3715480"/>
                      <a:pt x="2540921" y="3681863"/>
                      <a:pt x="2457998" y="3659451"/>
                    </a:cubicBezTo>
                    <a:cubicBezTo>
                      <a:pt x="2375075" y="3637039"/>
                      <a:pt x="2292151" y="3587734"/>
                      <a:pt x="2242845" y="3605663"/>
                    </a:cubicBezTo>
                    <a:cubicBezTo>
                      <a:pt x="2193539" y="3623592"/>
                      <a:pt x="2146475" y="3710998"/>
                      <a:pt x="2162163" y="3767027"/>
                    </a:cubicBezTo>
                    <a:cubicBezTo>
                      <a:pt x="2177851" y="3823056"/>
                      <a:pt x="2245086" y="3903739"/>
                      <a:pt x="2336974" y="3941839"/>
                    </a:cubicBezTo>
                    <a:cubicBezTo>
                      <a:pt x="2428862" y="3979939"/>
                      <a:pt x="2623845" y="3977697"/>
                      <a:pt x="2713492" y="3995627"/>
                    </a:cubicBezTo>
                    <a:cubicBezTo>
                      <a:pt x="2803139" y="4013557"/>
                      <a:pt x="2847963" y="4015798"/>
                      <a:pt x="2874857" y="4049416"/>
                    </a:cubicBezTo>
                    <a:cubicBezTo>
                      <a:pt x="2901751" y="4083034"/>
                      <a:pt x="2919680" y="4177163"/>
                      <a:pt x="2874857" y="4197333"/>
                    </a:cubicBezTo>
                    <a:cubicBezTo>
                      <a:pt x="2830034" y="4217503"/>
                      <a:pt x="2751592" y="4195092"/>
                      <a:pt x="2605916" y="4170439"/>
                    </a:cubicBezTo>
                    <a:cubicBezTo>
                      <a:pt x="2460239" y="4145786"/>
                      <a:pt x="2171127" y="4094239"/>
                      <a:pt x="2000798" y="4049416"/>
                    </a:cubicBezTo>
                    <a:cubicBezTo>
                      <a:pt x="1830469" y="4004593"/>
                      <a:pt x="1682551" y="3923910"/>
                      <a:pt x="1583939" y="3901498"/>
                    </a:cubicBezTo>
                    <a:cubicBezTo>
                      <a:pt x="1485327" y="3879086"/>
                      <a:pt x="1444986" y="3883569"/>
                      <a:pt x="1409127" y="3914945"/>
                    </a:cubicBezTo>
                    <a:cubicBezTo>
                      <a:pt x="1373268" y="3946321"/>
                      <a:pt x="1303792" y="4038210"/>
                      <a:pt x="1368786" y="4089757"/>
                    </a:cubicBezTo>
                    <a:cubicBezTo>
                      <a:pt x="1433780" y="4141304"/>
                      <a:pt x="1767716" y="4174921"/>
                      <a:pt x="1799092" y="4224227"/>
                    </a:cubicBezTo>
                    <a:cubicBezTo>
                      <a:pt x="1830469" y="4273533"/>
                      <a:pt x="1695998" y="4396798"/>
                      <a:pt x="1557045" y="4385592"/>
                    </a:cubicBezTo>
                    <a:cubicBezTo>
                      <a:pt x="1418092" y="4374386"/>
                      <a:pt x="1176563" y="4105737"/>
                      <a:pt x="965374" y="4156992"/>
                    </a:cubicBezTo>
                    <a:cubicBezTo>
                      <a:pt x="754185" y="4208247"/>
                      <a:pt x="370594" y="4728979"/>
                      <a:pt x="289912" y="4693120"/>
                    </a:cubicBezTo>
                    <a:cubicBezTo>
                      <a:pt x="209230" y="4657261"/>
                      <a:pt x="496450" y="4084982"/>
                      <a:pt x="481280" y="3941839"/>
                    </a:cubicBezTo>
                    <a:cubicBezTo>
                      <a:pt x="466110" y="3798696"/>
                      <a:pt x="257162" y="3867881"/>
                      <a:pt x="198892" y="3834263"/>
                    </a:cubicBezTo>
                    <a:cubicBezTo>
                      <a:pt x="140622" y="3800645"/>
                      <a:pt x="118210" y="3771509"/>
                      <a:pt x="131657" y="3740133"/>
                    </a:cubicBezTo>
                    <a:cubicBezTo>
                      <a:pt x="145104" y="3708757"/>
                      <a:pt x="194409" y="3632557"/>
                      <a:pt x="279574" y="3646004"/>
                    </a:cubicBezTo>
                    <a:cubicBezTo>
                      <a:pt x="364739" y="3659451"/>
                      <a:pt x="503692" y="3767028"/>
                      <a:pt x="642645" y="3820816"/>
                    </a:cubicBezTo>
                    <a:cubicBezTo>
                      <a:pt x="781598" y="3874604"/>
                      <a:pt x="1028127" y="3973216"/>
                      <a:pt x="1113292" y="3968733"/>
                    </a:cubicBezTo>
                    <a:cubicBezTo>
                      <a:pt x="1198457" y="3964250"/>
                      <a:pt x="1167080" y="3849950"/>
                      <a:pt x="1153633" y="3793921"/>
                    </a:cubicBezTo>
                    <a:cubicBezTo>
                      <a:pt x="1140186" y="3737892"/>
                      <a:pt x="1135704" y="3684104"/>
                      <a:pt x="1032610" y="3632557"/>
                    </a:cubicBezTo>
                    <a:cubicBezTo>
                      <a:pt x="929516" y="3581010"/>
                      <a:pt x="674021" y="3549633"/>
                      <a:pt x="535068" y="3484639"/>
                    </a:cubicBezTo>
                    <a:cubicBezTo>
                      <a:pt x="396115" y="3419645"/>
                      <a:pt x="286298" y="3309827"/>
                      <a:pt x="198892" y="3242592"/>
                    </a:cubicBezTo>
                    <a:cubicBezTo>
                      <a:pt x="111486" y="3175357"/>
                      <a:pt x="35286" y="3130533"/>
                      <a:pt x="10633" y="3081227"/>
                    </a:cubicBezTo>
                    <a:cubicBezTo>
                      <a:pt x="-14020" y="3031921"/>
                      <a:pt x="6151" y="2955722"/>
                      <a:pt x="50974" y="2946757"/>
                    </a:cubicBezTo>
                    <a:cubicBezTo>
                      <a:pt x="95797" y="2937792"/>
                      <a:pt x="118209" y="2946757"/>
                      <a:pt x="279574" y="3027439"/>
                    </a:cubicBezTo>
                    <a:cubicBezTo>
                      <a:pt x="440939" y="3108121"/>
                      <a:pt x="1019163" y="3430851"/>
                      <a:pt x="1019163" y="3430851"/>
                    </a:cubicBezTo>
                    <a:cubicBezTo>
                      <a:pt x="1216387" y="3538428"/>
                      <a:pt x="1332928" y="3616869"/>
                      <a:pt x="1462916" y="3672898"/>
                    </a:cubicBezTo>
                    <a:cubicBezTo>
                      <a:pt x="1592904" y="3728927"/>
                      <a:pt x="1713927" y="3762545"/>
                      <a:pt x="1799092" y="3767027"/>
                    </a:cubicBezTo>
                    <a:cubicBezTo>
                      <a:pt x="1884257" y="3771509"/>
                      <a:pt x="1947010" y="3751339"/>
                      <a:pt x="1973904" y="3699792"/>
                    </a:cubicBezTo>
                    <a:cubicBezTo>
                      <a:pt x="2000798" y="3648245"/>
                      <a:pt x="2018728" y="3516015"/>
                      <a:pt x="1960457" y="3457745"/>
                    </a:cubicBezTo>
                    <a:cubicBezTo>
                      <a:pt x="1902186" y="3399475"/>
                      <a:pt x="1736339" y="3392751"/>
                      <a:pt x="1624280" y="3350169"/>
                    </a:cubicBezTo>
                    <a:cubicBezTo>
                      <a:pt x="1512221" y="3307587"/>
                      <a:pt x="1348616" y="3249316"/>
                      <a:pt x="1288104" y="3202251"/>
                    </a:cubicBezTo>
                    <a:cubicBezTo>
                      <a:pt x="1227592" y="3155186"/>
                      <a:pt x="1232075" y="3090192"/>
                      <a:pt x="1261210" y="3067780"/>
                    </a:cubicBezTo>
                    <a:cubicBezTo>
                      <a:pt x="1290345" y="3045368"/>
                      <a:pt x="1391198" y="3054333"/>
                      <a:pt x="1462916" y="3067780"/>
                    </a:cubicBezTo>
                    <a:cubicBezTo>
                      <a:pt x="1534634" y="3081227"/>
                      <a:pt x="1642210" y="3170875"/>
                      <a:pt x="1691516" y="3148463"/>
                    </a:cubicBezTo>
                    <a:cubicBezTo>
                      <a:pt x="1740822" y="3126051"/>
                      <a:pt x="1774439" y="2998304"/>
                      <a:pt x="1758751" y="2933310"/>
                    </a:cubicBezTo>
                    <a:cubicBezTo>
                      <a:pt x="1743063" y="2868316"/>
                      <a:pt x="1698239" y="2819010"/>
                      <a:pt x="1597386" y="2758498"/>
                    </a:cubicBezTo>
                    <a:cubicBezTo>
                      <a:pt x="1496533" y="2697986"/>
                      <a:pt x="1274656" y="2632992"/>
                      <a:pt x="1153633" y="2570239"/>
                    </a:cubicBezTo>
                    <a:cubicBezTo>
                      <a:pt x="1032610" y="2507486"/>
                      <a:pt x="938480" y="2435768"/>
                      <a:pt x="871245" y="2381980"/>
                    </a:cubicBezTo>
                    <a:cubicBezTo>
                      <a:pt x="804010" y="2328192"/>
                      <a:pt x="754703" y="2290092"/>
                      <a:pt x="750221" y="2247510"/>
                    </a:cubicBezTo>
                    <a:cubicBezTo>
                      <a:pt x="745739" y="2204928"/>
                      <a:pt x="747980" y="2110798"/>
                      <a:pt x="844351" y="2126486"/>
                    </a:cubicBezTo>
                    <a:cubicBezTo>
                      <a:pt x="940722" y="2142174"/>
                      <a:pt x="1201392" y="2281377"/>
                      <a:pt x="1328445" y="2341639"/>
                    </a:cubicBezTo>
                    <a:cubicBezTo>
                      <a:pt x="1455498" y="2401901"/>
                      <a:pt x="1546624" y="2519562"/>
                      <a:pt x="1606671" y="2488058"/>
                    </a:cubicBezTo>
                    <a:cubicBezTo>
                      <a:pt x="1666718" y="2456554"/>
                      <a:pt x="1703496" y="2292225"/>
                      <a:pt x="1720260" y="2209219"/>
                    </a:cubicBezTo>
                    <a:cubicBezTo>
                      <a:pt x="1737024" y="2126213"/>
                      <a:pt x="1775050" y="2074070"/>
                      <a:pt x="1772079" y="2025794"/>
                    </a:cubicBezTo>
                    <a:cubicBezTo>
                      <a:pt x="1769108" y="1977518"/>
                      <a:pt x="1641583" y="1834600"/>
                      <a:pt x="1693720" y="1853765"/>
                    </a:cubicBezTo>
                    <a:cubicBezTo>
                      <a:pt x="1745858" y="1872931"/>
                      <a:pt x="2130833" y="2108841"/>
                      <a:pt x="2176456" y="2166613"/>
                    </a:cubicBezTo>
                    <a:cubicBezTo>
                      <a:pt x="2222079" y="2224385"/>
                      <a:pt x="2025497" y="2138110"/>
                      <a:pt x="1984049" y="2144205"/>
                    </a:cubicBezTo>
                    <a:cubicBezTo>
                      <a:pt x="1942601" y="2150300"/>
                      <a:pt x="1908744" y="2211318"/>
                      <a:pt x="1894130" y="2281923"/>
                    </a:cubicBezTo>
                    <a:cubicBezTo>
                      <a:pt x="1879516" y="2352528"/>
                      <a:pt x="1797002" y="2528910"/>
                      <a:pt x="1879774" y="2624027"/>
                    </a:cubicBezTo>
                    <a:cubicBezTo>
                      <a:pt x="1962546" y="2719144"/>
                      <a:pt x="2177851" y="2778668"/>
                      <a:pt x="2390763" y="2852627"/>
                    </a:cubicBezTo>
                    <a:cubicBezTo>
                      <a:pt x="2603675" y="2926586"/>
                      <a:pt x="2937610" y="3009509"/>
                      <a:pt x="3157245" y="3067780"/>
                    </a:cubicBezTo>
                    <a:cubicBezTo>
                      <a:pt x="3376880" y="3126051"/>
                      <a:pt x="3540486" y="3184322"/>
                      <a:pt x="3708574" y="3202251"/>
                    </a:cubicBezTo>
                    <a:cubicBezTo>
                      <a:pt x="3876662" y="3220180"/>
                      <a:pt x="4051474" y="3184322"/>
                      <a:pt x="4165774" y="3175357"/>
                    </a:cubicBezTo>
                    <a:cubicBezTo>
                      <a:pt x="4280074" y="3166392"/>
                      <a:pt x="4354033" y="3184322"/>
                      <a:pt x="4394374" y="3148463"/>
                    </a:cubicBezTo>
                    <a:cubicBezTo>
                      <a:pt x="4434715" y="3112604"/>
                      <a:pt x="4441439" y="2998304"/>
                      <a:pt x="4407821" y="2960204"/>
                    </a:cubicBezTo>
                    <a:cubicBezTo>
                      <a:pt x="4374203" y="2922104"/>
                      <a:pt x="4255421" y="2919863"/>
                      <a:pt x="4192668" y="2919863"/>
                    </a:cubicBezTo>
                    <a:cubicBezTo>
                      <a:pt x="4129915" y="2919863"/>
                      <a:pt x="4058198" y="2982616"/>
                      <a:pt x="4031304" y="2960204"/>
                    </a:cubicBezTo>
                    <a:cubicBezTo>
                      <a:pt x="4004410" y="2937792"/>
                      <a:pt x="3961828" y="2834698"/>
                      <a:pt x="4031304" y="2785392"/>
                    </a:cubicBezTo>
                    <a:cubicBezTo>
                      <a:pt x="4100780" y="2736086"/>
                      <a:pt x="4336104" y="2702469"/>
                      <a:pt x="4448163" y="2664369"/>
                    </a:cubicBezTo>
                    <a:cubicBezTo>
                      <a:pt x="4560222" y="2626269"/>
                      <a:pt x="4658496" y="2610832"/>
                      <a:pt x="4703657" y="2556792"/>
                    </a:cubicBezTo>
                    <a:cubicBezTo>
                      <a:pt x="4748818" y="2502752"/>
                      <a:pt x="4772615" y="2373248"/>
                      <a:pt x="4719129" y="2340128"/>
                    </a:cubicBezTo>
                    <a:cubicBezTo>
                      <a:pt x="4665643" y="2307008"/>
                      <a:pt x="4643381" y="2312675"/>
                      <a:pt x="4519556" y="2345080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Freeform 59">
                <a:extLst>
                  <a:ext uri="{FF2B5EF4-FFF2-40B4-BE49-F238E27FC236}">
                    <a16:creationId xmlns:a16="http://schemas.microsoft.com/office/drawing/2014/main" id="{50D2A0BF-9649-4FAE-BD8F-24660DF82A04}"/>
                  </a:ext>
                </a:extLst>
              </p:cNvPr>
              <p:cNvSpPr/>
              <p:nvPr/>
            </p:nvSpPr>
            <p:spPr>
              <a:xfrm rot="2427215">
                <a:off x="3631097" y="1794347"/>
                <a:ext cx="298383" cy="53105"/>
              </a:xfrm>
              <a:custGeom>
                <a:avLst/>
                <a:gdLst>
                  <a:gd name="connsiteX0" fmla="*/ 3764 w 1552885"/>
                  <a:gd name="connsiteY0" fmla="*/ 229275 h 315000"/>
                  <a:gd name="connsiteX1" fmla="*/ 111714 w 1552885"/>
                  <a:gd name="connsiteY1" fmla="*/ 235625 h 315000"/>
                  <a:gd name="connsiteX2" fmla="*/ 476839 w 1552885"/>
                  <a:gd name="connsiteY2" fmla="*/ 264200 h 315000"/>
                  <a:gd name="connsiteX3" fmla="*/ 848314 w 1552885"/>
                  <a:gd name="connsiteY3" fmla="*/ 235625 h 315000"/>
                  <a:gd name="connsiteX4" fmla="*/ 1146764 w 1552885"/>
                  <a:gd name="connsiteY4" fmla="*/ 162600 h 315000"/>
                  <a:gd name="connsiteX5" fmla="*/ 1403939 w 1552885"/>
                  <a:gd name="connsiteY5" fmla="*/ 76875 h 315000"/>
                  <a:gd name="connsiteX6" fmla="*/ 1540464 w 1552885"/>
                  <a:gd name="connsiteY6" fmla="*/ 675 h 315000"/>
                  <a:gd name="connsiteX7" fmla="*/ 1540464 w 1552885"/>
                  <a:gd name="connsiteY7" fmla="*/ 41950 h 315000"/>
                  <a:gd name="connsiteX8" fmla="*/ 1486489 w 1552885"/>
                  <a:gd name="connsiteY8" fmla="*/ 83225 h 315000"/>
                  <a:gd name="connsiteX9" fmla="*/ 1407114 w 1552885"/>
                  <a:gd name="connsiteY9" fmla="*/ 124500 h 315000"/>
                  <a:gd name="connsiteX10" fmla="*/ 1245189 w 1552885"/>
                  <a:gd name="connsiteY10" fmla="*/ 181650 h 315000"/>
                  <a:gd name="connsiteX11" fmla="*/ 1092789 w 1552885"/>
                  <a:gd name="connsiteY11" fmla="*/ 229275 h 315000"/>
                  <a:gd name="connsiteX12" fmla="*/ 883239 w 1552885"/>
                  <a:gd name="connsiteY12" fmla="*/ 276900 h 315000"/>
                  <a:gd name="connsiteX13" fmla="*/ 651464 w 1552885"/>
                  <a:gd name="connsiteY13" fmla="*/ 305475 h 315000"/>
                  <a:gd name="connsiteX14" fmla="*/ 457789 w 1552885"/>
                  <a:gd name="connsiteY14" fmla="*/ 315000 h 315000"/>
                  <a:gd name="connsiteX15" fmla="*/ 245064 w 1552885"/>
                  <a:gd name="connsiteY15" fmla="*/ 305475 h 315000"/>
                  <a:gd name="connsiteX16" fmla="*/ 79964 w 1552885"/>
                  <a:gd name="connsiteY16" fmla="*/ 292775 h 315000"/>
                  <a:gd name="connsiteX17" fmla="*/ 29164 w 1552885"/>
                  <a:gd name="connsiteY17" fmla="*/ 280075 h 315000"/>
                  <a:gd name="connsiteX18" fmla="*/ 3764 w 1552885"/>
                  <a:gd name="connsiteY18" fmla="*/ 229275 h 315000"/>
                  <a:gd name="connsiteX0" fmla="*/ 3764 w 1552885"/>
                  <a:gd name="connsiteY0" fmla="*/ 229275 h 315000"/>
                  <a:gd name="connsiteX1" fmla="*/ 111714 w 1552885"/>
                  <a:gd name="connsiteY1" fmla="*/ 235625 h 315000"/>
                  <a:gd name="connsiteX2" fmla="*/ 476839 w 1552885"/>
                  <a:gd name="connsiteY2" fmla="*/ 264200 h 315000"/>
                  <a:gd name="connsiteX3" fmla="*/ 848314 w 1552885"/>
                  <a:gd name="connsiteY3" fmla="*/ 235625 h 315000"/>
                  <a:gd name="connsiteX4" fmla="*/ 1146764 w 1552885"/>
                  <a:gd name="connsiteY4" fmla="*/ 162600 h 315000"/>
                  <a:gd name="connsiteX5" fmla="*/ 1403939 w 1552885"/>
                  <a:gd name="connsiteY5" fmla="*/ 76875 h 315000"/>
                  <a:gd name="connsiteX6" fmla="*/ 1540464 w 1552885"/>
                  <a:gd name="connsiteY6" fmla="*/ 675 h 315000"/>
                  <a:gd name="connsiteX7" fmla="*/ 1540464 w 1552885"/>
                  <a:gd name="connsiteY7" fmla="*/ 41950 h 315000"/>
                  <a:gd name="connsiteX8" fmla="*/ 1486489 w 1552885"/>
                  <a:gd name="connsiteY8" fmla="*/ 83225 h 315000"/>
                  <a:gd name="connsiteX9" fmla="*/ 1407114 w 1552885"/>
                  <a:gd name="connsiteY9" fmla="*/ 124500 h 315000"/>
                  <a:gd name="connsiteX10" fmla="*/ 1254714 w 1552885"/>
                  <a:gd name="connsiteY10" fmla="*/ 184825 h 315000"/>
                  <a:gd name="connsiteX11" fmla="*/ 1092789 w 1552885"/>
                  <a:gd name="connsiteY11" fmla="*/ 229275 h 315000"/>
                  <a:gd name="connsiteX12" fmla="*/ 883239 w 1552885"/>
                  <a:gd name="connsiteY12" fmla="*/ 276900 h 315000"/>
                  <a:gd name="connsiteX13" fmla="*/ 651464 w 1552885"/>
                  <a:gd name="connsiteY13" fmla="*/ 305475 h 315000"/>
                  <a:gd name="connsiteX14" fmla="*/ 457789 w 1552885"/>
                  <a:gd name="connsiteY14" fmla="*/ 315000 h 315000"/>
                  <a:gd name="connsiteX15" fmla="*/ 245064 w 1552885"/>
                  <a:gd name="connsiteY15" fmla="*/ 305475 h 315000"/>
                  <a:gd name="connsiteX16" fmla="*/ 79964 w 1552885"/>
                  <a:gd name="connsiteY16" fmla="*/ 292775 h 315000"/>
                  <a:gd name="connsiteX17" fmla="*/ 29164 w 1552885"/>
                  <a:gd name="connsiteY17" fmla="*/ 280075 h 315000"/>
                  <a:gd name="connsiteX18" fmla="*/ 3764 w 1552885"/>
                  <a:gd name="connsiteY18" fmla="*/ 229275 h 315000"/>
                  <a:gd name="connsiteX0" fmla="*/ 3764 w 1552141"/>
                  <a:gd name="connsiteY0" fmla="*/ 229294 h 315019"/>
                  <a:gd name="connsiteX1" fmla="*/ 111714 w 1552141"/>
                  <a:gd name="connsiteY1" fmla="*/ 235644 h 315019"/>
                  <a:gd name="connsiteX2" fmla="*/ 476839 w 1552141"/>
                  <a:gd name="connsiteY2" fmla="*/ 264219 h 315019"/>
                  <a:gd name="connsiteX3" fmla="*/ 848314 w 1552141"/>
                  <a:gd name="connsiteY3" fmla="*/ 235644 h 315019"/>
                  <a:gd name="connsiteX4" fmla="*/ 1146764 w 1552141"/>
                  <a:gd name="connsiteY4" fmla="*/ 162619 h 315019"/>
                  <a:gd name="connsiteX5" fmla="*/ 1403939 w 1552141"/>
                  <a:gd name="connsiteY5" fmla="*/ 76894 h 315019"/>
                  <a:gd name="connsiteX6" fmla="*/ 1540464 w 1552141"/>
                  <a:gd name="connsiteY6" fmla="*/ 694 h 315019"/>
                  <a:gd name="connsiteX7" fmla="*/ 1540464 w 1552141"/>
                  <a:gd name="connsiteY7" fmla="*/ 41969 h 315019"/>
                  <a:gd name="connsiteX8" fmla="*/ 1502364 w 1552141"/>
                  <a:gd name="connsiteY8" fmla="*/ 89594 h 315019"/>
                  <a:gd name="connsiteX9" fmla="*/ 1407114 w 1552141"/>
                  <a:gd name="connsiteY9" fmla="*/ 124519 h 315019"/>
                  <a:gd name="connsiteX10" fmla="*/ 1254714 w 1552141"/>
                  <a:gd name="connsiteY10" fmla="*/ 184844 h 315019"/>
                  <a:gd name="connsiteX11" fmla="*/ 1092789 w 1552141"/>
                  <a:gd name="connsiteY11" fmla="*/ 229294 h 315019"/>
                  <a:gd name="connsiteX12" fmla="*/ 883239 w 1552141"/>
                  <a:gd name="connsiteY12" fmla="*/ 276919 h 315019"/>
                  <a:gd name="connsiteX13" fmla="*/ 651464 w 1552141"/>
                  <a:gd name="connsiteY13" fmla="*/ 305494 h 315019"/>
                  <a:gd name="connsiteX14" fmla="*/ 457789 w 1552141"/>
                  <a:gd name="connsiteY14" fmla="*/ 315019 h 315019"/>
                  <a:gd name="connsiteX15" fmla="*/ 245064 w 1552141"/>
                  <a:gd name="connsiteY15" fmla="*/ 305494 h 315019"/>
                  <a:gd name="connsiteX16" fmla="*/ 79964 w 1552141"/>
                  <a:gd name="connsiteY16" fmla="*/ 292794 h 315019"/>
                  <a:gd name="connsiteX17" fmla="*/ 29164 w 1552141"/>
                  <a:gd name="connsiteY17" fmla="*/ 280094 h 315019"/>
                  <a:gd name="connsiteX18" fmla="*/ 3764 w 1552141"/>
                  <a:gd name="connsiteY18" fmla="*/ 229294 h 315019"/>
                  <a:gd name="connsiteX0" fmla="*/ 3764 w 1544407"/>
                  <a:gd name="connsiteY0" fmla="*/ 210763 h 296488"/>
                  <a:gd name="connsiteX1" fmla="*/ 111714 w 1544407"/>
                  <a:gd name="connsiteY1" fmla="*/ 217113 h 296488"/>
                  <a:gd name="connsiteX2" fmla="*/ 476839 w 1544407"/>
                  <a:gd name="connsiteY2" fmla="*/ 245688 h 296488"/>
                  <a:gd name="connsiteX3" fmla="*/ 848314 w 1544407"/>
                  <a:gd name="connsiteY3" fmla="*/ 217113 h 296488"/>
                  <a:gd name="connsiteX4" fmla="*/ 1146764 w 1544407"/>
                  <a:gd name="connsiteY4" fmla="*/ 144088 h 296488"/>
                  <a:gd name="connsiteX5" fmla="*/ 1403939 w 1544407"/>
                  <a:gd name="connsiteY5" fmla="*/ 58363 h 296488"/>
                  <a:gd name="connsiteX6" fmla="*/ 1527764 w 1544407"/>
                  <a:gd name="connsiteY6" fmla="*/ 1213 h 296488"/>
                  <a:gd name="connsiteX7" fmla="*/ 1540464 w 1544407"/>
                  <a:gd name="connsiteY7" fmla="*/ 23438 h 296488"/>
                  <a:gd name="connsiteX8" fmla="*/ 1502364 w 1544407"/>
                  <a:gd name="connsiteY8" fmla="*/ 71063 h 296488"/>
                  <a:gd name="connsiteX9" fmla="*/ 1407114 w 1544407"/>
                  <a:gd name="connsiteY9" fmla="*/ 105988 h 296488"/>
                  <a:gd name="connsiteX10" fmla="*/ 1254714 w 1544407"/>
                  <a:gd name="connsiteY10" fmla="*/ 166313 h 296488"/>
                  <a:gd name="connsiteX11" fmla="*/ 1092789 w 1544407"/>
                  <a:gd name="connsiteY11" fmla="*/ 210763 h 296488"/>
                  <a:gd name="connsiteX12" fmla="*/ 883239 w 1544407"/>
                  <a:gd name="connsiteY12" fmla="*/ 258388 h 296488"/>
                  <a:gd name="connsiteX13" fmla="*/ 651464 w 1544407"/>
                  <a:gd name="connsiteY13" fmla="*/ 286963 h 296488"/>
                  <a:gd name="connsiteX14" fmla="*/ 457789 w 1544407"/>
                  <a:gd name="connsiteY14" fmla="*/ 296488 h 296488"/>
                  <a:gd name="connsiteX15" fmla="*/ 245064 w 1544407"/>
                  <a:gd name="connsiteY15" fmla="*/ 286963 h 296488"/>
                  <a:gd name="connsiteX16" fmla="*/ 79964 w 1544407"/>
                  <a:gd name="connsiteY16" fmla="*/ 274263 h 296488"/>
                  <a:gd name="connsiteX17" fmla="*/ 29164 w 1544407"/>
                  <a:gd name="connsiteY17" fmla="*/ 261563 h 296488"/>
                  <a:gd name="connsiteX18" fmla="*/ 3764 w 1544407"/>
                  <a:gd name="connsiteY18" fmla="*/ 210763 h 296488"/>
                  <a:gd name="connsiteX0" fmla="*/ 3764 w 1549068"/>
                  <a:gd name="connsiteY0" fmla="*/ 209897 h 295622"/>
                  <a:gd name="connsiteX1" fmla="*/ 111714 w 1549068"/>
                  <a:gd name="connsiteY1" fmla="*/ 216247 h 295622"/>
                  <a:gd name="connsiteX2" fmla="*/ 476839 w 1549068"/>
                  <a:gd name="connsiteY2" fmla="*/ 244822 h 295622"/>
                  <a:gd name="connsiteX3" fmla="*/ 848314 w 1549068"/>
                  <a:gd name="connsiteY3" fmla="*/ 216247 h 295622"/>
                  <a:gd name="connsiteX4" fmla="*/ 1146764 w 1549068"/>
                  <a:gd name="connsiteY4" fmla="*/ 143222 h 295622"/>
                  <a:gd name="connsiteX5" fmla="*/ 1403939 w 1549068"/>
                  <a:gd name="connsiteY5" fmla="*/ 57497 h 295622"/>
                  <a:gd name="connsiteX6" fmla="*/ 1527764 w 1549068"/>
                  <a:gd name="connsiteY6" fmla="*/ 347 h 295622"/>
                  <a:gd name="connsiteX7" fmla="*/ 1546814 w 1549068"/>
                  <a:gd name="connsiteY7" fmla="*/ 35272 h 295622"/>
                  <a:gd name="connsiteX8" fmla="*/ 1502364 w 1549068"/>
                  <a:gd name="connsiteY8" fmla="*/ 70197 h 295622"/>
                  <a:gd name="connsiteX9" fmla="*/ 1407114 w 1549068"/>
                  <a:gd name="connsiteY9" fmla="*/ 105122 h 295622"/>
                  <a:gd name="connsiteX10" fmla="*/ 1254714 w 1549068"/>
                  <a:gd name="connsiteY10" fmla="*/ 165447 h 295622"/>
                  <a:gd name="connsiteX11" fmla="*/ 1092789 w 1549068"/>
                  <a:gd name="connsiteY11" fmla="*/ 209897 h 295622"/>
                  <a:gd name="connsiteX12" fmla="*/ 883239 w 1549068"/>
                  <a:gd name="connsiteY12" fmla="*/ 257522 h 295622"/>
                  <a:gd name="connsiteX13" fmla="*/ 651464 w 1549068"/>
                  <a:gd name="connsiteY13" fmla="*/ 286097 h 295622"/>
                  <a:gd name="connsiteX14" fmla="*/ 457789 w 1549068"/>
                  <a:gd name="connsiteY14" fmla="*/ 295622 h 295622"/>
                  <a:gd name="connsiteX15" fmla="*/ 245064 w 1549068"/>
                  <a:gd name="connsiteY15" fmla="*/ 286097 h 295622"/>
                  <a:gd name="connsiteX16" fmla="*/ 79964 w 1549068"/>
                  <a:gd name="connsiteY16" fmla="*/ 273397 h 295622"/>
                  <a:gd name="connsiteX17" fmla="*/ 29164 w 1549068"/>
                  <a:gd name="connsiteY17" fmla="*/ 260697 h 295622"/>
                  <a:gd name="connsiteX18" fmla="*/ 3764 w 1549068"/>
                  <a:gd name="connsiteY18" fmla="*/ 209897 h 295622"/>
                  <a:gd name="connsiteX0" fmla="*/ 3764 w 1549068"/>
                  <a:gd name="connsiteY0" fmla="*/ 209897 h 295622"/>
                  <a:gd name="connsiteX1" fmla="*/ 111714 w 1549068"/>
                  <a:gd name="connsiteY1" fmla="*/ 216247 h 295622"/>
                  <a:gd name="connsiteX2" fmla="*/ 476839 w 1549068"/>
                  <a:gd name="connsiteY2" fmla="*/ 244822 h 295622"/>
                  <a:gd name="connsiteX3" fmla="*/ 848314 w 1549068"/>
                  <a:gd name="connsiteY3" fmla="*/ 216247 h 295622"/>
                  <a:gd name="connsiteX4" fmla="*/ 1146764 w 1549068"/>
                  <a:gd name="connsiteY4" fmla="*/ 143222 h 295622"/>
                  <a:gd name="connsiteX5" fmla="*/ 1403939 w 1549068"/>
                  <a:gd name="connsiteY5" fmla="*/ 57497 h 295622"/>
                  <a:gd name="connsiteX6" fmla="*/ 1527764 w 1549068"/>
                  <a:gd name="connsiteY6" fmla="*/ 347 h 295622"/>
                  <a:gd name="connsiteX7" fmla="*/ 1546814 w 1549068"/>
                  <a:gd name="connsiteY7" fmla="*/ 35272 h 295622"/>
                  <a:gd name="connsiteX8" fmla="*/ 1502364 w 1549068"/>
                  <a:gd name="connsiteY8" fmla="*/ 70197 h 295622"/>
                  <a:gd name="connsiteX9" fmla="*/ 1410289 w 1549068"/>
                  <a:gd name="connsiteY9" fmla="*/ 114647 h 295622"/>
                  <a:gd name="connsiteX10" fmla="*/ 1254714 w 1549068"/>
                  <a:gd name="connsiteY10" fmla="*/ 165447 h 295622"/>
                  <a:gd name="connsiteX11" fmla="*/ 1092789 w 1549068"/>
                  <a:gd name="connsiteY11" fmla="*/ 209897 h 295622"/>
                  <a:gd name="connsiteX12" fmla="*/ 883239 w 1549068"/>
                  <a:gd name="connsiteY12" fmla="*/ 257522 h 295622"/>
                  <a:gd name="connsiteX13" fmla="*/ 651464 w 1549068"/>
                  <a:gd name="connsiteY13" fmla="*/ 286097 h 295622"/>
                  <a:gd name="connsiteX14" fmla="*/ 457789 w 1549068"/>
                  <a:gd name="connsiteY14" fmla="*/ 295622 h 295622"/>
                  <a:gd name="connsiteX15" fmla="*/ 245064 w 1549068"/>
                  <a:gd name="connsiteY15" fmla="*/ 286097 h 295622"/>
                  <a:gd name="connsiteX16" fmla="*/ 79964 w 1549068"/>
                  <a:gd name="connsiteY16" fmla="*/ 273397 h 295622"/>
                  <a:gd name="connsiteX17" fmla="*/ 29164 w 1549068"/>
                  <a:gd name="connsiteY17" fmla="*/ 260697 h 295622"/>
                  <a:gd name="connsiteX18" fmla="*/ 3764 w 1549068"/>
                  <a:gd name="connsiteY18" fmla="*/ 209897 h 295622"/>
                  <a:gd name="connsiteX0" fmla="*/ 3764 w 1553167"/>
                  <a:gd name="connsiteY0" fmla="*/ 225664 h 311389"/>
                  <a:gd name="connsiteX1" fmla="*/ 111714 w 1553167"/>
                  <a:gd name="connsiteY1" fmla="*/ 232014 h 311389"/>
                  <a:gd name="connsiteX2" fmla="*/ 476839 w 1553167"/>
                  <a:gd name="connsiteY2" fmla="*/ 260589 h 311389"/>
                  <a:gd name="connsiteX3" fmla="*/ 848314 w 1553167"/>
                  <a:gd name="connsiteY3" fmla="*/ 232014 h 311389"/>
                  <a:gd name="connsiteX4" fmla="*/ 1146764 w 1553167"/>
                  <a:gd name="connsiteY4" fmla="*/ 158989 h 311389"/>
                  <a:gd name="connsiteX5" fmla="*/ 1403939 w 1553167"/>
                  <a:gd name="connsiteY5" fmla="*/ 73264 h 311389"/>
                  <a:gd name="connsiteX6" fmla="*/ 1537289 w 1553167"/>
                  <a:gd name="connsiteY6" fmla="*/ 239 h 311389"/>
                  <a:gd name="connsiteX7" fmla="*/ 1546814 w 1553167"/>
                  <a:gd name="connsiteY7" fmla="*/ 51039 h 311389"/>
                  <a:gd name="connsiteX8" fmla="*/ 1502364 w 1553167"/>
                  <a:gd name="connsiteY8" fmla="*/ 85964 h 311389"/>
                  <a:gd name="connsiteX9" fmla="*/ 1410289 w 1553167"/>
                  <a:gd name="connsiteY9" fmla="*/ 130414 h 311389"/>
                  <a:gd name="connsiteX10" fmla="*/ 1254714 w 1553167"/>
                  <a:gd name="connsiteY10" fmla="*/ 181214 h 311389"/>
                  <a:gd name="connsiteX11" fmla="*/ 1092789 w 1553167"/>
                  <a:gd name="connsiteY11" fmla="*/ 225664 h 311389"/>
                  <a:gd name="connsiteX12" fmla="*/ 883239 w 1553167"/>
                  <a:gd name="connsiteY12" fmla="*/ 273289 h 311389"/>
                  <a:gd name="connsiteX13" fmla="*/ 651464 w 1553167"/>
                  <a:gd name="connsiteY13" fmla="*/ 301864 h 311389"/>
                  <a:gd name="connsiteX14" fmla="*/ 457789 w 1553167"/>
                  <a:gd name="connsiteY14" fmla="*/ 311389 h 311389"/>
                  <a:gd name="connsiteX15" fmla="*/ 245064 w 1553167"/>
                  <a:gd name="connsiteY15" fmla="*/ 301864 h 311389"/>
                  <a:gd name="connsiteX16" fmla="*/ 79964 w 1553167"/>
                  <a:gd name="connsiteY16" fmla="*/ 289164 h 311389"/>
                  <a:gd name="connsiteX17" fmla="*/ 29164 w 1553167"/>
                  <a:gd name="connsiteY17" fmla="*/ 276464 h 311389"/>
                  <a:gd name="connsiteX18" fmla="*/ 3764 w 1553167"/>
                  <a:gd name="connsiteY18" fmla="*/ 225664 h 311389"/>
                  <a:gd name="connsiteX0" fmla="*/ 3764 w 1550162"/>
                  <a:gd name="connsiteY0" fmla="*/ 216195 h 301920"/>
                  <a:gd name="connsiteX1" fmla="*/ 111714 w 1550162"/>
                  <a:gd name="connsiteY1" fmla="*/ 222545 h 301920"/>
                  <a:gd name="connsiteX2" fmla="*/ 476839 w 1550162"/>
                  <a:gd name="connsiteY2" fmla="*/ 251120 h 301920"/>
                  <a:gd name="connsiteX3" fmla="*/ 848314 w 1550162"/>
                  <a:gd name="connsiteY3" fmla="*/ 222545 h 301920"/>
                  <a:gd name="connsiteX4" fmla="*/ 1146764 w 1550162"/>
                  <a:gd name="connsiteY4" fmla="*/ 149520 h 301920"/>
                  <a:gd name="connsiteX5" fmla="*/ 1403939 w 1550162"/>
                  <a:gd name="connsiteY5" fmla="*/ 63795 h 301920"/>
                  <a:gd name="connsiteX6" fmla="*/ 1530939 w 1550162"/>
                  <a:gd name="connsiteY6" fmla="*/ 295 h 301920"/>
                  <a:gd name="connsiteX7" fmla="*/ 1546814 w 1550162"/>
                  <a:gd name="connsiteY7" fmla="*/ 41570 h 301920"/>
                  <a:gd name="connsiteX8" fmla="*/ 1502364 w 1550162"/>
                  <a:gd name="connsiteY8" fmla="*/ 76495 h 301920"/>
                  <a:gd name="connsiteX9" fmla="*/ 1410289 w 1550162"/>
                  <a:gd name="connsiteY9" fmla="*/ 120945 h 301920"/>
                  <a:gd name="connsiteX10" fmla="*/ 1254714 w 1550162"/>
                  <a:gd name="connsiteY10" fmla="*/ 171745 h 301920"/>
                  <a:gd name="connsiteX11" fmla="*/ 1092789 w 1550162"/>
                  <a:gd name="connsiteY11" fmla="*/ 216195 h 301920"/>
                  <a:gd name="connsiteX12" fmla="*/ 883239 w 1550162"/>
                  <a:gd name="connsiteY12" fmla="*/ 263820 h 301920"/>
                  <a:gd name="connsiteX13" fmla="*/ 651464 w 1550162"/>
                  <a:gd name="connsiteY13" fmla="*/ 292395 h 301920"/>
                  <a:gd name="connsiteX14" fmla="*/ 457789 w 1550162"/>
                  <a:gd name="connsiteY14" fmla="*/ 301920 h 301920"/>
                  <a:gd name="connsiteX15" fmla="*/ 245064 w 1550162"/>
                  <a:gd name="connsiteY15" fmla="*/ 292395 h 301920"/>
                  <a:gd name="connsiteX16" fmla="*/ 79964 w 1550162"/>
                  <a:gd name="connsiteY16" fmla="*/ 279695 h 301920"/>
                  <a:gd name="connsiteX17" fmla="*/ 29164 w 1550162"/>
                  <a:gd name="connsiteY17" fmla="*/ 266995 h 301920"/>
                  <a:gd name="connsiteX18" fmla="*/ 3764 w 1550162"/>
                  <a:gd name="connsiteY18" fmla="*/ 216195 h 301920"/>
                  <a:gd name="connsiteX0" fmla="*/ 3764 w 1550162"/>
                  <a:gd name="connsiteY0" fmla="*/ 216195 h 301920"/>
                  <a:gd name="connsiteX1" fmla="*/ 111714 w 1550162"/>
                  <a:gd name="connsiteY1" fmla="*/ 222545 h 301920"/>
                  <a:gd name="connsiteX2" fmla="*/ 476839 w 1550162"/>
                  <a:gd name="connsiteY2" fmla="*/ 251120 h 301920"/>
                  <a:gd name="connsiteX3" fmla="*/ 848314 w 1550162"/>
                  <a:gd name="connsiteY3" fmla="*/ 222545 h 301920"/>
                  <a:gd name="connsiteX4" fmla="*/ 1146764 w 1550162"/>
                  <a:gd name="connsiteY4" fmla="*/ 149520 h 301920"/>
                  <a:gd name="connsiteX5" fmla="*/ 1403939 w 1550162"/>
                  <a:gd name="connsiteY5" fmla="*/ 63795 h 301920"/>
                  <a:gd name="connsiteX6" fmla="*/ 1530939 w 1550162"/>
                  <a:gd name="connsiteY6" fmla="*/ 295 h 301920"/>
                  <a:gd name="connsiteX7" fmla="*/ 1546814 w 1550162"/>
                  <a:gd name="connsiteY7" fmla="*/ 41570 h 301920"/>
                  <a:gd name="connsiteX8" fmla="*/ 1502364 w 1550162"/>
                  <a:gd name="connsiteY8" fmla="*/ 76495 h 301920"/>
                  <a:gd name="connsiteX9" fmla="*/ 1410289 w 1550162"/>
                  <a:gd name="connsiteY9" fmla="*/ 120945 h 301920"/>
                  <a:gd name="connsiteX10" fmla="*/ 1254714 w 1550162"/>
                  <a:gd name="connsiteY10" fmla="*/ 171745 h 301920"/>
                  <a:gd name="connsiteX11" fmla="*/ 1095170 w 1550162"/>
                  <a:gd name="connsiteY11" fmla="*/ 223339 h 301920"/>
                  <a:gd name="connsiteX12" fmla="*/ 883239 w 1550162"/>
                  <a:gd name="connsiteY12" fmla="*/ 263820 h 301920"/>
                  <a:gd name="connsiteX13" fmla="*/ 651464 w 1550162"/>
                  <a:gd name="connsiteY13" fmla="*/ 292395 h 301920"/>
                  <a:gd name="connsiteX14" fmla="*/ 457789 w 1550162"/>
                  <a:gd name="connsiteY14" fmla="*/ 301920 h 301920"/>
                  <a:gd name="connsiteX15" fmla="*/ 245064 w 1550162"/>
                  <a:gd name="connsiteY15" fmla="*/ 292395 h 301920"/>
                  <a:gd name="connsiteX16" fmla="*/ 79964 w 1550162"/>
                  <a:gd name="connsiteY16" fmla="*/ 279695 h 301920"/>
                  <a:gd name="connsiteX17" fmla="*/ 29164 w 1550162"/>
                  <a:gd name="connsiteY17" fmla="*/ 266995 h 301920"/>
                  <a:gd name="connsiteX18" fmla="*/ 3764 w 1550162"/>
                  <a:gd name="connsiteY18" fmla="*/ 216195 h 301920"/>
                  <a:gd name="connsiteX0" fmla="*/ 18404 w 1522787"/>
                  <a:gd name="connsiteY0" fmla="*/ 48936 h 301920"/>
                  <a:gd name="connsiteX1" fmla="*/ 84339 w 1522787"/>
                  <a:gd name="connsiteY1" fmla="*/ 222545 h 301920"/>
                  <a:gd name="connsiteX2" fmla="*/ 449464 w 1522787"/>
                  <a:gd name="connsiteY2" fmla="*/ 251120 h 301920"/>
                  <a:gd name="connsiteX3" fmla="*/ 820939 w 1522787"/>
                  <a:gd name="connsiteY3" fmla="*/ 222545 h 301920"/>
                  <a:gd name="connsiteX4" fmla="*/ 1119389 w 1522787"/>
                  <a:gd name="connsiteY4" fmla="*/ 149520 h 301920"/>
                  <a:gd name="connsiteX5" fmla="*/ 1376564 w 1522787"/>
                  <a:gd name="connsiteY5" fmla="*/ 63795 h 301920"/>
                  <a:gd name="connsiteX6" fmla="*/ 1503564 w 1522787"/>
                  <a:gd name="connsiteY6" fmla="*/ 295 h 301920"/>
                  <a:gd name="connsiteX7" fmla="*/ 1519439 w 1522787"/>
                  <a:gd name="connsiteY7" fmla="*/ 41570 h 301920"/>
                  <a:gd name="connsiteX8" fmla="*/ 1474989 w 1522787"/>
                  <a:gd name="connsiteY8" fmla="*/ 76495 h 301920"/>
                  <a:gd name="connsiteX9" fmla="*/ 1382914 w 1522787"/>
                  <a:gd name="connsiteY9" fmla="*/ 120945 h 301920"/>
                  <a:gd name="connsiteX10" fmla="*/ 1227339 w 1522787"/>
                  <a:gd name="connsiteY10" fmla="*/ 171745 h 301920"/>
                  <a:gd name="connsiteX11" fmla="*/ 1067795 w 1522787"/>
                  <a:gd name="connsiteY11" fmla="*/ 223339 h 301920"/>
                  <a:gd name="connsiteX12" fmla="*/ 855864 w 1522787"/>
                  <a:gd name="connsiteY12" fmla="*/ 263820 h 301920"/>
                  <a:gd name="connsiteX13" fmla="*/ 624089 w 1522787"/>
                  <a:gd name="connsiteY13" fmla="*/ 292395 h 301920"/>
                  <a:gd name="connsiteX14" fmla="*/ 430414 w 1522787"/>
                  <a:gd name="connsiteY14" fmla="*/ 301920 h 301920"/>
                  <a:gd name="connsiteX15" fmla="*/ 217689 w 1522787"/>
                  <a:gd name="connsiteY15" fmla="*/ 292395 h 301920"/>
                  <a:gd name="connsiteX16" fmla="*/ 52589 w 1522787"/>
                  <a:gd name="connsiteY16" fmla="*/ 279695 h 301920"/>
                  <a:gd name="connsiteX17" fmla="*/ 1789 w 1522787"/>
                  <a:gd name="connsiteY17" fmla="*/ 266995 h 301920"/>
                  <a:gd name="connsiteX18" fmla="*/ 18404 w 1522787"/>
                  <a:gd name="connsiteY18" fmla="*/ 48936 h 301920"/>
                  <a:gd name="connsiteX0" fmla="*/ 20860 w 1525243"/>
                  <a:gd name="connsiteY0" fmla="*/ 48936 h 301920"/>
                  <a:gd name="connsiteX1" fmla="*/ 163221 w 1525243"/>
                  <a:gd name="connsiteY1" fmla="*/ 132343 h 301920"/>
                  <a:gd name="connsiteX2" fmla="*/ 451920 w 1525243"/>
                  <a:gd name="connsiteY2" fmla="*/ 251120 h 301920"/>
                  <a:gd name="connsiteX3" fmla="*/ 823395 w 1525243"/>
                  <a:gd name="connsiteY3" fmla="*/ 222545 h 301920"/>
                  <a:gd name="connsiteX4" fmla="*/ 1121845 w 1525243"/>
                  <a:gd name="connsiteY4" fmla="*/ 149520 h 301920"/>
                  <a:gd name="connsiteX5" fmla="*/ 1379020 w 1525243"/>
                  <a:gd name="connsiteY5" fmla="*/ 63795 h 301920"/>
                  <a:gd name="connsiteX6" fmla="*/ 1506020 w 1525243"/>
                  <a:gd name="connsiteY6" fmla="*/ 295 h 301920"/>
                  <a:gd name="connsiteX7" fmla="*/ 1521895 w 1525243"/>
                  <a:gd name="connsiteY7" fmla="*/ 41570 h 301920"/>
                  <a:gd name="connsiteX8" fmla="*/ 1477445 w 1525243"/>
                  <a:gd name="connsiteY8" fmla="*/ 76495 h 301920"/>
                  <a:gd name="connsiteX9" fmla="*/ 1385370 w 1525243"/>
                  <a:gd name="connsiteY9" fmla="*/ 120945 h 301920"/>
                  <a:gd name="connsiteX10" fmla="*/ 1229795 w 1525243"/>
                  <a:gd name="connsiteY10" fmla="*/ 171745 h 301920"/>
                  <a:gd name="connsiteX11" fmla="*/ 1070251 w 1525243"/>
                  <a:gd name="connsiteY11" fmla="*/ 223339 h 301920"/>
                  <a:gd name="connsiteX12" fmla="*/ 858320 w 1525243"/>
                  <a:gd name="connsiteY12" fmla="*/ 263820 h 301920"/>
                  <a:gd name="connsiteX13" fmla="*/ 626545 w 1525243"/>
                  <a:gd name="connsiteY13" fmla="*/ 292395 h 301920"/>
                  <a:gd name="connsiteX14" fmla="*/ 432870 w 1525243"/>
                  <a:gd name="connsiteY14" fmla="*/ 301920 h 301920"/>
                  <a:gd name="connsiteX15" fmla="*/ 220145 w 1525243"/>
                  <a:gd name="connsiteY15" fmla="*/ 292395 h 301920"/>
                  <a:gd name="connsiteX16" fmla="*/ 55045 w 1525243"/>
                  <a:gd name="connsiteY16" fmla="*/ 279695 h 301920"/>
                  <a:gd name="connsiteX17" fmla="*/ 4245 w 1525243"/>
                  <a:gd name="connsiteY17" fmla="*/ 266995 h 301920"/>
                  <a:gd name="connsiteX18" fmla="*/ 20860 w 1525243"/>
                  <a:gd name="connsiteY18" fmla="*/ 48936 h 301920"/>
                  <a:gd name="connsiteX0" fmla="*/ 20860 w 1525243"/>
                  <a:gd name="connsiteY0" fmla="*/ 48936 h 301920"/>
                  <a:gd name="connsiteX1" fmla="*/ 163221 w 1525243"/>
                  <a:gd name="connsiteY1" fmla="*/ 132343 h 301920"/>
                  <a:gd name="connsiteX2" fmla="*/ 477288 w 1525243"/>
                  <a:gd name="connsiteY2" fmla="*/ 229491 h 301920"/>
                  <a:gd name="connsiteX3" fmla="*/ 823395 w 1525243"/>
                  <a:gd name="connsiteY3" fmla="*/ 222545 h 301920"/>
                  <a:gd name="connsiteX4" fmla="*/ 1121845 w 1525243"/>
                  <a:gd name="connsiteY4" fmla="*/ 149520 h 301920"/>
                  <a:gd name="connsiteX5" fmla="*/ 1379020 w 1525243"/>
                  <a:gd name="connsiteY5" fmla="*/ 63795 h 301920"/>
                  <a:gd name="connsiteX6" fmla="*/ 1506020 w 1525243"/>
                  <a:gd name="connsiteY6" fmla="*/ 295 h 301920"/>
                  <a:gd name="connsiteX7" fmla="*/ 1521895 w 1525243"/>
                  <a:gd name="connsiteY7" fmla="*/ 41570 h 301920"/>
                  <a:gd name="connsiteX8" fmla="*/ 1477445 w 1525243"/>
                  <a:gd name="connsiteY8" fmla="*/ 76495 h 301920"/>
                  <a:gd name="connsiteX9" fmla="*/ 1385370 w 1525243"/>
                  <a:gd name="connsiteY9" fmla="*/ 120945 h 301920"/>
                  <a:gd name="connsiteX10" fmla="*/ 1229795 w 1525243"/>
                  <a:gd name="connsiteY10" fmla="*/ 171745 h 301920"/>
                  <a:gd name="connsiteX11" fmla="*/ 1070251 w 1525243"/>
                  <a:gd name="connsiteY11" fmla="*/ 223339 h 301920"/>
                  <a:gd name="connsiteX12" fmla="*/ 858320 w 1525243"/>
                  <a:gd name="connsiteY12" fmla="*/ 263820 h 301920"/>
                  <a:gd name="connsiteX13" fmla="*/ 626545 w 1525243"/>
                  <a:gd name="connsiteY13" fmla="*/ 292395 h 301920"/>
                  <a:gd name="connsiteX14" fmla="*/ 432870 w 1525243"/>
                  <a:gd name="connsiteY14" fmla="*/ 301920 h 301920"/>
                  <a:gd name="connsiteX15" fmla="*/ 220145 w 1525243"/>
                  <a:gd name="connsiteY15" fmla="*/ 292395 h 301920"/>
                  <a:gd name="connsiteX16" fmla="*/ 55045 w 1525243"/>
                  <a:gd name="connsiteY16" fmla="*/ 279695 h 301920"/>
                  <a:gd name="connsiteX17" fmla="*/ 4245 w 1525243"/>
                  <a:gd name="connsiteY17" fmla="*/ 266995 h 301920"/>
                  <a:gd name="connsiteX18" fmla="*/ 20860 w 1525243"/>
                  <a:gd name="connsiteY18" fmla="*/ 48936 h 301920"/>
                  <a:gd name="connsiteX0" fmla="*/ 3183 w 1507566"/>
                  <a:gd name="connsiteY0" fmla="*/ 48936 h 301920"/>
                  <a:gd name="connsiteX1" fmla="*/ 145544 w 1507566"/>
                  <a:gd name="connsiteY1" fmla="*/ 132343 h 301920"/>
                  <a:gd name="connsiteX2" fmla="*/ 459611 w 1507566"/>
                  <a:gd name="connsiteY2" fmla="*/ 229491 h 301920"/>
                  <a:gd name="connsiteX3" fmla="*/ 805718 w 1507566"/>
                  <a:gd name="connsiteY3" fmla="*/ 222545 h 301920"/>
                  <a:gd name="connsiteX4" fmla="*/ 1104168 w 1507566"/>
                  <a:gd name="connsiteY4" fmla="*/ 149520 h 301920"/>
                  <a:gd name="connsiteX5" fmla="*/ 1361343 w 1507566"/>
                  <a:gd name="connsiteY5" fmla="*/ 63795 h 301920"/>
                  <a:gd name="connsiteX6" fmla="*/ 1488343 w 1507566"/>
                  <a:gd name="connsiteY6" fmla="*/ 295 h 301920"/>
                  <a:gd name="connsiteX7" fmla="*/ 1504218 w 1507566"/>
                  <a:gd name="connsiteY7" fmla="*/ 41570 h 301920"/>
                  <a:gd name="connsiteX8" fmla="*/ 1459768 w 1507566"/>
                  <a:gd name="connsiteY8" fmla="*/ 76495 h 301920"/>
                  <a:gd name="connsiteX9" fmla="*/ 1367693 w 1507566"/>
                  <a:gd name="connsiteY9" fmla="*/ 120945 h 301920"/>
                  <a:gd name="connsiteX10" fmla="*/ 1212118 w 1507566"/>
                  <a:gd name="connsiteY10" fmla="*/ 171745 h 301920"/>
                  <a:gd name="connsiteX11" fmla="*/ 1052574 w 1507566"/>
                  <a:gd name="connsiteY11" fmla="*/ 223339 h 301920"/>
                  <a:gd name="connsiteX12" fmla="*/ 840643 w 1507566"/>
                  <a:gd name="connsiteY12" fmla="*/ 263820 h 301920"/>
                  <a:gd name="connsiteX13" fmla="*/ 608868 w 1507566"/>
                  <a:gd name="connsiteY13" fmla="*/ 292395 h 301920"/>
                  <a:gd name="connsiteX14" fmla="*/ 415193 w 1507566"/>
                  <a:gd name="connsiteY14" fmla="*/ 301920 h 301920"/>
                  <a:gd name="connsiteX15" fmla="*/ 202468 w 1507566"/>
                  <a:gd name="connsiteY15" fmla="*/ 292395 h 301920"/>
                  <a:gd name="connsiteX16" fmla="*/ 37368 w 1507566"/>
                  <a:gd name="connsiteY16" fmla="*/ 279695 h 301920"/>
                  <a:gd name="connsiteX17" fmla="*/ 45845 w 1507566"/>
                  <a:gd name="connsiteY17" fmla="*/ 116311 h 301920"/>
                  <a:gd name="connsiteX18" fmla="*/ 3183 w 1507566"/>
                  <a:gd name="connsiteY18" fmla="*/ 48936 h 301920"/>
                  <a:gd name="connsiteX0" fmla="*/ 4514 w 1508897"/>
                  <a:gd name="connsiteY0" fmla="*/ 48936 h 305678"/>
                  <a:gd name="connsiteX1" fmla="*/ 146875 w 1508897"/>
                  <a:gd name="connsiteY1" fmla="*/ 132343 h 305678"/>
                  <a:gd name="connsiteX2" fmla="*/ 460942 w 1508897"/>
                  <a:gd name="connsiteY2" fmla="*/ 229491 h 305678"/>
                  <a:gd name="connsiteX3" fmla="*/ 807049 w 1508897"/>
                  <a:gd name="connsiteY3" fmla="*/ 222545 h 305678"/>
                  <a:gd name="connsiteX4" fmla="*/ 1105499 w 1508897"/>
                  <a:gd name="connsiteY4" fmla="*/ 149520 h 305678"/>
                  <a:gd name="connsiteX5" fmla="*/ 1362674 w 1508897"/>
                  <a:gd name="connsiteY5" fmla="*/ 63795 h 305678"/>
                  <a:gd name="connsiteX6" fmla="*/ 1489674 w 1508897"/>
                  <a:gd name="connsiteY6" fmla="*/ 295 h 305678"/>
                  <a:gd name="connsiteX7" fmla="*/ 1505549 w 1508897"/>
                  <a:gd name="connsiteY7" fmla="*/ 41570 h 305678"/>
                  <a:gd name="connsiteX8" fmla="*/ 1461099 w 1508897"/>
                  <a:gd name="connsiteY8" fmla="*/ 76495 h 305678"/>
                  <a:gd name="connsiteX9" fmla="*/ 1369024 w 1508897"/>
                  <a:gd name="connsiteY9" fmla="*/ 120945 h 305678"/>
                  <a:gd name="connsiteX10" fmla="*/ 1213449 w 1508897"/>
                  <a:gd name="connsiteY10" fmla="*/ 171745 h 305678"/>
                  <a:gd name="connsiteX11" fmla="*/ 1053905 w 1508897"/>
                  <a:gd name="connsiteY11" fmla="*/ 223339 h 305678"/>
                  <a:gd name="connsiteX12" fmla="*/ 841974 w 1508897"/>
                  <a:gd name="connsiteY12" fmla="*/ 263820 h 305678"/>
                  <a:gd name="connsiteX13" fmla="*/ 610199 w 1508897"/>
                  <a:gd name="connsiteY13" fmla="*/ 292395 h 305678"/>
                  <a:gd name="connsiteX14" fmla="*/ 416524 w 1508897"/>
                  <a:gd name="connsiteY14" fmla="*/ 301920 h 305678"/>
                  <a:gd name="connsiteX15" fmla="*/ 203799 w 1508897"/>
                  <a:gd name="connsiteY15" fmla="*/ 292395 h 305678"/>
                  <a:gd name="connsiteX16" fmla="*/ 164259 w 1508897"/>
                  <a:gd name="connsiteY16" fmla="*/ 166373 h 305678"/>
                  <a:gd name="connsiteX17" fmla="*/ 47176 w 1508897"/>
                  <a:gd name="connsiteY17" fmla="*/ 116311 h 305678"/>
                  <a:gd name="connsiteX18" fmla="*/ 4514 w 1508897"/>
                  <a:gd name="connsiteY18" fmla="*/ 48936 h 305678"/>
                  <a:gd name="connsiteX0" fmla="*/ 4514 w 1508897"/>
                  <a:gd name="connsiteY0" fmla="*/ 48936 h 305911"/>
                  <a:gd name="connsiteX1" fmla="*/ 146875 w 1508897"/>
                  <a:gd name="connsiteY1" fmla="*/ 132343 h 305911"/>
                  <a:gd name="connsiteX2" fmla="*/ 460942 w 1508897"/>
                  <a:gd name="connsiteY2" fmla="*/ 229491 h 305911"/>
                  <a:gd name="connsiteX3" fmla="*/ 807049 w 1508897"/>
                  <a:gd name="connsiteY3" fmla="*/ 222545 h 305911"/>
                  <a:gd name="connsiteX4" fmla="*/ 1105499 w 1508897"/>
                  <a:gd name="connsiteY4" fmla="*/ 149520 h 305911"/>
                  <a:gd name="connsiteX5" fmla="*/ 1362674 w 1508897"/>
                  <a:gd name="connsiteY5" fmla="*/ 63795 h 305911"/>
                  <a:gd name="connsiteX6" fmla="*/ 1489674 w 1508897"/>
                  <a:gd name="connsiteY6" fmla="*/ 295 h 305911"/>
                  <a:gd name="connsiteX7" fmla="*/ 1505549 w 1508897"/>
                  <a:gd name="connsiteY7" fmla="*/ 41570 h 305911"/>
                  <a:gd name="connsiteX8" fmla="*/ 1461099 w 1508897"/>
                  <a:gd name="connsiteY8" fmla="*/ 76495 h 305911"/>
                  <a:gd name="connsiteX9" fmla="*/ 1369024 w 1508897"/>
                  <a:gd name="connsiteY9" fmla="*/ 120945 h 305911"/>
                  <a:gd name="connsiteX10" fmla="*/ 1213449 w 1508897"/>
                  <a:gd name="connsiteY10" fmla="*/ 171745 h 305911"/>
                  <a:gd name="connsiteX11" fmla="*/ 1053905 w 1508897"/>
                  <a:gd name="connsiteY11" fmla="*/ 223339 h 305911"/>
                  <a:gd name="connsiteX12" fmla="*/ 841974 w 1508897"/>
                  <a:gd name="connsiteY12" fmla="*/ 263820 h 305911"/>
                  <a:gd name="connsiteX13" fmla="*/ 610199 w 1508897"/>
                  <a:gd name="connsiteY13" fmla="*/ 292395 h 305911"/>
                  <a:gd name="connsiteX14" fmla="*/ 416524 w 1508897"/>
                  <a:gd name="connsiteY14" fmla="*/ 301920 h 305911"/>
                  <a:gd name="connsiteX15" fmla="*/ 298499 w 1508897"/>
                  <a:gd name="connsiteY15" fmla="*/ 227294 h 305911"/>
                  <a:gd name="connsiteX16" fmla="*/ 164259 w 1508897"/>
                  <a:gd name="connsiteY16" fmla="*/ 166373 h 305911"/>
                  <a:gd name="connsiteX17" fmla="*/ 47176 w 1508897"/>
                  <a:gd name="connsiteY17" fmla="*/ 116311 h 305911"/>
                  <a:gd name="connsiteX18" fmla="*/ 4514 w 1508897"/>
                  <a:gd name="connsiteY18" fmla="*/ 48936 h 305911"/>
                  <a:gd name="connsiteX0" fmla="*/ 4514 w 1508897"/>
                  <a:gd name="connsiteY0" fmla="*/ 48936 h 292425"/>
                  <a:gd name="connsiteX1" fmla="*/ 146875 w 1508897"/>
                  <a:gd name="connsiteY1" fmla="*/ 132343 h 292425"/>
                  <a:gd name="connsiteX2" fmla="*/ 460942 w 1508897"/>
                  <a:gd name="connsiteY2" fmla="*/ 229491 h 292425"/>
                  <a:gd name="connsiteX3" fmla="*/ 807049 w 1508897"/>
                  <a:gd name="connsiteY3" fmla="*/ 222545 h 292425"/>
                  <a:gd name="connsiteX4" fmla="*/ 1105499 w 1508897"/>
                  <a:gd name="connsiteY4" fmla="*/ 149520 h 292425"/>
                  <a:gd name="connsiteX5" fmla="*/ 1362674 w 1508897"/>
                  <a:gd name="connsiteY5" fmla="*/ 63795 h 292425"/>
                  <a:gd name="connsiteX6" fmla="*/ 1489674 w 1508897"/>
                  <a:gd name="connsiteY6" fmla="*/ 295 h 292425"/>
                  <a:gd name="connsiteX7" fmla="*/ 1505549 w 1508897"/>
                  <a:gd name="connsiteY7" fmla="*/ 41570 h 292425"/>
                  <a:gd name="connsiteX8" fmla="*/ 1461099 w 1508897"/>
                  <a:gd name="connsiteY8" fmla="*/ 76495 h 292425"/>
                  <a:gd name="connsiteX9" fmla="*/ 1369024 w 1508897"/>
                  <a:gd name="connsiteY9" fmla="*/ 120945 h 292425"/>
                  <a:gd name="connsiteX10" fmla="*/ 1213449 w 1508897"/>
                  <a:gd name="connsiteY10" fmla="*/ 171745 h 292425"/>
                  <a:gd name="connsiteX11" fmla="*/ 1053905 w 1508897"/>
                  <a:gd name="connsiteY11" fmla="*/ 223339 h 292425"/>
                  <a:gd name="connsiteX12" fmla="*/ 841974 w 1508897"/>
                  <a:gd name="connsiteY12" fmla="*/ 263820 h 292425"/>
                  <a:gd name="connsiteX13" fmla="*/ 610199 w 1508897"/>
                  <a:gd name="connsiteY13" fmla="*/ 292395 h 292425"/>
                  <a:gd name="connsiteX14" fmla="*/ 445305 w 1508897"/>
                  <a:gd name="connsiteY14" fmla="*/ 258604 h 292425"/>
                  <a:gd name="connsiteX15" fmla="*/ 298499 w 1508897"/>
                  <a:gd name="connsiteY15" fmla="*/ 227294 h 292425"/>
                  <a:gd name="connsiteX16" fmla="*/ 164259 w 1508897"/>
                  <a:gd name="connsiteY16" fmla="*/ 166373 h 292425"/>
                  <a:gd name="connsiteX17" fmla="*/ 47176 w 1508897"/>
                  <a:gd name="connsiteY17" fmla="*/ 116311 h 292425"/>
                  <a:gd name="connsiteX18" fmla="*/ 4514 w 1508897"/>
                  <a:gd name="connsiteY18" fmla="*/ 48936 h 292425"/>
                  <a:gd name="connsiteX0" fmla="*/ 4514 w 1508897"/>
                  <a:gd name="connsiteY0" fmla="*/ 48936 h 265840"/>
                  <a:gd name="connsiteX1" fmla="*/ 146875 w 1508897"/>
                  <a:gd name="connsiteY1" fmla="*/ 132343 h 265840"/>
                  <a:gd name="connsiteX2" fmla="*/ 460942 w 1508897"/>
                  <a:gd name="connsiteY2" fmla="*/ 229491 h 265840"/>
                  <a:gd name="connsiteX3" fmla="*/ 807049 w 1508897"/>
                  <a:gd name="connsiteY3" fmla="*/ 222545 h 265840"/>
                  <a:gd name="connsiteX4" fmla="*/ 1105499 w 1508897"/>
                  <a:gd name="connsiteY4" fmla="*/ 149520 h 265840"/>
                  <a:gd name="connsiteX5" fmla="*/ 1362674 w 1508897"/>
                  <a:gd name="connsiteY5" fmla="*/ 63795 h 265840"/>
                  <a:gd name="connsiteX6" fmla="*/ 1489674 w 1508897"/>
                  <a:gd name="connsiteY6" fmla="*/ 295 h 265840"/>
                  <a:gd name="connsiteX7" fmla="*/ 1505549 w 1508897"/>
                  <a:gd name="connsiteY7" fmla="*/ 41570 h 265840"/>
                  <a:gd name="connsiteX8" fmla="*/ 1461099 w 1508897"/>
                  <a:gd name="connsiteY8" fmla="*/ 76495 h 265840"/>
                  <a:gd name="connsiteX9" fmla="*/ 1369024 w 1508897"/>
                  <a:gd name="connsiteY9" fmla="*/ 120945 h 265840"/>
                  <a:gd name="connsiteX10" fmla="*/ 1213449 w 1508897"/>
                  <a:gd name="connsiteY10" fmla="*/ 171745 h 265840"/>
                  <a:gd name="connsiteX11" fmla="*/ 1053905 w 1508897"/>
                  <a:gd name="connsiteY11" fmla="*/ 223339 h 265840"/>
                  <a:gd name="connsiteX12" fmla="*/ 841974 w 1508897"/>
                  <a:gd name="connsiteY12" fmla="*/ 263820 h 265840"/>
                  <a:gd name="connsiteX13" fmla="*/ 622939 w 1508897"/>
                  <a:gd name="connsiteY13" fmla="*/ 259626 h 265840"/>
                  <a:gd name="connsiteX14" fmla="*/ 445305 w 1508897"/>
                  <a:gd name="connsiteY14" fmla="*/ 258604 h 265840"/>
                  <a:gd name="connsiteX15" fmla="*/ 298499 w 1508897"/>
                  <a:gd name="connsiteY15" fmla="*/ 227294 h 265840"/>
                  <a:gd name="connsiteX16" fmla="*/ 164259 w 1508897"/>
                  <a:gd name="connsiteY16" fmla="*/ 166373 h 265840"/>
                  <a:gd name="connsiteX17" fmla="*/ 47176 w 1508897"/>
                  <a:gd name="connsiteY17" fmla="*/ 116311 h 265840"/>
                  <a:gd name="connsiteX18" fmla="*/ 4514 w 1508897"/>
                  <a:gd name="connsiteY18" fmla="*/ 48936 h 265840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213449 w 1508897"/>
                  <a:gd name="connsiteY10" fmla="*/ 171745 h 261999"/>
                  <a:gd name="connsiteX11" fmla="*/ 1053905 w 1508897"/>
                  <a:gd name="connsiteY11" fmla="*/ 223339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213449 w 1508897"/>
                  <a:gd name="connsiteY10" fmla="*/ 171745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193363 w 1508897"/>
                  <a:gd name="connsiteY10" fmla="*/ 148190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58743 w 1508897"/>
                  <a:gd name="connsiteY9" fmla="*/ 101546 h 261999"/>
                  <a:gd name="connsiteX10" fmla="*/ 1193363 w 1508897"/>
                  <a:gd name="connsiteY10" fmla="*/ 148190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12489"/>
                  <a:gd name="connsiteY0" fmla="*/ 48933 h 261996"/>
                  <a:gd name="connsiteX1" fmla="*/ 146875 w 1512489"/>
                  <a:gd name="connsiteY1" fmla="*/ 132340 h 261996"/>
                  <a:gd name="connsiteX2" fmla="*/ 460942 w 1512489"/>
                  <a:gd name="connsiteY2" fmla="*/ 229488 h 261996"/>
                  <a:gd name="connsiteX3" fmla="*/ 807049 w 1512489"/>
                  <a:gd name="connsiteY3" fmla="*/ 222542 h 261996"/>
                  <a:gd name="connsiteX4" fmla="*/ 1105499 w 1512489"/>
                  <a:gd name="connsiteY4" fmla="*/ 149517 h 261996"/>
                  <a:gd name="connsiteX5" fmla="*/ 1362674 w 1512489"/>
                  <a:gd name="connsiteY5" fmla="*/ 63792 h 261996"/>
                  <a:gd name="connsiteX6" fmla="*/ 1489674 w 1512489"/>
                  <a:gd name="connsiteY6" fmla="*/ 292 h 261996"/>
                  <a:gd name="connsiteX7" fmla="*/ 1505549 w 1512489"/>
                  <a:gd name="connsiteY7" fmla="*/ 41567 h 261996"/>
                  <a:gd name="connsiteX8" fmla="*/ 1412289 w 1512489"/>
                  <a:gd name="connsiteY8" fmla="*/ 74300 h 261996"/>
                  <a:gd name="connsiteX9" fmla="*/ 1358743 w 1512489"/>
                  <a:gd name="connsiteY9" fmla="*/ 101543 h 261996"/>
                  <a:gd name="connsiteX10" fmla="*/ 1193363 w 1512489"/>
                  <a:gd name="connsiteY10" fmla="*/ 148187 h 261996"/>
                  <a:gd name="connsiteX11" fmla="*/ 1037176 w 1512489"/>
                  <a:gd name="connsiteY11" fmla="*/ 200047 h 261996"/>
                  <a:gd name="connsiteX12" fmla="*/ 860361 w 1512489"/>
                  <a:gd name="connsiteY12" fmla="*/ 245009 h 261996"/>
                  <a:gd name="connsiteX13" fmla="*/ 622939 w 1512489"/>
                  <a:gd name="connsiteY13" fmla="*/ 259623 h 261996"/>
                  <a:gd name="connsiteX14" fmla="*/ 445305 w 1512489"/>
                  <a:gd name="connsiteY14" fmla="*/ 258601 h 261996"/>
                  <a:gd name="connsiteX15" fmla="*/ 298499 w 1512489"/>
                  <a:gd name="connsiteY15" fmla="*/ 227291 h 261996"/>
                  <a:gd name="connsiteX16" fmla="*/ 164259 w 1512489"/>
                  <a:gd name="connsiteY16" fmla="*/ 166370 h 261996"/>
                  <a:gd name="connsiteX17" fmla="*/ 47176 w 1512489"/>
                  <a:gd name="connsiteY17" fmla="*/ 116308 h 261996"/>
                  <a:gd name="connsiteX18" fmla="*/ 4514 w 1512489"/>
                  <a:gd name="connsiteY18" fmla="*/ 48933 h 261996"/>
                  <a:gd name="connsiteX0" fmla="*/ 4514 w 1516445"/>
                  <a:gd name="connsiteY0" fmla="*/ 48973 h 262036"/>
                  <a:gd name="connsiteX1" fmla="*/ 146875 w 1516445"/>
                  <a:gd name="connsiteY1" fmla="*/ 132380 h 262036"/>
                  <a:gd name="connsiteX2" fmla="*/ 460942 w 1516445"/>
                  <a:gd name="connsiteY2" fmla="*/ 229528 h 262036"/>
                  <a:gd name="connsiteX3" fmla="*/ 807049 w 1516445"/>
                  <a:gd name="connsiteY3" fmla="*/ 222582 h 262036"/>
                  <a:gd name="connsiteX4" fmla="*/ 1105499 w 1516445"/>
                  <a:gd name="connsiteY4" fmla="*/ 149557 h 262036"/>
                  <a:gd name="connsiteX5" fmla="*/ 1362674 w 1516445"/>
                  <a:gd name="connsiteY5" fmla="*/ 63832 h 262036"/>
                  <a:gd name="connsiteX6" fmla="*/ 1489674 w 1516445"/>
                  <a:gd name="connsiteY6" fmla="*/ 332 h 262036"/>
                  <a:gd name="connsiteX7" fmla="*/ 1505549 w 1516445"/>
                  <a:gd name="connsiteY7" fmla="*/ 41607 h 262036"/>
                  <a:gd name="connsiteX8" fmla="*/ 1358743 w 1516445"/>
                  <a:gd name="connsiteY8" fmla="*/ 101583 h 262036"/>
                  <a:gd name="connsiteX9" fmla="*/ 1193363 w 1516445"/>
                  <a:gd name="connsiteY9" fmla="*/ 148227 h 262036"/>
                  <a:gd name="connsiteX10" fmla="*/ 1037176 w 1516445"/>
                  <a:gd name="connsiteY10" fmla="*/ 200087 h 262036"/>
                  <a:gd name="connsiteX11" fmla="*/ 860361 w 1516445"/>
                  <a:gd name="connsiteY11" fmla="*/ 245049 h 262036"/>
                  <a:gd name="connsiteX12" fmla="*/ 622939 w 1516445"/>
                  <a:gd name="connsiteY12" fmla="*/ 259663 h 262036"/>
                  <a:gd name="connsiteX13" fmla="*/ 445305 w 1516445"/>
                  <a:gd name="connsiteY13" fmla="*/ 258641 h 262036"/>
                  <a:gd name="connsiteX14" fmla="*/ 298499 w 1516445"/>
                  <a:gd name="connsiteY14" fmla="*/ 227331 h 262036"/>
                  <a:gd name="connsiteX15" fmla="*/ 164259 w 1516445"/>
                  <a:gd name="connsiteY15" fmla="*/ 166410 h 262036"/>
                  <a:gd name="connsiteX16" fmla="*/ 47176 w 1516445"/>
                  <a:gd name="connsiteY16" fmla="*/ 116348 h 262036"/>
                  <a:gd name="connsiteX17" fmla="*/ 4514 w 1516445"/>
                  <a:gd name="connsiteY17" fmla="*/ 48973 h 262036"/>
                  <a:gd name="connsiteX0" fmla="*/ 4514 w 1489679"/>
                  <a:gd name="connsiteY0" fmla="*/ 49238 h 262301"/>
                  <a:gd name="connsiteX1" fmla="*/ 146875 w 1489679"/>
                  <a:gd name="connsiteY1" fmla="*/ 132645 h 262301"/>
                  <a:gd name="connsiteX2" fmla="*/ 460942 w 1489679"/>
                  <a:gd name="connsiteY2" fmla="*/ 229793 h 262301"/>
                  <a:gd name="connsiteX3" fmla="*/ 807049 w 1489679"/>
                  <a:gd name="connsiteY3" fmla="*/ 222847 h 262301"/>
                  <a:gd name="connsiteX4" fmla="*/ 1105499 w 1489679"/>
                  <a:gd name="connsiteY4" fmla="*/ 149822 h 262301"/>
                  <a:gd name="connsiteX5" fmla="*/ 1362674 w 1489679"/>
                  <a:gd name="connsiteY5" fmla="*/ 64097 h 262301"/>
                  <a:gd name="connsiteX6" fmla="*/ 1489674 w 1489679"/>
                  <a:gd name="connsiteY6" fmla="*/ 597 h 262301"/>
                  <a:gd name="connsiteX7" fmla="*/ 1358743 w 1489679"/>
                  <a:gd name="connsiteY7" fmla="*/ 101848 h 262301"/>
                  <a:gd name="connsiteX8" fmla="*/ 1193363 w 1489679"/>
                  <a:gd name="connsiteY8" fmla="*/ 148492 h 262301"/>
                  <a:gd name="connsiteX9" fmla="*/ 1037176 w 1489679"/>
                  <a:gd name="connsiteY9" fmla="*/ 200352 h 262301"/>
                  <a:gd name="connsiteX10" fmla="*/ 860361 w 1489679"/>
                  <a:gd name="connsiteY10" fmla="*/ 245314 h 262301"/>
                  <a:gd name="connsiteX11" fmla="*/ 622939 w 1489679"/>
                  <a:gd name="connsiteY11" fmla="*/ 259928 h 262301"/>
                  <a:gd name="connsiteX12" fmla="*/ 445305 w 1489679"/>
                  <a:gd name="connsiteY12" fmla="*/ 258906 h 262301"/>
                  <a:gd name="connsiteX13" fmla="*/ 298499 w 1489679"/>
                  <a:gd name="connsiteY13" fmla="*/ 227596 h 262301"/>
                  <a:gd name="connsiteX14" fmla="*/ 164259 w 1489679"/>
                  <a:gd name="connsiteY14" fmla="*/ 166675 h 262301"/>
                  <a:gd name="connsiteX15" fmla="*/ 47176 w 1489679"/>
                  <a:gd name="connsiteY15" fmla="*/ 116613 h 262301"/>
                  <a:gd name="connsiteX16" fmla="*/ 4514 w 1489679"/>
                  <a:gd name="connsiteY16" fmla="*/ 49238 h 262301"/>
                  <a:gd name="connsiteX0" fmla="*/ 4514 w 1482755"/>
                  <a:gd name="connsiteY0" fmla="*/ 68224 h 281287"/>
                  <a:gd name="connsiteX1" fmla="*/ 146875 w 1482755"/>
                  <a:gd name="connsiteY1" fmla="*/ 151631 h 281287"/>
                  <a:gd name="connsiteX2" fmla="*/ 460942 w 1482755"/>
                  <a:gd name="connsiteY2" fmla="*/ 248779 h 281287"/>
                  <a:gd name="connsiteX3" fmla="*/ 807049 w 1482755"/>
                  <a:gd name="connsiteY3" fmla="*/ 241833 h 281287"/>
                  <a:gd name="connsiteX4" fmla="*/ 1105499 w 1482755"/>
                  <a:gd name="connsiteY4" fmla="*/ 168808 h 281287"/>
                  <a:gd name="connsiteX5" fmla="*/ 1362674 w 1482755"/>
                  <a:gd name="connsiteY5" fmla="*/ 83083 h 281287"/>
                  <a:gd name="connsiteX6" fmla="*/ 1482750 w 1482755"/>
                  <a:gd name="connsiteY6" fmla="*/ 452 h 281287"/>
                  <a:gd name="connsiteX7" fmla="*/ 1358743 w 1482755"/>
                  <a:gd name="connsiteY7" fmla="*/ 120834 h 281287"/>
                  <a:gd name="connsiteX8" fmla="*/ 1193363 w 1482755"/>
                  <a:gd name="connsiteY8" fmla="*/ 167478 h 281287"/>
                  <a:gd name="connsiteX9" fmla="*/ 1037176 w 1482755"/>
                  <a:gd name="connsiteY9" fmla="*/ 219338 h 281287"/>
                  <a:gd name="connsiteX10" fmla="*/ 860361 w 1482755"/>
                  <a:gd name="connsiteY10" fmla="*/ 264300 h 281287"/>
                  <a:gd name="connsiteX11" fmla="*/ 622939 w 1482755"/>
                  <a:gd name="connsiteY11" fmla="*/ 278914 h 281287"/>
                  <a:gd name="connsiteX12" fmla="*/ 445305 w 1482755"/>
                  <a:gd name="connsiteY12" fmla="*/ 277892 h 281287"/>
                  <a:gd name="connsiteX13" fmla="*/ 298499 w 1482755"/>
                  <a:gd name="connsiteY13" fmla="*/ 246582 h 281287"/>
                  <a:gd name="connsiteX14" fmla="*/ 164259 w 1482755"/>
                  <a:gd name="connsiteY14" fmla="*/ 185661 h 281287"/>
                  <a:gd name="connsiteX15" fmla="*/ 47176 w 1482755"/>
                  <a:gd name="connsiteY15" fmla="*/ 135599 h 281287"/>
                  <a:gd name="connsiteX16" fmla="*/ 4514 w 1482755"/>
                  <a:gd name="connsiteY16" fmla="*/ 68224 h 281287"/>
                  <a:gd name="connsiteX0" fmla="*/ 4514 w 1493723"/>
                  <a:gd name="connsiteY0" fmla="*/ 67819 h 280882"/>
                  <a:gd name="connsiteX1" fmla="*/ 146875 w 1493723"/>
                  <a:gd name="connsiteY1" fmla="*/ 151226 h 280882"/>
                  <a:gd name="connsiteX2" fmla="*/ 460942 w 1493723"/>
                  <a:gd name="connsiteY2" fmla="*/ 248374 h 280882"/>
                  <a:gd name="connsiteX3" fmla="*/ 807049 w 1493723"/>
                  <a:gd name="connsiteY3" fmla="*/ 241428 h 280882"/>
                  <a:gd name="connsiteX4" fmla="*/ 1105499 w 1493723"/>
                  <a:gd name="connsiteY4" fmla="*/ 168403 h 280882"/>
                  <a:gd name="connsiteX5" fmla="*/ 1362674 w 1493723"/>
                  <a:gd name="connsiteY5" fmla="*/ 82678 h 280882"/>
                  <a:gd name="connsiteX6" fmla="*/ 1482750 w 1493723"/>
                  <a:gd name="connsiteY6" fmla="*/ 47 h 280882"/>
                  <a:gd name="connsiteX7" fmla="*/ 1455465 w 1493723"/>
                  <a:gd name="connsiteY7" fmla="*/ 72380 h 280882"/>
                  <a:gd name="connsiteX8" fmla="*/ 1193363 w 1493723"/>
                  <a:gd name="connsiteY8" fmla="*/ 167073 h 280882"/>
                  <a:gd name="connsiteX9" fmla="*/ 1037176 w 1493723"/>
                  <a:gd name="connsiteY9" fmla="*/ 218933 h 280882"/>
                  <a:gd name="connsiteX10" fmla="*/ 860361 w 1493723"/>
                  <a:gd name="connsiteY10" fmla="*/ 263895 h 280882"/>
                  <a:gd name="connsiteX11" fmla="*/ 622939 w 1493723"/>
                  <a:gd name="connsiteY11" fmla="*/ 278509 h 280882"/>
                  <a:gd name="connsiteX12" fmla="*/ 445305 w 1493723"/>
                  <a:gd name="connsiteY12" fmla="*/ 277487 h 280882"/>
                  <a:gd name="connsiteX13" fmla="*/ 298499 w 1493723"/>
                  <a:gd name="connsiteY13" fmla="*/ 246177 h 280882"/>
                  <a:gd name="connsiteX14" fmla="*/ 164259 w 1493723"/>
                  <a:gd name="connsiteY14" fmla="*/ 185256 h 280882"/>
                  <a:gd name="connsiteX15" fmla="*/ 47176 w 1493723"/>
                  <a:gd name="connsiteY15" fmla="*/ 135194 h 280882"/>
                  <a:gd name="connsiteX16" fmla="*/ 4514 w 1493723"/>
                  <a:gd name="connsiteY16" fmla="*/ 67819 h 280882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37176 w 1493472"/>
                  <a:gd name="connsiteY9" fmla="*/ 218936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29127 w 1493472"/>
                  <a:gd name="connsiteY9" fmla="*/ 235187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23424 w 1493472"/>
                  <a:gd name="connsiteY9" fmla="*/ 243179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1033"/>
                  <a:gd name="connsiteX1" fmla="*/ 146875 w 1493472"/>
                  <a:gd name="connsiteY1" fmla="*/ 151229 h 281033"/>
                  <a:gd name="connsiteX2" fmla="*/ 460942 w 1493472"/>
                  <a:gd name="connsiteY2" fmla="*/ 248377 h 281033"/>
                  <a:gd name="connsiteX3" fmla="*/ 807049 w 1493472"/>
                  <a:gd name="connsiteY3" fmla="*/ 241431 h 281033"/>
                  <a:gd name="connsiteX4" fmla="*/ 1105499 w 1493472"/>
                  <a:gd name="connsiteY4" fmla="*/ 168406 h 281033"/>
                  <a:gd name="connsiteX5" fmla="*/ 1362674 w 1493472"/>
                  <a:gd name="connsiteY5" fmla="*/ 82681 h 281033"/>
                  <a:gd name="connsiteX6" fmla="*/ 1482750 w 1493472"/>
                  <a:gd name="connsiteY6" fmla="*/ 50 h 281033"/>
                  <a:gd name="connsiteX7" fmla="*/ 1455465 w 1493472"/>
                  <a:gd name="connsiteY7" fmla="*/ 72383 h 281033"/>
                  <a:gd name="connsiteX8" fmla="*/ 1198476 w 1493472"/>
                  <a:gd name="connsiteY8" fmla="*/ 187751 h 281033"/>
                  <a:gd name="connsiteX9" fmla="*/ 1023424 w 1493472"/>
                  <a:gd name="connsiteY9" fmla="*/ 243179 h 281033"/>
                  <a:gd name="connsiteX10" fmla="*/ 850767 w 1493472"/>
                  <a:gd name="connsiteY10" fmla="*/ 278337 h 281033"/>
                  <a:gd name="connsiteX11" fmla="*/ 622939 w 1493472"/>
                  <a:gd name="connsiteY11" fmla="*/ 278512 h 281033"/>
                  <a:gd name="connsiteX12" fmla="*/ 445305 w 1493472"/>
                  <a:gd name="connsiteY12" fmla="*/ 277490 h 281033"/>
                  <a:gd name="connsiteX13" fmla="*/ 298499 w 1493472"/>
                  <a:gd name="connsiteY13" fmla="*/ 246180 h 281033"/>
                  <a:gd name="connsiteX14" fmla="*/ 164259 w 1493472"/>
                  <a:gd name="connsiteY14" fmla="*/ 185259 h 281033"/>
                  <a:gd name="connsiteX15" fmla="*/ 47176 w 1493472"/>
                  <a:gd name="connsiteY15" fmla="*/ 135197 h 281033"/>
                  <a:gd name="connsiteX16" fmla="*/ 4514 w 1493472"/>
                  <a:gd name="connsiteY16" fmla="*/ 67822 h 281033"/>
                  <a:gd name="connsiteX0" fmla="*/ 4514 w 1493472"/>
                  <a:gd name="connsiteY0" fmla="*/ 67822 h 303290"/>
                  <a:gd name="connsiteX1" fmla="*/ 146875 w 1493472"/>
                  <a:gd name="connsiteY1" fmla="*/ 151229 h 303290"/>
                  <a:gd name="connsiteX2" fmla="*/ 460942 w 1493472"/>
                  <a:gd name="connsiteY2" fmla="*/ 248377 h 303290"/>
                  <a:gd name="connsiteX3" fmla="*/ 807049 w 1493472"/>
                  <a:gd name="connsiteY3" fmla="*/ 241431 h 303290"/>
                  <a:gd name="connsiteX4" fmla="*/ 1105499 w 1493472"/>
                  <a:gd name="connsiteY4" fmla="*/ 168406 h 303290"/>
                  <a:gd name="connsiteX5" fmla="*/ 1362674 w 1493472"/>
                  <a:gd name="connsiteY5" fmla="*/ 82681 h 303290"/>
                  <a:gd name="connsiteX6" fmla="*/ 1482750 w 1493472"/>
                  <a:gd name="connsiteY6" fmla="*/ 50 h 303290"/>
                  <a:gd name="connsiteX7" fmla="*/ 1455465 w 1493472"/>
                  <a:gd name="connsiteY7" fmla="*/ 72383 h 303290"/>
                  <a:gd name="connsiteX8" fmla="*/ 1198476 w 1493472"/>
                  <a:gd name="connsiteY8" fmla="*/ 187751 h 303290"/>
                  <a:gd name="connsiteX9" fmla="*/ 1023424 w 1493472"/>
                  <a:gd name="connsiteY9" fmla="*/ 243179 h 303290"/>
                  <a:gd name="connsiteX10" fmla="*/ 850767 w 1493472"/>
                  <a:gd name="connsiteY10" fmla="*/ 278337 h 303290"/>
                  <a:gd name="connsiteX11" fmla="*/ 615902 w 1493472"/>
                  <a:gd name="connsiteY11" fmla="*/ 303290 h 303290"/>
                  <a:gd name="connsiteX12" fmla="*/ 445305 w 1493472"/>
                  <a:gd name="connsiteY12" fmla="*/ 277490 h 303290"/>
                  <a:gd name="connsiteX13" fmla="*/ 298499 w 1493472"/>
                  <a:gd name="connsiteY13" fmla="*/ 246180 h 303290"/>
                  <a:gd name="connsiteX14" fmla="*/ 164259 w 1493472"/>
                  <a:gd name="connsiteY14" fmla="*/ 185259 h 303290"/>
                  <a:gd name="connsiteX15" fmla="*/ 47176 w 1493472"/>
                  <a:gd name="connsiteY15" fmla="*/ 135197 h 303290"/>
                  <a:gd name="connsiteX16" fmla="*/ 4514 w 1493472"/>
                  <a:gd name="connsiteY16" fmla="*/ 67822 h 303290"/>
                  <a:gd name="connsiteX0" fmla="*/ 4514 w 1493472"/>
                  <a:gd name="connsiteY0" fmla="*/ 67822 h 303568"/>
                  <a:gd name="connsiteX1" fmla="*/ 146875 w 1493472"/>
                  <a:gd name="connsiteY1" fmla="*/ 151229 h 303568"/>
                  <a:gd name="connsiteX2" fmla="*/ 460942 w 1493472"/>
                  <a:gd name="connsiteY2" fmla="*/ 248377 h 303568"/>
                  <a:gd name="connsiteX3" fmla="*/ 807049 w 1493472"/>
                  <a:gd name="connsiteY3" fmla="*/ 241431 h 303568"/>
                  <a:gd name="connsiteX4" fmla="*/ 1105499 w 1493472"/>
                  <a:gd name="connsiteY4" fmla="*/ 168406 h 303568"/>
                  <a:gd name="connsiteX5" fmla="*/ 1362674 w 1493472"/>
                  <a:gd name="connsiteY5" fmla="*/ 82681 h 303568"/>
                  <a:gd name="connsiteX6" fmla="*/ 1482750 w 1493472"/>
                  <a:gd name="connsiteY6" fmla="*/ 50 h 303568"/>
                  <a:gd name="connsiteX7" fmla="*/ 1455465 w 1493472"/>
                  <a:gd name="connsiteY7" fmla="*/ 72383 h 303568"/>
                  <a:gd name="connsiteX8" fmla="*/ 1198476 w 1493472"/>
                  <a:gd name="connsiteY8" fmla="*/ 187751 h 303568"/>
                  <a:gd name="connsiteX9" fmla="*/ 1023424 w 1493472"/>
                  <a:gd name="connsiteY9" fmla="*/ 243179 h 303568"/>
                  <a:gd name="connsiteX10" fmla="*/ 850767 w 1493472"/>
                  <a:gd name="connsiteY10" fmla="*/ 278337 h 303568"/>
                  <a:gd name="connsiteX11" fmla="*/ 615902 w 1493472"/>
                  <a:gd name="connsiteY11" fmla="*/ 303290 h 303568"/>
                  <a:gd name="connsiteX12" fmla="*/ 439335 w 1493472"/>
                  <a:gd name="connsiteY12" fmla="*/ 288839 h 303568"/>
                  <a:gd name="connsiteX13" fmla="*/ 298499 w 1493472"/>
                  <a:gd name="connsiteY13" fmla="*/ 246180 h 303568"/>
                  <a:gd name="connsiteX14" fmla="*/ 164259 w 1493472"/>
                  <a:gd name="connsiteY14" fmla="*/ 185259 h 303568"/>
                  <a:gd name="connsiteX15" fmla="*/ 47176 w 1493472"/>
                  <a:gd name="connsiteY15" fmla="*/ 135197 h 303568"/>
                  <a:gd name="connsiteX16" fmla="*/ 4514 w 1493472"/>
                  <a:gd name="connsiteY16" fmla="*/ 67822 h 303568"/>
                  <a:gd name="connsiteX0" fmla="*/ 4514 w 1493472"/>
                  <a:gd name="connsiteY0" fmla="*/ 67822 h 303517"/>
                  <a:gd name="connsiteX1" fmla="*/ 146875 w 1493472"/>
                  <a:gd name="connsiteY1" fmla="*/ 151229 h 303517"/>
                  <a:gd name="connsiteX2" fmla="*/ 460942 w 1493472"/>
                  <a:gd name="connsiteY2" fmla="*/ 248377 h 303517"/>
                  <a:gd name="connsiteX3" fmla="*/ 807049 w 1493472"/>
                  <a:gd name="connsiteY3" fmla="*/ 241431 h 303517"/>
                  <a:gd name="connsiteX4" fmla="*/ 1105499 w 1493472"/>
                  <a:gd name="connsiteY4" fmla="*/ 168406 h 303517"/>
                  <a:gd name="connsiteX5" fmla="*/ 1362674 w 1493472"/>
                  <a:gd name="connsiteY5" fmla="*/ 82681 h 303517"/>
                  <a:gd name="connsiteX6" fmla="*/ 1482750 w 1493472"/>
                  <a:gd name="connsiteY6" fmla="*/ 50 h 303517"/>
                  <a:gd name="connsiteX7" fmla="*/ 1455465 w 1493472"/>
                  <a:gd name="connsiteY7" fmla="*/ 72383 h 303517"/>
                  <a:gd name="connsiteX8" fmla="*/ 1198476 w 1493472"/>
                  <a:gd name="connsiteY8" fmla="*/ 187751 h 303517"/>
                  <a:gd name="connsiteX9" fmla="*/ 1023424 w 1493472"/>
                  <a:gd name="connsiteY9" fmla="*/ 243179 h 303517"/>
                  <a:gd name="connsiteX10" fmla="*/ 850767 w 1493472"/>
                  <a:gd name="connsiteY10" fmla="*/ 278337 h 303517"/>
                  <a:gd name="connsiteX11" fmla="*/ 615902 w 1493472"/>
                  <a:gd name="connsiteY11" fmla="*/ 303290 h 303517"/>
                  <a:gd name="connsiteX12" fmla="*/ 439335 w 1493472"/>
                  <a:gd name="connsiteY12" fmla="*/ 288839 h 303517"/>
                  <a:gd name="connsiteX13" fmla="*/ 280646 w 1493472"/>
                  <a:gd name="connsiteY13" fmla="*/ 258273 h 303517"/>
                  <a:gd name="connsiteX14" fmla="*/ 164259 w 1493472"/>
                  <a:gd name="connsiteY14" fmla="*/ 185259 h 303517"/>
                  <a:gd name="connsiteX15" fmla="*/ 47176 w 1493472"/>
                  <a:gd name="connsiteY15" fmla="*/ 135197 h 303517"/>
                  <a:gd name="connsiteX16" fmla="*/ 4514 w 1493472"/>
                  <a:gd name="connsiteY16" fmla="*/ 67822 h 303517"/>
                  <a:gd name="connsiteX0" fmla="*/ 4300 w 1493258"/>
                  <a:gd name="connsiteY0" fmla="*/ 67822 h 303517"/>
                  <a:gd name="connsiteX1" fmla="*/ 146661 w 1493258"/>
                  <a:gd name="connsiteY1" fmla="*/ 151229 h 303517"/>
                  <a:gd name="connsiteX2" fmla="*/ 460728 w 1493258"/>
                  <a:gd name="connsiteY2" fmla="*/ 248377 h 303517"/>
                  <a:gd name="connsiteX3" fmla="*/ 806835 w 1493258"/>
                  <a:gd name="connsiteY3" fmla="*/ 241431 h 303517"/>
                  <a:gd name="connsiteX4" fmla="*/ 1105285 w 1493258"/>
                  <a:gd name="connsiteY4" fmla="*/ 168406 h 303517"/>
                  <a:gd name="connsiteX5" fmla="*/ 1362460 w 1493258"/>
                  <a:gd name="connsiteY5" fmla="*/ 82681 h 303517"/>
                  <a:gd name="connsiteX6" fmla="*/ 1482536 w 1493258"/>
                  <a:gd name="connsiteY6" fmla="*/ 50 h 303517"/>
                  <a:gd name="connsiteX7" fmla="*/ 1455251 w 1493258"/>
                  <a:gd name="connsiteY7" fmla="*/ 72383 h 303517"/>
                  <a:gd name="connsiteX8" fmla="*/ 1198262 w 1493258"/>
                  <a:gd name="connsiteY8" fmla="*/ 187751 h 303517"/>
                  <a:gd name="connsiteX9" fmla="*/ 1023210 w 1493258"/>
                  <a:gd name="connsiteY9" fmla="*/ 243179 h 303517"/>
                  <a:gd name="connsiteX10" fmla="*/ 850553 w 1493258"/>
                  <a:gd name="connsiteY10" fmla="*/ 278337 h 303517"/>
                  <a:gd name="connsiteX11" fmla="*/ 615688 w 1493258"/>
                  <a:gd name="connsiteY11" fmla="*/ 303290 h 303517"/>
                  <a:gd name="connsiteX12" fmla="*/ 439121 w 1493258"/>
                  <a:gd name="connsiteY12" fmla="*/ 288839 h 303517"/>
                  <a:gd name="connsiteX13" fmla="*/ 280432 w 1493258"/>
                  <a:gd name="connsiteY13" fmla="*/ 258273 h 303517"/>
                  <a:gd name="connsiteX14" fmla="*/ 148482 w 1493258"/>
                  <a:gd name="connsiteY14" fmla="*/ 211047 h 303517"/>
                  <a:gd name="connsiteX15" fmla="*/ 46962 w 1493258"/>
                  <a:gd name="connsiteY15" fmla="*/ 135197 h 303517"/>
                  <a:gd name="connsiteX16" fmla="*/ 4300 w 1493258"/>
                  <a:gd name="connsiteY16" fmla="*/ 67822 h 303517"/>
                  <a:gd name="connsiteX0" fmla="*/ 10740 w 1499698"/>
                  <a:gd name="connsiteY0" fmla="*/ 67822 h 303517"/>
                  <a:gd name="connsiteX1" fmla="*/ 153101 w 1499698"/>
                  <a:gd name="connsiteY1" fmla="*/ 151229 h 303517"/>
                  <a:gd name="connsiteX2" fmla="*/ 467168 w 1499698"/>
                  <a:gd name="connsiteY2" fmla="*/ 248377 h 303517"/>
                  <a:gd name="connsiteX3" fmla="*/ 813275 w 1499698"/>
                  <a:gd name="connsiteY3" fmla="*/ 241431 h 303517"/>
                  <a:gd name="connsiteX4" fmla="*/ 1111725 w 1499698"/>
                  <a:gd name="connsiteY4" fmla="*/ 168406 h 303517"/>
                  <a:gd name="connsiteX5" fmla="*/ 1368900 w 1499698"/>
                  <a:gd name="connsiteY5" fmla="*/ 82681 h 303517"/>
                  <a:gd name="connsiteX6" fmla="*/ 1488976 w 1499698"/>
                  <a:gd name="connsiteY6" fmla="*/ 50 h 303517"/>
                  <a:gd name="connsiteX7" fmla="*/ 1461691 w 1499698"/>
                  <a:gd name="connsiteY7" fmla="*/ 72383 h 303517"/>
                  <a:gd name="connsiteX8" fmla="*/ 1204702 w 1499698"/>
                  <a:gd name="connsiteY8" fmla="*/ 187751 h 303517"/>
                  <a:gd name="connsiteX9" fmla="*/ 1029650 w 1499698"/>
                  <a:gd name="connsiteY9" fmla="*/ 243179 h 303517"/>
                  <a:gd name="connsiteX10" fmla="*/ 856993 w 1499698"/>
                  <a:gd name="connsiteY10" fmla="*/ 278337 h 303517"/>
                  <a:gd name="connsiteX11" fmla="*/ 622128 w 1499698"/>
                  <a:gd name="connsiteY11" fmla="*/ 303290 h 303517"/>
                  <a:gd name="connsiteX12" fmla="*/ 445561 w 1499698"/>
                  <a:gd name="connsiteY12" fmla="*/ 288839 h 303517"/>
                  <a:gd name="connsiteX13" fmla="*/ 286872 w 1499698"/>
                  <a:gd name="connsiteY13" fmla="*/ 258273 h 303517"/>
                  <a:gd name="connsiteX14" fmla="*/ 154922 w 1499698"/>
                  <a:gd name="connsiteY14" fmla="*/ 211047 h 303517"/>
                  <a:gd name="connsiteX15" fmla="*/ 26279 w 1499698"/>
                  <a:gd name="connsiteY15" fmla="*/ 136418 h 303517"/>
                  <a:gd name="connsiteX16" fmla="*/ 10740 w 1499698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461"/>
                  <a:gd name="connsiteX1" fmla="*/ 153987 w 1500584"/>
                  <a:gd name="connsiteY1" fmla="*/ 151229 h 303461"/>
                  <a:gd name="connsiteX2" fmla="*/ 468054 w 1500584"/>
                  <a:gd name="connsiteY2" fmla="*/ 248377 h 303461"/>
                  <a:gd name="connsiteX3" fmla="*/ 814161 w 1500584"/>
                  <a:gd name="connsiteY3" fmla="*/ 241431 h 303461"/>
                  <a:gd name="connsiteX4" fmla="*/ 1112611 w 1500584"/>
                  <a:gd name="connsiteY4" fmla="*/ 168406 h 303461"/>
                  <a:gd name="connsiteX5" fmla="*/ 1369786 w 1500584"/>
                  <a:gd name="connsiteY5" fmla="*/ 82681 h 303461"/>
                  <a:gd name="connsiteX6" fmla="*/ 1489862 w 1500584"/>
                  <a:gd name="connsiteY6" fmla="*/ 50 h 303461"/>
                  <a:gd name="connsiteX7" fmla="*/ 1462577 w 1500584"/>
                  <a:gd name="connsiteY7" fmla="*/ 72383 h 303461"/>
                  <a:gd name="connsiteX8" fmla="*/ 1205588 w 1500584"/>
                  <a:gd name="connsiteY8" fmla="*/ 187751 h 303461"/>
                  <a:gd name="connsiteX9" fmla="*/ 1030536 w 1500584"/>
                  <a:gd name="connsiteY9" fmla="*/ 243179 h 303461"/>
                  <a:gd name="connsiteX10" fmla="*/ 857879 w 1500584"/>
                  <a:gd name="connsiteY10" fmla="*/ 278337 h 303461"/>
                  <a:gd name="connsiteX11" fmla="*/ 623014 w 1500584"/>
                  <a:gd name="connsiteY11" fmla="*/ 303290 h 303461"/>
                  <a:gd name="connsiteX12" fmla="*/ 433019 w 1500584"/>
                  <a:gd name="connsiteY12" fmla="*/ 287772 h 303461"/>
                  <a:gd name="connsiteX13" fmla="*/ 287758 w 1500584"/>
                  <a:gd name="connsiteY13" fmla="*/ 258273 h 303461"/>
                  <a:gd name="connsiteX14" fmla="*/ 176694 w 1500584"/>
                  <a:gd name="connsiteY14" fmla="*/ 224531 h 303461"/>
                  <a:gd name="connsiteX15" fmla="*/ 27165 w 1500584"/>
                  <a:gd name="connsiteY15" fmla="*/ 136418 h 303461"/>
                  <a:gd name="connsiteX16" fmla="*/ 11626 w 1500584"/>
                  <a:gd name="connsiteY16" fmla="*/ 67822 h 303461"/>
                  <a:gd name="connsiteX0" fmla="*/ 11626 w 1500584"/>
                  <a:gd name="connsiteY0" fmla="*/ 67822 h 303292"/>
                  <a:gd name="connsiteX1" fmla="*/ 153987 w 1500584"/>
                  <a:gd name="connsiteY1" fmla="*/ 151229 h 303292"/>
                  <a:gd name="connsiteX2" fmla="*/ 468054 w 1500584"/>
                  <a:gd name="connsiteY2" fmla="*/ 248377 h 303292"/>
                  <a:gd name="connsiteX3" fmla="*/ 814161 w 1500584"/>
                  <a:gd name="connsiteY3" fmla="*/ 241431 h 303292"/>
                  <a:gd name="connsiteX4" fmla="*/ 1112611 w 1500584"/>
                  <a:gd name="connsiteY4" fmla="*/ 168406 h 303292"/>
                  <a:gd name="connsiteX5" fmla="*/ 1369786 w 1500584"/>
                  <a:gd name="connsiteY5" fmla="*/ 82681 h 303292"/>
                  <a:gd name="connsiteX6" fmla="*/ 1489862 w 1500584"/>
                  <a:gd name="connsiteY6" fmla="*/ 50 h 303292"/>
                  <a:gd name="connsiteX7" fmla="*/ 1462577 w 1500584"/>
                  <a:gd name="connsiteY7" fmla="*/ 72383 h 303292"/>
                  <a:gd name="connsiteX8" fmla="*/ 1205588 w 1500584"/>
                  <a:gd name="connsiteY8" fmla="*/ 187751 h 303292"/>
                  <a:gd name="connsiteX9" fmla="*/ 1030536 w 1500584"/>
                  <a:gd name="connsiteY9" fmla="*/ 243179 h 303292"/>
                  <a:gd name="connsiteX10" fmla="*/ 858890 w 1500584"/>
                  <a:gd name="connsiteY10" fmla="*/ 286864 h 303292"/>
                  <a:gd name="connsiteX11" fmla="*/ 623014 w 1500584"/>
                  <a:gd name="connsiteY11" fmla="*/ 303290 h 303292"/>
                  <a:gd name="connsiteX12" fmla="*/ 433019 w 1500584"/>
                  <a:gd name="connsiteY12" fmla="*/ 287772 h 303292"/>
                  <a:gd name="connsiteX13" fmla="*/ 287758 w 1500584"/>
                  <a:gd name="connsiteY13" fmla="*/ 258273 h 303292"/>
                  <a:gd name="connsiteX14" fmla="*/ 176694 w 1500584"/>
                  <a:gd name="connsiteY14" fmla="*/ 224531 h 303292"/>
                  <a:gd name="connsiteX15" fmla="*/ 27165 w 1500584"/>
                  <a:gd name="connsiteY15" fmla="*/ 136418 h 303292"/>
                  <a:gd name="connsiteX16" fmla="*/ 11626 w 1500584"/>
                  <a:gd name="connsiteY16" fmla="*/ 67822 h 303292"/>
                  <a:gd name="connsiteX0" fmla="*/ 11626 w 1500584"/>
                  <a:gd name="connsiteY0" fmla="*/ 67822 h 304360"/>
                  <a:gd name="connsiteX1" fmla="*/ 153987 w 1500584"/>
                  <a:gd name="connsiteY1" fmla="*/ 151229 h 304360"/>
                  <a:gd name="connsiteX2" fmla="*/ 468054 w 1500584"/>
                  <a:gd name="connsiteY2" fmla="*/ 248377 h 304360"/>
                  <a:gd name="connsiteX3" fmla="*/ 814161 w 1500584"/>
                  <a:gd name="connsiteY3" fmla="*/ 241431 h 304360"/>
                  <a:gd name="connsiteX4" fmla="*/ 1112611 w 1500584"/>
                  <a:gd name="connsiteY4" fmla="*/ 168406 h 304360"/>
                  <a:gd name="connsiteX5" fmla="*/ 1369786 w 1500584"/>
                  <a:gd name="connsiteY5" fmla="*/ 82681 h 304360"/>
                  <a:gd name="connsiteX6" fmla="*/ 1489862 w 1500584"/>
                  <a:gd name="connsiteY6" fmla="*/ 50 h 304360"/>
                  <a:gd name="connsiteX7" fmla="*/ 1462577 w 1500584"/>
                  <a:gd name="connsiteY7" fmla="*/ 72383 h 304360"/>
                  <a:gd name="connsiteX8" fmla="*/ 1205588 w 1500584"/>
                  <a:gd name="connsiteY8" fmla="*/ 187751 h 304360"/>
                  <a:gd name="connsiteX9" fmla="*/ 1030536 w 1500584"/>
                  <a:gd name="connsiteY9" fmla="*/ 243179 h 304360"/>
                  <a:gd name="connsiteX10" fmla="*/ 858890 w 1500584"/>
                  <a:gd name="connsiteY10" fmla="*/ 286864 h 304360"/>
                  <a:gd name="connsiteX11" fmla="*/ 623014 w 1500584"/>
                  <a:gd name="connsiteY11" fmla="*/ 303290 h 304360"/>
                  <a:gd name="connsiteX12" fmla="*/ 432218 w 1500584"/>
                  <a:gd name="connsiteY12" fmla="*/ 297844 h 304360"/>
                  <a:gd name="connsiteX13" fmla="*/ 287758 w 1500584"/>
                  <a:gd name="connsiteY13" fmla="*/ 258273 h 304360"/>
                  <a:gd name="connsiteX14" fmla="*/ 176694 w 1500584"/>
                  <a:gd name="connsiteY14" fmla="*/ 224531 h 304360"/>
                  <a:gd name="connsiteX15" fmla="*/ 27165 w 1500584"/>
                  <a:gd name="connsiteY15" fmla="*/ 136418 h 304360"/>
                  <a:gd name="connsiteX16" fmla="*/ 11626 w 1500584"/>
                  <a:gd name="connsiteY16" fmla="*/ 67822 h 304360"/>
                  <a:gd name="connsiteX0" fmla="*/ 11626 w 1500584"/>
                  <a:gd name="connsiteY0" fmla="*/ 67822 h 304135"/>
                  <a:gd name="connsiteX1" fmla="*/ 153987 w 1500584"/>
                  <a:gd name="connsiteY1" fmla="*/ 151229 h 304135"/>
                  <a:gd name="connsiteX2" fmla="*/ 468054 w 1500584"/>
                  <a:gd name="connsiteY2" fmla="*/ 248377 h 304135"/>
                  <a:gd name="connsiteX3" fmla="*/ 814161 w 1500584"/>
                  <a:gd name="connsiteY3" fmla="*/ 241431 h 304135"/>
                  <a:gd name="connsiteX4" fmla="*/ 1112611 w 1500584"/>
                  <a:gd name="connsiteY4" fmla="*/ 168406 h 304135"/>
                  <a:gd name="connsiteX5" fmla="*/ 1369786 w 1500584"/>
                  <a:gd name="connsiteY5" fmla="*/ 82681 h 304135"/>
                  <a:gd name="connsiteX6" fmla="*/ 1489862 w 1500584"/>
                  <a:gd name="connsiteY6" fmla="*/ 50 h 304135"/>
                  <a:gd name="connsiteX7" fmla="*/ 1462577 w 1500584"/>
                  <a:gd name="connsiteY7" fmla="*/ 72383 h 304135"/>
                  <a:gd name="connsiteX8" fmla="*/ 1205588 w 1500584"/>
                  <a:gd name="connsiteY8" fmla="*/ 187751 h 304135"/>
                  <a:gd name="connsiteX9" fmla="*/ 1030536 w 1500584"/>
                  <a:gd name="connsiteY9" fmla="*/ 243179 h 304135"/>
                  <a:gd name="connsiteX10" fmla="*/ 858890 w 1500584"/>
                  <a:gd name="connsiteY10" fmla="*/ 286864 h 304135"/>
                  <a:gd name="connsiteX11" fmla="*/ 623014 w 1500584"/>
                  <a:gd name="connsiteY11" fmla="*/ 303290 h 304135"/>
                  <a:gd name="connsiteX12" fmla="*/ 432218 w 1500584"/>
                  <a:gd name="connsiteY12" fmla="*/ 297844 h 304135"/>
                  <a:gd name="connsiteX13" fmla="*/ 283867 w 1500584"/>
                  <a:gd name="connsiteY13" fmla="*/ 264720 h 304135"/>
                  <a:gd name="connsiteX14" fmla="*/ 176694 w 1500584"/>
                  <a:gd name="connsiteY14" fmla="*/ 224531 h 304135"/>
                  <a:gd name="connsiteX15" fmla="*/ 27165 w 1500584"/>
                  <a:gd name="connsiteY15" fmla="*/ 136418 h 304135"/>
                  <a:gd name="connsiteX16" fmla="*/ 11626 w 1500584"/>
                  <a:gd name="connsiteY16" fmla="*/ 67822 h 304135"/>
                  <a:gd name="connsiteX0" fmla="*/ 16211 w 1505169"/>
                  <a:gd name="connsiteY0" fmla="*/ 67822 h 304135"/>
                  <a:gd name="connsiteX1" fmla="*/ 158572 w 1505169"/>
                  <a:gd name="connsiteY1" fmla="*/ 151229 h 304135"/>
                  <a:gd name="connsiteX2" fmla="*/ 472639 w 1505169"/>
                  <a:gd name="connsiteY2" fmla="*/ 248377 h 304135"/>
                  <a:gd name="connsiteX3" fmla="*/ 818746 w 1505169"/>
                  <a:gd name="connsiteY3" fmla="*/ 241431 h 304135"/>
                  <a:gd name="connsiteX4" fmla="*/ 1117196 w 1505169"/>
                  <a:gd name="connsiteY4" fmla="*/ 168406 h 304135"/>
                  <a:gd name="connsiteX5" fmla="*/ 1374371 w 1505169"/>
                  <a:gd name="connsiteY5" fmla="*/ 82681 h 304135"/>
                  <a:gd name="connsiteX6" fmla="*/ 1494447 w 1505169"/>
                  <a:gd name="connsiteY6" fmla="*/ 50 h 304135"/>
                  <a:gd name="connsiteX7" fmla="*/ 1467162 w 1505169"/>
                  <a:gd name="connsiteY7" fmla="*/ 72383 h 304135"/>
                  <a:gd name="connsiteX8" fmla="*/ 1210173 w 1505169"/>
                  <a:gd name="connsiteY8" fmla="*/ 187751 h 304135"/>
                  <a:gd name="connsiteX9" fmla="*/ 1035121 w 1505169"/>
                  <a:gd name="connsiteY9" fmla="*/ 243179 h 304135"/>
                  <a:gd name="connsiteX10" fmla="*/ 863475 w 1505169"/>
                  <a:gd name="connsiteY10" fmla="*/ 286864 h 304135"/>
                  <a:gd name="connsiteX11" fmla="*/ 627599 w 1505169"/>
                  <a:gd name="connsiteY11" fmla="*/ 303290 h 304135"/>
                  <a:gd name="connsiteX12" fmla="*/ 436803 w 1505169"/>
                  <a:gd name="connsiteY12" fmla="*/ 297844 h 304135"/>
                  <a:gd name="connsiteX13" fmla="*/ 288452 w 1505169"/>
                  <a:gd name="connsiteY13" fmla="*/ 264720 h 304135"/>
                  <a:gd name="connsiteX14" fmla="*/ 181279 w 1505169"/>
                  <a:gd name="connsiteY14" fmla="*/ 224531 h 304135"/>
                  <a:gd name="connsiteX15" fmla="*/ 21679 w 1505169"/>
                  <a:gd name="connsiteY15" fmla="*/ 135618 h 304135"/>
                  <a:gd name="connsiteX16" fmla="*/ 16211 w 1505169"/>
                  <a:gd name="connsiteY16" fmla="*/ 67822 h 304135"/>
                  <a:gd name="connsiteX0" fmla="*/ 16211 w 1509099"/>
                  <a:gd name="connsiteY0" fmla="*/ 67801 h 304114"/>
                  <a:gd name="connsiteX1" fmla="*/ 158572 w 1509099"/>
                  <a:gd name="connsiteY1" fmla="*/ 151208 h 304114"/>
                  <a:gd name="connsiteX2" fmla="*/ 472639 w 1509099"/>
                  <a:gd name="connsiteY2" fmla="*/ 248356 h 304114"/>
                  <a:gd name="connsiteX3" fmla="*/ 818746 w 1509099"/>
                  <a:gd name="connsiteY3" fmla="*/ 241410 h 304114"/>
                  <a:gd name="connsiteX4" fmla="*/ 1117196 w 1509099"/>
                  <a:gd name="connsiteY4" fmla="*/ 168385 h 304114"/>
                  <a:gd name="connsiteX5" fmla="*/ 1374371 w 1509099"/>
                  <a:gd name="connsiteY5" fmla="*/ 82660 h 304114"/>
                  <a:gd name="connsiteX6" fmla="*/ 1494447 w 1509099"/>
                  <a:gd name="connsiteY6" fmla="*/ 29 h 304114"/>
                  <a:gd name="connsiteX7" fmla="*/ 1475420 w 1509099"/>
                  <a:gd name="connsiteY7" fmla="*/ 74708 h 304114"/>
                  <a:gd name="connsiteX8" fmla="*/ 1210173 w 1509099"/>
                  <a:gd name="connsiteY8" fmla="*/ 187730 h 304114"/>
                  <a:gd name="connsiteX9" fmla="*/ 1035121 w 1509099"/>
                  <a:gd name="connsiteY9" fmla="*/ 243158 h 304114"/>
                  <a:gd name="connsiteX10" fmla="*/ 863475 w 1509099"/>
                  <a:gd name="connsiteY10" fmla="*/ 286843 h 304114"/>
                  <a:gd name="connsiteX11" fmla="*/ 627599 w 1509099"/>
                  <a:gd name="connsiteY11" fmla="*/ 303269 h 304114"/>
                  <a:gd name="connsiteX12" fmla="*/ 436803 w 1509099"/>
                  <a:gd name="connsiteY12" fmla="*/ 297823 h 304114"/>
                  <a:gd name="connsiteX13" fmla="*/ 288452 w 1509099"/>
                  <a:gd name="connsiteY13" fmla="*/ 264699 h 304114"/>
                  <a:gd name="connsiteX14" fmla="*/ 181279 w 1509099"/>
                  <a:gd name="connsiteY14" fmla="*/ 224510 h 304114"/>
                  <a:gd name="connsiteX15" fmla="*/ 21679 w 1509099"/>
                  <a:gd name="connsiteY15" fmla="*/ 135597 h 304114"/>
                  <a:gd name="connsiteX16" fmla="*/ 16211 w 1509099"/>
                  <a:gd name="connsiteY16" fmla="*/ 67801 h 304114"/>
                  <a:gd name="connsiteX0" fmla="*/ 157 w 1487577"/>
                  <a:gd name="connsiteY0" fmla="*/ 135597 h 304114"/>
                  <a:gd name="connsiteX1" fmla="*/ 137050 w 1487577"/>
                  <a:gd name="connsiteY1" fmla="*/ 151208 h 304114"/>
                  <a:gd name="connsiteX2" fmla="*/ 451117 w 1487577"/>
                  <a:gd name="connsiteY2" fmla="*/ 248356 h 304114"/>
                  <a:gd name="connsiteX3" fmla="*/ 797224 w 1487577"/>
                  <a:gd name="connsiteY3" fmla="*/ 241410 h 304114"/>
                  <a:gd name="connsiteX4" fmla="*/ 1095674 w 1487577"/>
                  <a:gd name="connsiteY4" fmla="*/ 168385 h 304114"/>
                  <a:gd name="connsiteX5" fmla="*/ 1352849 w 1487577"/>
                  <a:gd name="connsiteY5" fmla="*/ 82660 h 304114"/>
                  <a:gd name="connsiteX6" fmla="*/ 1472925 w 1487577"/>
                  <a:gd name="connsiteY6" fmla="*/ 29 h 304114"/>
                  <a:gd name="connsiteX7" fmla="*/ 1453898 w 1487577"/>
                  <a:gd name="connsiteY7" fmla="*/ 74708 h 304114"/>
                  <a:gd name="connsiteX8" fmla="*/ 1188651 w 1487577"/>
                  <a:gd name="connsiteY8" fmla="*/ 187730 h 304114"/>
                  <a:gd name="connsiteX9" fmla="*/ 1013599 w 1487577"/>
                  <a:gd name="connsiteY9" fmla="*/ 243158 h 304114"/>
                  <a:gd name="connsiteX10" fmla="*/ 841953 w 1487577"/>
                  <a:gd name="connsiteY10" fmla="*/ 286843 h 304114"/>
                  <a:gd name="connsiteX11" fmla="*/ 606077 w 1487577"/>
                  <a:gd name="connsiteY11" fmla="*/ 303269 h 304114"/>
                  <a:gd name="connsiteX12" fmla="*/ 415281 w 1487577"/>
                  <a:gd name="connsiteY12" fmla="*/ 297823 h 304114"/>
                  <a:gd name="connsiteX13" fmla="*/ 266930 w 1487577"/>
                  <a:gd name="connsiteY13" fmla="*/ 264699 h 304114"/>
                  <a:gd name="connsiteX14" fmla="*/ 159757 w 1487577"/>
                  <a:gd name="connsiteY14" fmla="*/ 224510 h 304114"/>
                  <a:gd name="connsiteX15" fmla="*/ 157 w 1487577"/>
                  <a:gd name="connsiteY15" fmla="*/ 135597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334682 w 1371142"/>
                  <a:gd name="connsiteY2" fmla="*/ 248356 h 304114"/>
                  <a:gd name="connsiteX3" fmla="*/ 680789 w 1371142"/>
                  <a:gd name="connsiteY3" fmla="*/ 241410 h 304114"/>
                  <a:gd name="connsiteX4" fmla="*/ 979239 w 1371142"/>
                  <a:gd name="connsiteY4" fmla="*/ 168385 h 304114"/>
                  <a:gd name="connsiteX5" fmla="*/ 1236414 w 1371142"/>
                  <a:gd name="connsiteY5" fmla="*/ 82660 h 304114"/>
                  <a:gd name="connsiteX6" fmla="*/ 1356490 w 1371142"/>
                  <a:gd name="connsiteY6" fmla="*/ 29 h 304114"/>
                  <a:gd name="connsiteX7" fmla="*/ 1337463 w 1371142"/>
                  <a:gd name="connsiteY7" fmla="*/ 74708 h 304114"/>
                  <a:gd name="connsiteX8" fmla="*/ 1072216 w 1371142"/>
                  <a:gd name="connsiteY8" fmla="*/ 187730 h 304114"/>
                  <a:gd name="connsiteX9" fmla="*/ 897164 w 1371142"/>
                  <a:gd name="connsiteY9" fmla="*/ 243158 h 304114"/>
                  <a:gd name="connsiteX10" fmla="*/ 725518 w 1371142"/>
                  <a:gd name="connsiteY10" fmla="*/ 286843 h 304114"/>
                  <a:gd name="connsiteX11" fmla="*/ 489642 w 1371142"/>
                  <a:gd name="connsiteY11" fmla="*/ 303269 h 304114"/>
                  <a:gd name="connsiteX12" fmla="*/ 298846 w 1371142"/>
                  <a:gd name="connsiteY12" fmla="*/ 297823 h 304114"/>
                  <a:gd name="connsiteX13" fmla="*/ 150495 w 1371142"/>
                  <a:gd name="connsiteY13" fmla="*/ 264699 h 304114"/>
                  <a:gd name="connsiteX14" fmla="*/ 43322 w 1371142"/>
                  <a:gd name="connsiteY14" fmla="*/ 224510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27488 w 1371142"/>
                  <a:gd name="connsiteY2" fmla="*/ 153583 h 304114"/>
                  <a:gd name="connsiteX3" fmla="*/ 334682 w 1371142"/>
                  <a:gd name="connsiteY3" fmla="*/ 248356 h 304114"/>
                  <a:gd name="connsiteX4" fmla="*/ 680789 w 1371142"/>
                  <a:gd name="connsiteY4" fmla="*/ 241410 h 304114"/>
                  <a:gd name="connsiteX5" fmla="*/ 979239 w 1371142"/>
                  <a:gd name="connsiteY5" fmla="*/ 168385 h 304114"/>
                  <a:gd name="connsiteX6" fmla="*/ 1236414 w 1371142"/>
                  <a:gd name="connsiteY6" fmla="*/ 82660 h 304114"/>
                  <a:gd name="connsiteX7" fmla="*/ 1356490 w 1371142"/>
                  <a:gd name="connsiteY7" fmla="*/ 29 h 304114"/>
                  <a:gd name="connsiteX8" fmla="*/ 1337463 w 1371142"/>
                  <a:gd name="connsiteY8" fmla="*/ 74708 h 304114"/>
                  <a:gd name="connsiteX9" fmla="*/ 1072216 w 1371142"/>
                  <a:gd name="connsiteY9" fmla="*/ 187730 h 304114"/>
                  <a:gd name="connsiteX10" fmla="*/ 897164 w 1371142"/>
                  <a:gd name="connsiteY10" fmla="*/ 243158 h 304114"/>
                  <a:gd name="connsiteX11" fmla="*/ 725518 w 1371142"/>
                  <a:gd name="connsiteY11" fmla="*/ 286843 h 304114"/>
                  <a:gd name="connsiteX12" fmla="*/ 489642 w 1371142"/>
                  <a:gd name="connsiteY12" fmla="*/ 303269 h 304114"/>
                  <a:gd name="connsiteX13" fmla="*/ 298846 w 1371142"/>
                  <a:gd name="connsiteY13" fmla="*/ 297823 h 304114"/>
                  <a:gd name="connsiteX14" fmla="*/ 150495 w 1371142"/>
                  <a:gd name="connsiteY14" fmla="*/ 264699 h 304114"/>
                  <a:gd name="connsiteX15" fmla="*/ 43322 w 1371142"/>
                  <a:gd name="connsiteY15" fmla="*/ 224510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334682 w 1371142"/>
                  <a:gd name="connsiteY2" fmla="*/ 248356 h 304114"/>
                  <a:gd name="connsiteX3" fmla="*/ 680789 w 1371142"/>
                  <a:gd name="connsiteY3" fmla="*/ 241410 h 304114"/>
                  <a:gd name="connsiteX4" fmla="*/ 979239 w 1371142"/>
                  <a:gd name="connsiteY4" fmla="*/ 168385 h 304114"/>
                  <a:gd name="connsiteX5" fmla="*/ 1236414 w 1371142"/>
                  <a:gd name="connsiteY5" fmla="*/ 82660 h 304114"/>
                  <a:gd name="connsiteX6" fmla="*/ 1356490 w 1371142"/>
                  <a:gd name="connsiteY6" fmla="*/ 29 h 304114"/>
                  <a:gd name="connsiteX7" fmla="*/ 1337463 w 1371142"/>
                  <a:gd name="connsiteY7" fmla="*/ 74708 h 304114"/>
                  <a:gd name="connsiteX8" fmla="*/ 1072216 w 1371142"/>
                  <a:gd name="connsiteY8" fmla="*/ 187730 h 304114"/>
                  <a:gd name="connsiteX9" fmla="*/ 897164 w 1371142"/>
                  <a:gd name="connsiteY9" fmla="*/ 243158 h 304114"/>
                  <a:gd name="connsiteX10" fmla="*/ 725518 w 1371142"/>
                  <a:gd name="connsiteY10" fmla="*/ 286843 h 304114"/>
                  <a:gd name="connsiteX11" fmla="*/ 489642 w 1371142"/>
                  <a:gd name="connsiteY11" fmla="*/ 303269 h 304114"/>
                  <a:gd name="connsiteX12" fmla="*/ 298846 w 1371142"/>
                  <a:gd name="connsiteY12" fmla="*/ 297823 h 304114"/>
                  <a:gd name="connsiteX13" fmla="*/ 150495 w 1371142"/>
                  <a:gd name="connsiteY13" fmla="*/ 264699 h 304114"/>
                  <a:gd name="connsiteX14" fmla="*/ 43322 w 1371142"/>
                  <a:gd name="connsiteY14" fmla="*/ 224510 h 304114"/>
                  <a:gd name="connsiteX0" fmla="*/ 0 w 1327820"/>
                  <a:gd name="connsiteY0" fmla="*/ 224510 h 304114"/>
                  <a:gd name="connsiteX1" fmla="*/ 291360 w 1327820"/>
                  <a:gd name="connsiteY1" fmla="*/ 248356 h 304114"/>
                  <a:gd name="connsiteX2" fmla="*/ 637467 w 1327820"/>
                  <a:gd name="connsiteY2" fmla="*/ 241410 h 304114"/>
                  <a:gd name="connsiteX3" fmla="*/ 935917 w 1327820"/>
                  <a:gd name="connsiteY3" fmla="*/ 168385 h 304114"/>
                  <a:gd name="connsiteX4" fmla="*/ 1193092 w 1327820"/>
                  <a:gd name="connsiteY4" fmla="*/ 82660 h 304114"/>
                  <a:gd name="connsiteX5" fmla="*/ 1313168 w 1327820"/>
                  <a:gd name="connsiteY5" fmla="*/ 29 h 304114"/>
                  <a:gd name="connsiteX6" fmla="*/ 1294141 w 1327820"/>
                  <a:gd name="connsiteY6" fmla="*/ 74708 h 304114"/>
                  <a:gd name="connsiteX7" fmla="*/ 1028894 w 1327820"/>
                  <a:gd name="connsiteY7" fmla="*/ 187730 h 304114"/>
                  <a:gd name="connsiteX8" fmla="*/ 853842 w 1327820"/>
                  <a:gd name="connsiteY8" fmla="*/ 243158 h 304114"/>
                  <a:gd name="connsiteX9" fmla="*/ 682196 w 1327820"/>
                  <a:gd name="connsiteY9" fmla="*/ 286843 h 304114"/>
                  <a:gd name="connsiteX10" fmla="*/ 446320 w 1327820"/>
                  <a:gd name="connsiteY10" fmla="*/ 303269 h 304114"/>
                  <a:gd name="connsiteX11" fmla="*/ 255524 w 1327820"/>
                  <a:gd name="connsiteY11" fmla="*/ 297823 h 304114"/>
                  <a:gd name="connsiteX12" fmla="*/ 107173 w 1327820"/>
                  <a:gd name="connsiteY12" fmla="*/ 264699 h 304114"/>
                  <a:gd name="connsiteX13" fmla="*/ 0 w 1327820"/>
                  <a:gd name="connsiteY13" fmla="*/ 224510 h 304114"/>
                  <a:gd name="connsiteX0" fmla="*/ 262 w 1220909"/>
                  <a:gd name="connsiteY0" fmla="*/ 264699 h 304114"/>
                  <a:gd name="connsiteX1" fmla="*/ 184449 w 1220909"/>
                  <a:gd name="connsiteY1" fmla="*/ 248356 h 304114"/>
                  <a:gd name="connsiteX2" fmla="*/ 530556 w 1220909"/>
                  <a:gd name="connsiteY2" fmla="*/ 241410 h 304114"/>
                  <a:gd name="connsiteX3" fmla="*/ 829006 w 1220909"/>
                  <a:gd name="connsiteY3" fmla="*/ 168385 h 304114"/>
                  <a:gd name="connsiteX4" fmla="*/ 1086181 w 1220909"/>
                  <a:gd name="connsiteY4" fmla="*/ 82660 h 304114"/>
                  <a:gd name="connsiteX5" fmla="*/ 1206257 w 1220909"/>
                  <a:gd name="connsiteY5" fmla="*/ 29 h 304114"/>
                  <a:gd name="connsiteX6" fmla="*/ 1187230 w 1220909"/>
                  <a:gd name="connsiteY6" fmla="*/ 74708 h 304114"/>
                  <a:gd name="connsiteX7" fmla="*/ 921983 w 1220909"/>
                  <a:gd name="connsiteY7" fmla="*/ 187730 h 304114"/>
                  <a:gd name="connsiteX8" fmla="*/ 746931 w 1220909"/>
                  <a:gd name="connsiteY8" fmla="*/ 243158 h 304114"/>
                  <a:gd name="connsiteX9" fmla="*/ 575285 w 1220909"/>
                  <a:gd name="connsiteY9" fmla="*/ 286843 h 304114"/>
                  <a:gd name="connsiteX10" fmla="*/ 339409 w 1220909"/>
                  <a:gd name="connsiteY10" fmla="*/ 303269 h 304114"/>
                  <a:gd name="connsiteX11" fmla="*/ 148613 w 1220909"/>
                  <a:gd name="connsiteY11" fmla="*/ 297823 h 304114"/>
                  <a:gd name="connsiteX12" fmla="*/ 262 w 1220909"/>
                  <a:gd name="connsiteY12" fmla="*/ 264699 h 304114"/>
                  <a:gd name="connsiteX0" fmla="*/ 16877 w 1089173"/>
                  <a:gd name="connsiteY0" fmla="*/ 297823 h 303269"/>
                  <a:gd name="connsiteX1" fmla="*/ 52713 w 1089173"/>
                  <a:gd name="connsiteY1" fmla="*/ 248356 h 303269"/>
                  <a:gd name="connsiteX2" fmla="*/ 398820 w 1089173"/>
                  <a:gd name="connsiteY2" fmla="*/ 241410 h 303269"/>
                  <a:gd name="connsiteX3" fmla="*/ 697270 w 1089173"/>
                  <a:gd name="connsiteY3" fmla="*/ 168385 h 303269"/>
                  <a:gd name="connsiteX4" fmla="*/ 954445 w 1089173"/>
                  <a:gd name="connsiteY4" fmla="*/ 82660 h 303269"/>
                  <a:gd name="connsiteX5" fmla="*/ 1074521 w 1089173"/>
                  <a:gd name="connsiteY5" fmla="*/ 29 h 303269"/>
                  <a:gd name="connsiteX6" fmla="*/ 1055494 w 1089173"/>
                  <a:gd name="connsiteY6" fmla="*/ 74708 h 303269"/>
                  <a:gd name="connsiteX7" fmla="*/ 790247 w 1089173"/>
                  <a:gd name="connsiteY7" fmla="*/ 187730 h 303269"/>
                  <a:gd name="connsiteX8" fmla="*/ 615195 w 1089173"/>
                  <a:gd name="connsiteY8" fmla="*/ 243158 h 303269"/>
                  <a:gd name="connsiteX9" fmla="*/ 443549 w 1089173"/>
                  <a:gd name="connsiteY9" fmla="*/ 286843 h 303269"/>
                  <a:gd name="connsiteX10" fmla="*/ 207673 w 1089173"/>
                  <a:gd name="connsiteY10" fmla="*/ 303269 h 303269"/>
                  <a:gd name="connsiteX11" fmla="*/ 16877 w 1089173"/>
                  <a:gd name="connsiteY11" fmla="*/ 297823 h 303269"/>
                  <a:gd name="connsiteX0" fmla="*/ 16877 w 1107276"/>
                  <a:gd name="connsiteY0" fmla="*/ 300375 h 305821"/>
                  <a:gd name="connsiteX1" fmla="*/ 52713 w 1107276"/>
                  <a:gd name="connsiteY1" fmla="*/ 250908 h 305821"/>
                  <a:gd name="connsiteX2" fmla="*/ 398820 w 1107276"/>
                  <a:gd name="connsiteY2" fmla="*/ 243962 h 305821"/>
                  <a:gd name="connsiteX3" fmla="*/ 697270 w 1107276"/>
                  <a:gd name="connsiteY3" fmla="*/ 170937 h 305821"/>
                  <a:gd name="connsiteX4" fmla="*/ 1074521 w 1107276"/>
                  <a:gd name="connsiteY4" fmla="*/ 2581 h 305821"/>
                  <a:gd name="connsiteX5" fmla="*/ 1055494 w 1107276"/>
                  <a:gd name="connsiteY5" fmla="*/ 77260 h 305821"/>
                  <a:gd name="connsiteX6" fmla="*/ 790247 w 1107276"/>
                  <a:gd name="connsiteY6" fmla="*/ 190282 h 305821"/>
                  <a:gd name="connsiteX7" fmla="*/ 615195 w 1107276"/>
                  <a:gd name="connsiteY7" fmla="*/ 245710 h 305821"/>
                  <a:gd name="connsiteX8" fmla="*/ 443549 w 1107276"/>
                  <a:gd name="connsiteY8" fmla="*/ 289395 h 305821"/>
                  <a:gd name="connsiteX9" fmla="*/ 207673 w 1107276"/>
                  <a:gd name="connsiteY9" fmla="*/ 305821 h 305821"/>
                  <a:gd name="connsiteX10" fmla="*/ 16877 w 1107276"/>
                  <a:gd name="connsiteY10" fmla="*/ 300375 h 305821"/>
                  <a:gd name="connsiteX0" fmla="*/ 16877 w 1056317"/>
                  <a:gd name="connsiteY0" fmla="*/ 223225 h 228671"/>
                  <a:gd name="connsiteX1" fmla="*/ 52713 w 1056317"/>
                  <a:gd name="connsiteY1" fmla="*/ 173758 h 228671"/>
                  <a:gd name="connsiteX2" fmla="*/ 398820 w 1056317"/>
                  <a:gd name="connsiteY2" fmla="*/ 166812 h 228671"/>
                  <a:gd name="connsiteX3" fmla="*/ 697270 w 1056317"/>
                  <a:gd name="connsiteY3" fmla="*/ 93787 h 228671"/>
                  <a:gd name="connsiteX4" fmla="*/ 1055494 w 1056317"/>
                  <a:gd name="connsiteY4" fmla="*/ 110 h 228671"/>
                  <a:gd name="connsiteX5" fmla="*/ 790247 w 1056317"/>
                  <a:gd name="connsiteY5" fmla="*/ 113132 h 228671"/>
                  <a:gd name="connsiteX6" fmla="*/ 615195 w 1056317"/>
                  <a:gd name="connsiteY6" fmla="*/ 168560 h 228671"/>
                  <a:gd name="connsiteX7" fmla="*/ 443549 w 1056317"/>
                  <a:gd name="connsiteY7" fmla="*/ 212245 h 228671"/>
                  <a:gd name="connsiteX8" fmla="*/ 207673 w 1056317"/>
                  <a:gd name="connsiteY8" fmla="*/ 228671 h 228671"/>
                  <a:gd name="connsiteX9" fmla="*/ 16877 w 1056317"/>
                  <a:gd name="connsiteY9" fmla="*/ 223225 h 228671"/>
                  <a:gd name="connsiteX0" fmla="*/ 16877 w 792857"/>
                  <a:gd name="connsiteY0" fmla="*/ 132060 h 137506"/>
                  <a:gd name="connsiteX1" fmla="*/ 52713 w 792857"/>
                  <a:gd name="connsiteY1" fmla="*/ 82593 h 137506"/>
                  <a:gd name="connsiteX2" fmla="*/ 398820 w 792857"/>
                  <a:gd name="connsiteY2" fmla="*/ 75647 h 137506"/>
                  <a:gd name="connsiteX3" fmla="*/ 697270 w 792857"/>
                  <a:gd name="connsiteY3" fmla="*/ 2622 h 137506"/>
                  <a:gd name="connsiteX4" fmla="*/ 790247 w 792857"/>
                  <a:gd name="connsiteY4" fmla="*/ 21967 h 137506"/>
                  <a:gd name="connsiteX5" fmla="*/ 615195 w 792857"/>
                  <a:gd name="connsiteY5" fmla="*/ 77395 h 137506"/>
                  <a:gd name="connsiteX6" fmla="*/ 443549 w 792857"/>
                  <a:gd name="connsiteY6" fmla="*/ 121080 h 137506"/>
                  <a:gd name="connsiteX7" fmla="*/ 207673 w 792857"/>
                  <a:gd name="connsiteY7" fmla="*/ 137506 h 137506"/>
                  <a:gd name="connsiteX8" fmla="*/ 16877 w 792857"/>
                  <a:gd name="connsiteY8" fmla="*/ 132060 h 137506"/>
                  <a:gd name="connsiteX0" fmla="*/ 16877 w 706716"/>
                  <a:gd name="connsiteY0" fmla="*/ 129440 h 134886"/>
                  <a:gd name="connsiteX1" fmla="*/ 52713 w 706716"/>
                  <a:gd name="connsiteY1" fmla="*/ 79973 h 134886"/>
                  <a:gd name="connsiteX2" fmla="*/ 398820 w 706716"/>
                  <a:gd name="connsiteY2" fmla="*/ 73027 h 134886"/>
                  <a:gd name="connsiteX3" fmla="*/ 697270 w 706716"/>
                  <a:gd name="connsiteY3" fmla="*/ 2 h 134886"/>
                  <a:gd name="connsiteX4" fmla="*/ 615195 w 706716"/>
                  <a:gd name="connsiteY4" fmla="*/ 74775 h 134886"/>
                  <a:gd name="connsiteX5" fmla="*/ 443549 w 706716"/>
                  <a:gd name="connsiteY5" fmla="*/ 118460 h 134886"/>
                  <a:gd name="connsiteX6" fmla="*/ 207673 w 706716"/>
                  <a:gd name="connsiteY6" fmla="*/ 134886 h 134886"/>
                  <a:gd name="connsiteX7" fmla="*/ 16877 w 706716"/>
                  <a:gd name="connsiteY7" fmla="*/ 129440 h 134886"/>
                  <a:gd name="connsiteX0" fmla="*/ 16877 w 615195"/>
                  <a:gd name="connsiteY0" fmla="*/ 58807 h 64253"/>
                  <a:gd name="connsiteX1" fmla="*/ 52713 w 615195"/>
                  <a:gd name="connsiteY1" fmla="*/ 9340 h 64253"/>
                  <a:gd name="connsiteX2" fmla="*/ 398820 w 615195"/>
                  <a:gd name="connsiteY2" fmla="*/ 2394 h 64253"/>
                  <a:gd name="connsiteX3" fmla="*/ 615195 w 615195"/>
                  <a:gd name="connsiteY3" fmla="*/ 4142 h 64253"/>
                  <a:gd name="connsiteX4" fmla="*/ 443549 w 615195"/>
                  <a:gd name="connsiteY4" fmla="*/ 47827 h 64253"/>
                  <a:gd name="connsiteX5" fmla="*/ 207673 w 615195"/>
                  <a:gd name="connsiteY5" fmla="*/ 64253 h 64253"/>
                  <a:gd name="connsiteX6" fmla="*/ 16877 w 615195"/>
                  <a:gd name="connsiteY6" fmla="*/ 58807 h 64253"/>
                  <a:gd name="connsiteX0" fmla="*/ 16877 w 460640"/>
                  <a:gd name="connsiteY0" fmla="*/ 56413 h 61859"/>
                  <a:gd name="connsiteX1" fmla="*/ 52713 w 460640"/>
                  <a:gd name="connsiteY1" fmla="*/ 6946 h 61859"/>
                  <a:gd name="connsiteX2" fmla="*/ 398820 w 460640"/>
                  <a:gd name="connsiteY2" fmla="*/ 0 h 61859"/>
                  <a:gd name="connsiteX3" fmla="*/ 443549 w 460640"/>
                  <a:gd name="connsiteY3" fmla="*/ 45433 h 61859"/>
                  <a:gd name="connsiteX4" fmla="*/ 207673 w 460640"/>
                  <a:gd name="connsiteY4" fmla="*/ 61859 h 61859"/>
                  <a:gd name="connsiteX5" fmla="*/ 16877 w 460640"/>
                  <a:gd name="connsiteY5" fmla="*/ 56413 h 61859"/>
                  <a:gd name="connsiteX0" fmla="*/ 16877 w 401722"/>
                  <a:gd name="connsiteY0" fmla="*/ 56413 h 61859"/>
                  <a:gd name="connsiteX1" fmla="*/ 52713 w 401722"/>
                  <a:gd name="connsiteY1" fmla="*/ 6946 h 61859"/>
                  <a:gd name="connsiteX2" fmla="*/ 398820 w 401722"/>
                  <a:gd name="connsiteY2" fmla="*/ 0 h 61859"/>
                  <a:gd name="connsiteX3" fmla="*/ 207673 w 401722"/>
                  <a:gd name="connsiteY3" fmla="*/ 61859 h 61859"/>
                  <a:gd name="connsiteX4" fmla="*/ 16877 w 401722"/>
                  <a:gd name="connsiteY4" fmla="*/ 56413 h 61859"/>
                  <a:gd name="connsiteX0" fmla="*/ 16877 w 404511"/>
                  <a:gd name="connsiteY0" fmla="*/ 59931 h 65377"/>
                  <a:gd name="connsiteX1" fmla="*/ 52713 w 404511"/>
                  <a:gd name="connsiteY1" fmla="*/ 10464 h 65377"/>
                  <a:gd name="connsiteX2" fmla="*/ 398820 w 404511"/>
                  <a:gd name="connsiteY2" fmla="*/ 3518 h 65377"/>
                  <a:gd name="connsiteX3" fmla="*/ 207673 w 404511"/>
                  <a:gd name="connsiteY3" fmla="*/ 65377 h 65377"/>
                  <a:gd name="connsiteX4" fmla="*/ 16877 w 404511"/>
                  <a:gd name="connsiteY4" fmla="*/ 59931 h 65377"/>
                  <a:gd name="connsiteX0" fmla="*/ 13480 w 326322"/>
                  <a:gd name="connsiteY0" fmla="*/ 49639 h 55692"/>
                  <a:gd name="connsiteX1" fmla="*/ 49316 w 326322"/>
                  <a:gd name="connsiteY1" fmla="*/ 172 h 55692"/>
                  <a:gd name="connsiteX2" fmla="*/ 317832 w 326322"/>
                  <a:gd name="connsiteY2" fmla="*/ 34352 h 55692"/>
                  <a:gd name="connsiteX3" fmla="*/ 204276 w 326322"/>
                  <a:gd name="connsiteY3" fmla="*/ 55085 h 55692"/>
                  <a:gd name="connsiteX4" fmla="*/ 13480 w 326322"/>
                  <a:gd name="connsiteY4" fmla="*/ 49639 h 55692"/>
                  <a:gd name="connsiteX0" fmla="*/ 12908 w 332741"/>
                  <a:gd name="connsiteY0" fmla="*/ 61414 h 67467"/>
                  <a:gd name="connsiteX1" fmla="*/ 48744 w 332741"/>
                  <a:gd name="connsiteY1" fmla="*/ 11947 h 67467"/>
                  <a:gd name="connsiteX2" fmla="*/ 302323 w 332741"/>
                  <a:gd name="connsiteY2" fmla="*/ 2304 h 67467"/>
                  <a:gd name="connsiteX3" fmla="*/ 317260 w 332741"/>
                  <a:gd name="connsiteY3" fmla="*/ 46127 h 67467"/>
                  <a:gd name="connsiteX4" fmla="*/ 203704 w 332741"/>
                  <a:gd name="connsiteY4" fmla="*/ 66860 h 67467"/>
                  <a:gd name="connsiteX5" fmla="*/ 12908 w 332741"/>
                  <a:gd name="connsiteY5" fmla="*/ 61414 h 67467"/>
                  <a:gd name="connsiteX0" fmla="*/ 91483 w 289396"/>
                  <a:gd name="connsiteY0" fmla="*/ 57494 h 67014"/>
                  <a:gd name="connsiteX1" fmla="*/ 5399 w 289396"/>
                  <a:gd name="connsiteY1" fmla="*/ 11845 h 67014"/>
                  <a:gd name="connsiteX2" fmla="*/ 258978 w 289396"/>
                  <a:gd name="connsiteY2" fmla="*/ 2202 h 67014"/>
                  <a:gd name="connsiteX3" fmla="*/ 273915 w 289396"/>
                  <a:gd name="connsiteY3" fmla="*/ 46025 h 67014"/>
                  <a:gd name="connsiteX4" fmla="*/ 160359 w 289396"/>
                  <a:gd name="connsiteY4" fmla="*/ 66758 h 67014"/>
                  <a:gd name="connsiteX5" fmla="*/ 91483 w 289396"/>
                  <a:gd name="connsiteY5" fmla="*/ 57494 h 67014"/>
                  <a:gd name="connsiteX0" fmla="*/ 41979 w 239892"/>
                  <a:gd name="connsiteY0" fmla="*/ 56429 h 66179"/>
                  <a:gd name="connsiteX1" fmla="*/ 9073 w 239892"/>
                  <a:gd name="connsiteY1" fmla="*/ 21766 h 66179"/>
                  <a:gd name="connsiteX2" fmla="*/ 209474 w 239892"/>
                  <a:gd name="connsiteY2" fmla="*/ 1137 h 66179"/>
                  <a:gd name="connsiteX3" fmla="*/ 224411 w 239892"/>
                  <a:gd name="connsiteY3" fmla="*/ 44960 h 66179"/>
                  <a:gd name="connsiteX4" fmla="*/ 110855 w 239892"/>
                  <a:gd name="connsiteY4" fmla="*/ 65693 h 66179"/>
                  <a:gd name="connsiteX5" fmla="*/ 41979 w 239892"/>
                  <a:gd name="connsiteY5" fmla="*/ 56429 h 66179"/>
                  <a:gd name="connsiteX0" fmla="*/ 41979 w 238730"/>
                  <a:gd name="connsiteY0" fmla="*/ 56429 h 65763"/>
                  <a:gd name="connsiteX1" fmla="*/ 9073 w 238730"/>
                  <a:gd name="connsiteY1" fmla="*/ 21766 h 65763"/>
                  <a:gd name="connsiteX2" fmla="*/ 209474 w 238730"/>
                  <a:gd name="connsiteY2" fmla="*/ 1137 h 65763"/>
                  <a:gd name="connsiteX3" fmla="*/ 222065 w 238730"/>
                  <a:gd name="connsiteY3" fmla="*/ 53219 h 65763"/>
                  <a:gd name="connsiteX4" fmla="*/ 110855 w 238730"/>
                  <a:gd name="connsiteY4" fmla="*/ 65693 h 65763"/>
                  <a:gd name="connsiteX5" fmla="*/ 41979 w 238730"/>
                  <a:gd name="connsiteY5" fmla="*/ 56429 h 65763"/>
                  <a:gd name="connsiteX0" fmla="*/ 50841 w 236777"/>
                  <a:gd name="connsiteY0" fmla="*/ 69225 h 72215"/>
                  <a:gd name="connsiteX1" fmla="*/ 7120 w 236777"/>
                  <a:gd name="connsiteY1" fmla="*/ 21878 h 72215"/>
                  <a:gd name="connsiteX2" fmla="*/ 207521 w 236777"/>
                  <a:gd name="connsiteY2" fmla="*/ 1249 h 72215"/>
                  <a:gd name="connsiteX3" fmla="*/ 220112 w 236777"/>
                  <a:gd name="connsiteY3" fmla="*/ 53331 h 72215"/>
                  <a:gd name="connsiteX4" fmla="*/ 108902 w 236777"/>
                  <a:gd name="connsiteY4" fmla="*/ 65805 h 72215"/>
                  <a:gd name="connsiteX5" fmla="*/ 50841 w 236777"/>
                  <a:gd name="connsiteY5" fmla="*/ 69225 h 72215"/>
                  <a:gd name="connsiteX0" fmla="*/ 50841 w 383972"/>
                  <a:gd name="connsiteY0" fmla="*/ 69225 h 74311"/>
                  <a:gd name="connsiteX1" fmla="*/ 7120 w 383972"/>
                  <a:gd name="connsiteY1" fmla="*/ 21878 h 74311"/>
                  <a:gd name="connsiteX2" fmla="*/ 207521 w 383972"/>
                  <a:gd name="connsiteY2" fmla="*/ 1249 h 74311"/>
                  <a:gd name="connsiteX3" fmla="*/ 382696 w 383972"/>
                  <a:gd name="connsiteY3" fmla="*/ 5451 h 74311"/>
                  <a:gd name="connsiteX4" fmla="*/ 108902 w 383972"/>
                  <a:gd name="connsiteY4" fmla="*/ 65805 h 74311"/>
                  <a:gd name="connsiteX5" fmla="*/ 50841 w 383972"/>
                  <a:gd name="connsiteY5" fmla="*/ 69225 h 74311"/>
                  <a:gd name="connsiteX0" fmla="*/ 50841 w 383531"/>
                  <a:gd name="connsiteY0" fmla="*/ 69225 h 72621"/>
                  <a:gd name="connsiteX1" fmla="*/ 7120 w 383531"/>
                  <a:gd name="connsiteY1" fmla="*/ 21878 h 72621"/>
                  <a:gd name="connsiteX2" fmla="*/ 207521 w 383531"/>
                  <a:gd name="connsiteY2" fmla="*/ 1249 h 72621"/>
                  <a:gd name="connsiteX3" fmla="*/ 382696 w 383531"/>
                  <a:gd name="connsiteY3" fmla="*/ 5451 h 72621"/>
                  <a:gd name="connsiteX4" fmla="*/ 266822 w 383531"/>
                  <a:gd name="connsiteY4" fmla="*/ 41436 h 72621"/>
                  <a:gd name="connsiteX5" fmla="*/ 108902 w 383531"/>
                  <a:gd name="connsiteY5" fmla="*/ 65805 h 72621"/>
                  <a:gd name="connsiteX6" fmla="*/ 50841 w 383531"/>
                  <a:gd name="connsiteY6" fmla="*/ 69225 h 72621"/>
                  <a:gd name="connsiteX0" fmla="*/ 50841 w 383409"/>
                  <a:gd name="connsiteY0" fmla="*/ 69225 h 71980"/>
                  <a:gd name="connsiteX1" fmla="*/ 7120 w 383409"/>
                  <a:gd name="connsiteY1" fmla="*/ 21878 h 71980"/>
                  <a:gd name="connsiteX2" fmla="*/ 207521 w 383409"/>
                  <a:gd name="connsiteY2" fmla="*/ 1249 h 71980"/>
                  <a:gd name="connsiteX3" fmla="*/ 382696 w 383409"/>
                  <a:gd name="connsiteY3" fmla="*/ 5451 h 71980"/>
                  <a:gd name="connsiteX4" fmla="*/ 266822 w 383409"/>
                  <a:gd name="connsiteY4" fmla="*/ 41436 h 71980"/>
                  <a:gd name="connsiteX5" fmla="*/ 199359 w 383409"/>
                  <a:gd name="connsiteY5" fmla="*/ 61408 h 71980"/>
                  <a:gd name="connsiteX6" fmla="*/ 108902 w 383409"/>
                  <a:gd name="connsiteY6" fmla="*/ 65805 h 71980"/>
                  <a:gd name="connsiteX7" fmla="*/ 50841 w 383409"/>
                  <a:gd name="connsiteY7" fmla="*/ 69225 h 71980"/>
                  <a:gd name="connsiteX0" fmla="*/ 99042 w 431610"/>
                  <a:gd name="connsiteY0" fmla="*/ 73712 h 77867"/>
                  <a:gd name="connsiteX1" fmla="*/ 4489 w 431610"/>
                  <a:gd name="connsiteY1" fmla="*/ 7121 h 77867"/>
                  <a:gd name="connsiteX2" fmla="*/ 255722 w 431610"/>
                  <a:gd name="connsiteY2" fmla="*/ 5736 h 77867"/>
                  <a:gd name="connsiteX3" fmla="*/ 430897 w 431610"/>
                  <a:gd name="connsiteY3" fmla="*/ 9938 h 77867"/>
                  <a:gd name="connsiteX4" fmla="*/ 315023 w 431610"/>
                  <a:gd name="connsiteY4" fmla="*/ 45923 h 77867"/>
                  <a:gd name="connsiteX5" fmla="*/ 247560 w 431610"/>
                  <a:gd name="connsiteY5" fmla="*/ 65895 h 77867"/>
                  <a:gd name="connsiteX6" fmla="*/ 157103 w 431610"/>
                  <a:gd name="connsiteY6" fmla="*/ 70292 h 77867"/>
                  <a:gd name="connsiteX7" fmla="*/ 99042 w 431610"/>
                  <a:gd name="connsiteY7" fmla="*/ 73712 h 77867"/>
                  <a:gd name="connsiteX0" fmla="*/ 99677 w 432245"/>
                  <a:gd name="connsiteY0" fmla="*/ 73712 h 77280"/>
                  <a:gd name="connsiteX1" fmla="*/ 5124 w 432245"/>
                  <a:gd name="connsiteY1" fmla="*/ 7121 h 77280"/>
                  <a:gd name="connsiteX2" fmla="*/ 256357 w 432245"/>
                  <a:gd name="connsiteY2" fmla="*/ 5736 h 77280"/>
                  <a:gd name="connsiteX3" fmla="*/ 431532 w 432245"/>
                  <a:gd name="connsiteY3" fmla="*/ 9938 h 77280"/>
                  <a:gd name="connsiteX4" fmla="*/ 315658 w 432245"/>
                  <a:gd name="connsiteY4" fmla="*/ 45923 h 77280"/>
                  <a:gd name="connsiteX5" fmla="*/ 248195 w 432245"/>
                  <a:gd name="connsiteY5" fmla="*/ 65895 h 77280"/>
                  <a:gd name="connsiteX6" fmla="*/ 99677 w 432245"/>
                  <a:gd name="connsiteY6" fmla="*/ 73712 h 77280"/>
                  <a:gd name="connsiteX0" fmla="*/ 107895 w 431403"/>
                  <a:gd name="connsiteY0" fmla="*/ 65476 h 71015"/>
                  <a:gd name="connsiteX1" fmla="*/ 4282 w 431403"/>
                  <a:gd name="connsiteY1" fmla="*/ 6610 h 71015"/>
                  <a:gd name="connsiteX2" fmla="*/ 255515 w 431403"/>
                  <a:gd name="connsiteY2" fmla="*/ 5225 h 71015"/>
                  <a:gd name="connsiteX3" fmla="*/ 430690 w 431403"/>
                  <a:gd name="connsiteY3" fmla="*/ 9427 h 71015"/>
                  <a:gd name="connsiteX4" fmla="*/ 314816 w 431403"/>
                  <a:gd name="connsiteY4" fmla="*/ 45412 h 71015"/>
                  <a:gd name="connsiteX5" fmla="*/ 247353 w 431403"/>
                  <a:gd name="connsiteY5" fmla="*/ 65384 h 71015"/>
                  <a:gd name="connsiteX6" fmla="*/ 107895 w 431403"/>
                  <a:gd name="connsiteY6" fmla="*/ 65476 h 71015"/>
                  <a:gd name="connsiteX0" fmla="*/ 103653 w 432089"/>
                  <a:gd name="connsiteY0" fmla="*/ 65999 h 71538"/>
                  <a:gd name="connsiteX1" fmla="*/ 40 w 432089"/>
                  <a:gd name="connsiteY1" fmla="*/ 7133 h 71538"/>
                  <a:gd name="connsiteX2" fmla="*/ 114722 w 432089"/>
                  <a:gd name="connsiteY2" fmla="*/ 4790 h 71538"/>
                  <a:gd name="connsiteX3" fmla="*/ 426448 w 432089"/>
                  <a:gd name="connsiteY3" fmla="*/ 9950 h 71538"/>
                  <a:gd name="connsiteX4" fmla="*/ 310574 w 432089"/>
                  <a:gd name="connsiteY4" fmla="*/ 45935 h 71538"/>
                  <a:gd name="connsiteX5" fmla="*/ 243111 w 432089"/>
                  <a:gd name="connsiteY5" fmla="*/ 65907 h 71538"/>
                  <a:gd name="connsiteX6" fmla="*/ 103653 w 432089"/>
                  <a:gd name="connsiteY6" fmla="*/ 65999 h 71538"/>
                  <a:gd name="connsiteX0" fmla="*/ 103652 w 426569"/>
                  <a:gd name="connsiteY0" fmla="*/ 73254 h 78793"/>
                  <a:gd name="connsiteX1" fmla="*/ 39 w 426569"/>
                  <a:gd name="connsiteY1" fmla="*/ 14388 h 78793"/>
                  <a:gd name="connsiteX2" fmla="*/ 114721 w 426569"/>
                  <a:gd name="connsiteY2" fmla="*/ 12045 h 78793"/>
                  <a:gd name="connsiteX3" fmla="*/ 328025 w 426569"/>
                  <a:gd name="connsiteY3" fmla="*/ 41 h 78793"/>
                  <a:gd name="connsiteX4" fmla="*/ 426447 w 426569"/>
                  <a:gd name="connsiteY4" fmla="*/ 17205 h 78793"/>
                  <a:gd name="connsiteX5" fmla="*/ 310573 w 426569"/>
                  <a:gd name="connsiteY5" fmla="*/ 53190 h 78793"/>
                  <a:gd name="connsiteX6" fmla="*/ 243110 w 426569"/>
                  <a:gd name="connsiteY6" fmla="*/ 73162 h 78793"/>
                  <a:gd name="connsiteX7" fmla="*/ 103652 w 426569"/>
                  <a:gd name="connsiteY7" fmla="*/ 73254 h 78793"/>
                  <a:gd name="connsiteX0" fmla="*/ 117887 w 440804"/>
                  <a:gd name="connsiteY0" fmla="*/ 73254 h 78453"/>
                  <a:gd name="connsiteX1" fmla="*/ 32 w 440804"/>
                  <a:gd name="connsiteY1" fmla="*/ 19195 h 78453"/>
                  <a:gd name="connsiteX2" fmla="*/ 128956 w 440804"/>
                  <a:gd name="connsiteY2" fmla="*/ 12045 h 78453"/>
                  <a:gd name="connsiteX3" fmla="*/ 342260 w 440804"/>
                  <a:gd name="connsiteY3" fmla="*/ 41 h 78453"/>
                  <a:gd name="connsiteX4" fmla="*/ 440682 w 440804"/>
                  <a:gd name="connsiteY4" fmla="*/ 17205 h 78453"/>
                  <a:gd name="connsiteX5" fmla="*/ 324808 w 440804"/>
                  <a:gd name="connsiteY5" fmla="*/ 53190 h 78453"/>
                  <a:gd name="connsiteX6" fmla="*/ 257345 w 440804"/>
                  <a:gd name="connsiteY6" fmla="*/ 73162 h 78453"/>
                  <a:gd name="connsiteX7" fmla="*/ 117887 w 440804"/>
                  <a:gd name="connsiteY7" fmla="*/ 73254 h 7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804" h="78453">
                    <a:moveTo>
                      <a:pt x="117887" y="73254"/>
                    </a:moveTo>
                    <a:cubicBezTo>
                      <a:pt x="75002" y="64260"/>
                      <a:pt x="-1813" y="29397"/>
                      <a:pt x="32" y="19195"/>
                    </a:cubicBezTo>
                    <a:cubicBezTo>
                      <a:pt x="1877" y="8993"/>
                      <a:pt x="77780" y="12073"/>
                      <a:pt x="128956" y="12045"/>
                    </a:cubicBezTo>
                    <a:cubicBezTo>
                      <a:pt x="180132" y="12017"/>
                      <a:pt x="290306" y="-819"/>
                      <a:pt x="342260" y="41"/>
                    </a:cubicBezTo>
                    <a:cubicBezTo>
                      <a:pt x="394214" y="901"/>
                      <a:pt x="443591" y="8347"/>
                      <a:pt x="440682" y="17205"/>
                    </a:cubicBezTo>
                    <a:cubicBezTo>
                      <a:pt x="437773" y="26063"/>
                      <a:pt x="354973" y="45241"/>
                      <a:pt x="324808" y="53190"/>
                    </a:cubicBezTo>
                    <a:cubicBezTo>
                      <a:pt x="294643" y="61140"/>
                      <a:pt x="283665" y="69101"/>
                      <a:pt x="257345" y="73162"/>
                    </a:cubicBezTo>
                    <a:cubicBezTo>
                      <a:pt x="221348" y="77794"/>
                      <a:pt x="160772" y="82248"/>
                      <a:pt x="117887" y="73254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9" name="Freeform 114">
                <a:extLst>
                  <a:ext uri="{FF2B5EF4-FFF2-40B4-BE49-F238E27FC236}">
                    <a16:creationId xmlns:a16="http://schemas.microsoft.com/office/drawing/2014/main" id="{C434194E-CFA0-4723-9C22-D838F5DD98BB}"/>
                  </a:ext>
                </a:extLst>
              </p:cNvPr>
              <p:cNvSpPr/>
              <p:nvPr/>
            </p:nvSpPr>
            <p:spPr>
              <a:xfrm>
                <a:off x="4791839" y="2059310"/>
                <a:ext cx="186978" cy="40297"/>
              </a:xfrm>
              <a:custGeom>
                <a:avLst/>
                <a:gdLst>
                  <a:gd name="connsiteX0" fmla="*/ 135732 w 276225"/>
                  <a:gd name="connsiteY0" fmla="*/ 59532 h 59532"/>
                  <a:gd name="connsiteX1" fmla="*/ 207169 w 276225"/>
                  <a:gd name="connsiteY1" fmla="*/ 50007 h 59532"/>
                  <a:gd name="connsiteX2" fmla="*/ 276225 w 276225"/>
                  <a:gd name="connsiteY2" fmla="*/ 0 h 59532"/>
                  <a:gd name="connsiteX3" fmla="*/ 0 w 276225"/>
                  <a:gd name="connsiteY3" fmla="*/ 33338 h 59532"/>
                  <a:gd name="connsiteX4" fmla="*/ 135732 w 276225"/>
                  <a:gd name="connsiteY4" fmla="*/ 59532 h 5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59532">
                    <a:moveTo>
                      <a:pt x="135732" y="59532"/>
                    </a:moveTo>
                    <a:lnTo>
                      <a:pt x="207169" y="50007"/>
                    </a:lnTo>
                    <a:lnTo>
                      <a:pt x="276225" y="0"/>
                    </a:lnTo>
                    <a:lnTo>
                      <a:pt x="0" y="33338"/>
                    </a:lnTo>
                    <a:lnTo>
                      <a:pt x="135732" y="59532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0" name="Freeform 115">
                <a:extLst>
                  <a:ext uri="{FF2B5EF4-FFF2-40B4-BE49-F238E27FC236}">
                    <a16:creationId xmlns:a16="http://schemas.microsoft.com/office/drawing/2014/main" id="{CF89249B-33A1-4E36-BFA6-D3F87F05EB82}"/>
                  </a:ext>
                </a:extLst>
              </p:cNvPr>
              <p:cNvSpPr/>
              <p:nvPr/>
            </p:nvSpPr>
            <p:spPr>
              <a:xfrm>
                <a:off x="5741238" y="1430677"/>
                <a:ext cx="87041" cy="204710"/>
              </a:xfrm>
              <a:custGeom>
                <a:avLst/>
                <a:gdLst>
                  <a:gd name="connsiteX0" fmla="*/ 92868 w 128587"/>
                  <a:gd name="connsiteY0" fmla="*/ 211931 h 302419"/>
                  <a:gd name="connsiteX1" fmla="*/ 119062 w 128587"/>
                  <a:gd name="connsiteY1" fmla="*/ 159544 h 302419"/>
                  <a:gd name="connsiteX2" fmla="*/ 109537 w 128587"/>
                  <a:gd name="connsiteY2" fmla="*/ 135731 h 302419"/>
                  <a:gd name="connsiteX3" fmla="*/ 128587 w 128587"/>
                  <a:gd name="connsiteY3" fmla="*/ 0 h 302419"/>
                  <a:gd name="connsiteX4" fmla="*/ 54768 w 128587"/>
                  <a:gd name="connsiteY4" fmla="*/ 111919 h 302419"/>
                  <a:gd name="connsiteX5" fmla="*/ 7143 w 128587"/>
                  <a:gd name="connsiteY5" fmla="*/ 242887 h 302419"/>
                  <a:gd name="connsiteX6" fmla="*/ 0 w 128587"/>
                  <a:gd name="connsiteY6" fmla="*/ 302419 h 302419"/>
                  <a:gd name="connsiteX7" fmla="*/ 50006 w 128587"/>
                  <a:gd name="connsiteY7" fmla="*/ 247650 h 302419"/>
                  <a:gd name="connsiteX8" fmla="*/ 92868 w 128587"/>
                  <a:gd name="connsiteY8" fmla="*/ 211931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587" h="302419">
                    <a:moveTo>
                      <a:pt x="92868" y="211931"/>
                    </a:moveTo>
                    <a:lnTo>
                      <a:pt x="119062" y="159544"/>
                    </a:lnTo>
                    <a:lnTo>
                      <a:pt x="109537" y="135731"/>
                    </a:lnTo>
                    <a:lnTo>
                      <a:pt x="128587" y="0"/>
                    </a:lnTo>
                    <a:lnTo>
                      <a:pt x="54768" y="111919"/>
                    </a:lnTo>
                    <a:lnTo>
                      <a:pt x="7143" y="242887"/>
                    </a:lnTo>
                    <a:lnTo>
                      <a:pt x="0" y="302419"/>
                    </a:lnTo>
                    <a:lnTo>
                      <a:pt x="50006" y="247650"/>
                    </a:lnTo>
                    <a:lnTo>
                      <a:pt x="92868" y="211931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92EE75C1-88C3-430F-9506-8D1CB5BCB99C}"/>
                </a:ext>
              </a:extLst>
            </p:cNvPr>
            <p:cNvGrpSpPr/>
            <p:nvPr/>
          </p:nvGrpSpPr>
          <p:grpSpPr>
            <a:xfrm>
              <a:off x="2738110" y="1594754"/>
              <a:ext cx="3535734" cy="2522262"/>
              <a:chOff x="2738110" y="1594754"/>
              <a:chExt cx="3535734" cy="2522262"/>
            </a:xfrm>
            <a:grpFill/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E3F505CC-950B-41C7-AD95-C2BBB9F45B1F}"/>
                  </a:ext>
                </a:extLst>
              </p:cNvPr>
              <p:cNvGrpSpPr/>
              <p:nvPr/>
            </p:nvGrpSpPr>
            <p:grpSpPr>
              <a:xfrm>
                <a:off x="3068595" y="1594754"/>
                <a:ext cx="2684284" cy="2489018"/>
                <a:chOff x="2470068" y="528258"/>
                <a:chExt cx="3382762" cy="3136685"/>
              </a:xfrm>
              <a:grpFill/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AACFA3DE-40E6-4E87-AD95-23E9ACF86137}"/>
                    </a:ext>
                  </a:extLst>
                </p:cNvPr>
                <p:cNvSpPr/>
                <p:nvPr/>
              </p:nvSpPr>
              <p:spPr>
                <a:xfrm>
                  <a:off x="3823818" y="2871652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E3D42524-4B28-4A41-93C3-4EE992B8B732}"/>
                    </a:ext>
                  </a:extLst>
                </p:cNvPr>
                <p:cNvSpPr/>
                <p:nvPr/>
              </p:nvSpPr>
              <p:spPr>
                <a:xfrm>
                  <a:off x="4050898" y="2903866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F02FB540-71DB-4E6A-AF4E-B475A0459940}"/>
                    </a:ext>
                  </a:extLst>
                </p:cNvPr>
                <p:cNvSpPr/>
                <p:nvPr/>
              </p:nvSpPr>
              <p:spPr>
                <a:xfrm>
                  <a:off x="4266884" y="2903866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E751F42D-386A-4F65-8956-6BA55AC92A58}"/>
                    </a:ext>
                  </a:extLst>
                </p:cNvPr>
                <p:cNvSpPr/>
                <p:nvPr/>
              </p:nvSpPr>
              <p:spPr>
                <a:xfrm>
                  <a:off x="4455812" y="2871651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ED49EF4D-8FBF-4C07-B327-442FB86B1F7F}"/>
                    </a:ext>
                  </a:extLst>
                </p:cNvPr>
                <p:cNvSpPr/>
                <p:nvPr/>
              </p:nvSpPr>
              <p:spPr>
                <a:xfrm>
                  <a:off x="4433461" y="2798819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8F38477A-60D2-41D9-8B06-2D16159A016A}"/>
                    </a:ext>
                  </a:extLst>
                </p:cNvPr>
                <p:cNvSpPr/>
                <p:nvPr/>
              </p:nvSpPr>
              <p:spPr>
                <a:xfrm>
                  <a:off x="4409308" y="267088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689930EA-13B9-4BB5-A20D-3A5B2855FB43}"/>
                    </a:ext>
                  </a:extLst>
                </p:cNvPr>
                <p:cNvSpPr/>
                <p:nvPr/>
              </p:nvSpPr>
              <p:spPr>
                <a:xfrm>
                  <a:off x="4605069" y="263866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54894159-F4D0-4983-90CC-E2B0B1AE3F5D}"/>
                    </a:ext>
                  </a:extLst>
                </p:cNvPr>
                <p:cNvSpPr/>
                <p:nvPr/>
              </p:nvSpPr>
              <p:spPr>
                <a:xfrm>
                  <a:off x="4719764" y="282062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462728DD-DADF-48B5-A0E7-089C1DBDC137}"/>
                    </a:ext>
                  </a:extLst>
                </p:cNvPr>
                <p:cNvSpPr/>
                <p:nvPr/>
              </p:nvSpPr>
              <p:spPr>
                <a:xfrm>
                  <a:off x="4800535" y="296829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4654386E-4A88-44BB-8691-73C37814DA55}"/>
                    </a:ext>
                  </a:extLst>
                </p:cNvPr>
                <p:cNvSpPr/>
                <p:nvPr/>
              </p:nvSpPr>
              <p:spPr>
                <a:xfrm>
                  <a:off x="5072587" y="2924308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9FAD53A-2EB3-4104-A8FD-E089434920AB}"/>
                    </a:ext>
                  </a:extLst>
                </p:cNvPr>
                <p:cNvSpPr/>
                <p:nvPr/>
              </p:nvSpPr>
              <p:spPr>
                <a:xfrm>
                  <a:off x="5242120" y="2854126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C32CA5AA-1F67-48B9-AF23-3D58AB2E1F0D}"/>
                    </a:ext>
                  </a:extLst>
                </p:cNvPr>
                <p:cNvSpPr/>
                <p:nvPr/>
              </p:nvSpPr>
              <p:spPr>
                <a:xfrm>
                  <a:off x="4953682" y="2831033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BBD8B9D-2B10-4FB0-9928-C551A970CCBC}"/>
                    </a:ext>
                  </a:extLst>
                </p:cNvPr>
                <p:cNvSpPr/>
                <p:nvPr/>
              </p:nvSpPr>
              <p:spPr>
                <a:xfrm>
                  <a:off x="5321294" y="2703094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FB82B86F-B884-46D8-B815-35F5346189C2}"/>
                    </a:ext>
                  </a:extLst>
                </p:cNvPr>
                <p:cNvSpPr/>
                <p:nvPr/>
              </p:nvSpPr>
              <p:spPr>
                <a:xfrm>
                  <a:off x="5225871" y="2574236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D92E4E12-5CAF-408B-898B-45D8B3A11DAA}"/>
                    </a:ext>
                  </a:extLst>
                </p:cNvPr>
                <p:cNvSpPr/>
                <p:nvPr/>
              </p:nvSpPr>
              <p:spPr>
                <a:xfrm>
                  <a:off x="4980725" y="2436026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D974B063-837E-4B5B-A7A2-7B0359C9779F}"/>
                    </a:ext>
                  </a:extLst>
                </p:cNvPr>
                <p:cNvSpPr/>
                <p:nvPr/>
              </p:nvSpPr>
              <p:spPr>
                <a:xfrm>
                  <a:off x="4777230" y="2509364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55A7202C-4A8B-4F4B-9277-E60A429B742C}"/>
                    </a:ext>
                  </a:extLst>
                </p:cNvPr>
                <p:cNvSpPr/>
                <p:nvPr/>
              </p:nvSpPr>
              <p:spPr>
                <a:xfrm>
                  <a:off x="4605068" y="3000509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DD8D29DD-EBD5-4E98-8DB4-BECC83A0C778}"/>
                    </a:ext>
                  </a:extLst>
                </p:cNvPr>
                <p:cNvSpPr/>
                <p:nvPr/>
              </p:nvSpPr>
              <p:spPr>
                <a:xfrm>
                  <a:off x="4605068" y="3157672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04C7581E-CF06-4C6F-B293-2247D74309C1}"/>
                    </a:ext>
                  </a:extLst>
                </p:cNvPr>
                <p:cNvSpPr/>
                <p:nvPr/>
              </p:nvSpPr>
              <p:spPr>
                <a:xfrm>
                  <a:off x="4883098" y="3125457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CA95BCAD-B9D5-4148-BD5D-58B5772CE2C9}"/>
                    </a:ext>
                  </a:extLst>
                </p:cNvPr>
                <p:cNvSpPr/>
                <p:nvPr/>
              </p:nvSpPr>
              <p:spPr>
                <a:xfrm>
                  <a:off x="5426626" y="279419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A2DA4B5-1B19-464D-A18F-E20BC3FA85F6}"/>
                    </a:ext>
                  </a:extLst>
                </p:cNvPr>
                <p:cNvSpPr/>
                <p:nvPr/>
              </p:nvSpPr>
              <p:spPr>
                <a:xfrm>
                  <a:off x="5605909" y="2672988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F1AA48F7-69C0-4418-9FD7-5E1B669B321F}"/>
                    </a:ext>
                  </a:extLst>
                </p:cNvPr>
                <p:cNvSpPr/>
                <p:nvPr/>
              </p:nvSpPr>
              <p:spPr>
                <a:xfrm>
                  <a:off x="5634054" y="2812218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A80583F4-3037-4EA1-9FBF-AD71EFCFBFD8}"/>
                    </a:ext>
                  </a:extLst>
                </p:cNvPr>
                <p:cNvSpPr/>
                <p:nvPr/>
              </p:nvSpPr>
              <p:spPr>
                <a:xfrm>
                  <a:off x="5368279" y="293608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1FAAC452-4DA7-404D-8B30-8D20F204082E}"/>
                    </a:ext>
                  </a:extLst>
                </p:cNvPr>
                <p:cNvSpPr/>
                <p:nvPr/>
              </p:nvSpPr>
              <p:spPr>
                <a:xfrm>
                  <a:off x="5125415" y="3024324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2A78813C-02C0-4723-81BE-7B73FD3ACAC1}"/>
                    </a:ext>
                  </a:extLst>
                </p:cNvPr>
                <p:cNvSpPr/>
                <p:nvPr/>
              </p:nvSpPr>
              <p:spPr>
                <a:xfrm>
                  <a:off x="5050180" y="3256419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0A5C4233-B98E-42E3-8924-B313F3601EC0}"/>
                    </a:ext>
                  </a:extLst>
                </p:cNvPr>
                <p:cNvSpPr/>
                <p:nvPr/>
              </p:nvSpPr>
              <p:spPr>
                <a:xfrm>
                  <a:off x="5377205" y="319199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2595736D-40AC-4A6F-B268-FAEF750A3890}"/>
                    </a:ext>
                  </a:extLst>
                </p:cNvPr>
                <p:cNvSpPr/>
                <p:nvPr/>
              </p:nvSpPr>
              <p:spPr>
                <a:xfrm>
                  <a:off x="4682005" y="3385213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4DDF44DB-AA95-4FED-A242-FB389B60B6ED}"/>
                    </a:ext>
                  </a:extLst>
                </p:cNvPr>
                <p:cNvSpPr/>
                <p:nvPr/>
              </p:nvSpPr>
              <p:spPr>
                <a:xfrm>
                  <a:off x="5762951" y="3068552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4BD04811-262B-440C-92FF-174F0632E2DB}"/>
                    </a:ext>
                  </a:extLst>
                </p:cNvPr>
                <p:cNvSpPr/>
                <p:nvPr/>
              </p:nvSpPr>
              <p:spPr>
                <a:xfrm>
                  <a:off x="3939133" y="3004501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A85D7BA7-20BA-41AD-9AFB-146BCA6A66F8}"/>
                    </a:ext>
                  </a:extLst>
                </p:cNvPr>
                <p:cNvSpPr/>
                <p:nvPr/>
              </p:nvSpPr>
              <p:spPr>
                <a:xfrm>
                  <a:off x="3630631" y="2956522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6612B658-C158-45DD-8237-39EC531B83AB}"/>
                    </a:ext>
                  </a:extLst>
                </p:cNvPr>
                <p:cNvSpPr/>
                <p:nvPr/>
              </p:nvSpPr>
              <p:spPr>
                <a:xfrm>
                  <a:off x="3455160" y="2789697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9FF02926-3852-4D79-8DDE-E6AE15AE0536}"/>
                    </a:ext>
                  </a:extLst>
                </p:cNvPr>
                <p:cNvSpPr/>
                <p:nvPr/>
              </p:nvSpPr>
              <p:spPr>
                <a:xfrm>
                  <a:off x="3630631" y="2737417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3461D950-8E7C-4161-8AFC-25217C17E406}"/>
                    </a:ext>
                  </a:extLst>
                </p:cNvPr>
                <p:cNvSpPr/>
                <p:nvPr/>
              </p:nvSpPr>
              <p:spPr>
                <a:xfrm>
                  <a:off x="3345051" y="261859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F9AEF573-1E6F-40A6-880C-1066E5A0FDEA}"/>
                    </a:ext>
                  </a:extLst>
                </p:cNvPr>
                <p:cNvSpPr/>
                <p:nvPr/>
              </p:nvSpPr>
              <p:spPr>
                <a:xfrm>
                  <a:off x="3061848" y="2509363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953CA1FB-D038-4263-8435-86BFFE927D0F}"/>
                    </a:ext>
                  </a:extLst>
                </p:cNvPr>
                <p:cNvSpPr/>
                <p:nvPr/>
              </p:nvSpPr>
              <p:spPr>
                <a:xfrm>
                  <a:off x="2903501" y="2404186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78D002FD-ED84-4DC1-9B1B-AC494F0D09A3}"/>
                    </a:ext>
                  </a:extLst>
                </p:cNvPr>
                <p:cNvSpPr/>
                <p:nvPr/>
              </p:nvSpPr>
              <p:spPr>
                <a:xfrm>
                  <a:off x="2782587" y="2206713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2DED6C3A-2FDA-4553-8BDD-E625F82EC309}"/>
                    </a:ext>
                  </a:extLst>
                </p:cNvPr>
                <p:cNvSpPr/>
                <p:nvPr/>
              </p:nvSpPr>
              <p:spPr>
                <a:xfrm>
                  <a:off x="2497097" y="216346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EC31A810-D9D5-4318-BD92-DDADF6DFCB56}"/>
                    </a:ext>
                  </a:extLst>
                </p:cNvPr>
                <p:cNvSpPr/>
                <p:nvPr/>
              </p:nvSpPr>
              <p:spPr>
                <a:xfrm>
                  <a:off x="2470068" y="229251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4BBB1EDE-E001-4D95-91E0-D9E3489F79E8}"/>
                    </a:ext>
                  </a:extLst>
                </p:cNvPr>
                <p:cNvSpPr/>
                <p:nvPr/>
              </p:nvSpPr>
              <p:spPr>
                <a:xfrm>
                  <a:off x="2764509" y="249408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097E0B8D-D6B9-4E45-9A17-C1C2E8244F33}"/>
                    </a:ext>
                  </a:extLst>
                </p:cNvPr>
                <p:cNvSpPr/>
                <p:nvPr/>
              </p:nvSpPr>
              <p:spPr>
                <a:xfrm>
                  <a:off x="3003317" y="2618595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58C594BF-E009-411A-9A88-FF7F84C5A2D9}"/>
                    </a:ext>
                  </a:extLst>
                </p:cNvPr>
                <p:cNvSpPr/>
                <p:nvPr/>
              </p:nvSpPr>
              <p:spPr>
                <a:xfrm>
                  <a:off x="3197696" y="2713843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4E3DA1FE-D0B1-4B71-9577-0E5DBC009BB5}"/>
                    </a:ext>
                  </a:extLst>
                </p:cNvPr>
                <p:cNvSpPr/>
                <p:nvPr/>
              </p:nvSpPr>
              <p:spPr>
                <a:xfrm>
                  <a:off x="3345050" y="2864161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2329DA5C-CB98-4774-8E83-B647D28D9DFA}"/>
                    </a:ext>
                  </a:extLst>
                </p:cNvPr>
                <p:cNvSpPr/>
                <p:nvPr/>
              </p:nvSpPr>
              <p:spPr>
                <a:xfrm>
                  <a:off x="5788401" y="2142549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250F4E6D-BD3A-4979-9C92-6A2749B6F428}"/>
                    </a:ext>
                  </a:extLst>
                </p:cNvPr>
                <p:cNvSpPr/>
                <p:nvPr/>
              </p:nvSpPr>
              <p:spPr>
                <a:xfrm>
                  <a:off x="5380424" y="228579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B29CA37D-38DB-4F56-9A91-33C4F3E36E33}"/>
                    </a:ext>
                  </a:extLst>
                </p:cNvPr>
                <p:cNvSpPr/>
                <p:nvPr/>
              </p:nvSpPr>
              <p:spPr>
                <a:xfrm>
                  <a:off x="5496371" y="2154754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C81F9AE6-8029-4F07-8227-067F666E85A1}"/>
                    </a:ext>
                  </a:extLst>
                </p:cNvPr>
                <p:cNvSpPr/>
                <p:nvPr/>
              </p:nvSpPr>
              <p:spPr>
                <a:xfrm>
                  <a:off x="5462450" y="2425869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0EFEF880-3FB9-4BFC-8455-4EDA1264D893}"/>
                    </a:ext>
                  </a:extLst>
                </p:cNvPr>
                <p:cNvSpPr/>
                <p:nvPr/>
              </p:nvSpPr>
              <p:spPr>
                <a:xfrm>
                  <a:off x="5682135" y="2362598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259748CF-D86F-4262-BFB0-28E7EFB290B2}"/>
                    </a:ext>
                  </a:extLst>
                </p:cNvPr>
                <p:cNvSpPr/>
                <p:nvPr/>
              </p:nvSpPr>
              <p:spPr>
                <a:xfrm>
                  <a:off x="5682135" y="2509807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69A4D97C-A4CC-4DFB-8EF2-17B8FFFE3EB1}"/>
                    </a:ext>
                  </a:extLst>
                </p:cNvPr>
                <p:cNvSpPr/>
                <p:nvPr/>
              </p:nvSpPr>
              <p:spPr>
                <a:xfrm>
                  <a:off x="5682135" y="319199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587B15D0-7913-43A6-9205-86B4BA730631}"/>
                    </a:ext>
                  </a:extLst>
                </p:cNvPr>
                <p:cNvSpPr/>
                <p:nvPr/>
              </p:nvSpPr>
              <p:spPr>
                <a:xfrm>
                  <a:off x="4456985" y="3302768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189C928B-181F-4FB3-8215-4D42C3E0C910}"/>
                    </a:ext>
                  </a:extLst>
                </p:cNvPr>
                <p:cNvSpPr/>
                <p:nvPr/>
              </p:nvSpPr>
              <p:spPr>
                <a:xfrm>
                  <a:off x="4617576" y="3508678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373D317A-7682-49A0-AD23-D3B0B8026153}"/>
                    </a:ext>
                  </a:extLst>
                </p:cNvPr>
                <p:cNvSpPr/>
                <p:nvPr/>
              </p:nvSpPr>
              <p:spPr>
                <a:xfrm>
                  <a:off x="4946617" y="3542962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53DFCB40-3CDC-4541-9626-11754016820D}"/>
                    </a:ext>
                  </a:extLst>
                </p:cNvPr>
                <p:cNvSpPr/>
                <p:nvPr/>
              </p:nvSpPr>
              <p:spPr>
                <a:xfrm>
                  <a:off x="4354082" y="3600514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E1CB475C-ACAD-4B0E-956C-FA29049A73F3}"/>
                    </a:ext>
                  </a:extLst>
                </p:cNvPr>
                <p:cNvSpPr/>
                <p:nvPr/>
              </p:nvSpPr>
              <p:spPr>
                <a:xfrm>
                  <a:off x="4317856" y="3443017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AED02805-A72E-4E15-96D2-6ABEDD094CCB}"/>
                    </a:ext>
                  </a:extLst>
                </p:cNvPr>
                <p:cNvSpPr/>
                <p:nvPr/>
              </p:nvSpPr>
              <p:spPr>
                <a:xfrm>
                  <a:off x="4052805" y="3196281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530DDE51-4689-449C-BD2A-1CB1C3B976C8}"/>
                    </a:ext>
                  </a:extLst>
                </p:cNvPr>
                <p:cNvSpPr/>
                <p:nvPr/>
              </p:nvSpPr>
              <p:spPr>
                <a:xfrm>
                  <a:off x="4376316" y="3196281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E42DB8E5-69C7-4376-9A0C-009740AF4BF5}"/>
                    </a:ext>
                  </a:extLst>
                </p:cNvPr>
                <p:cNvSpPr/>
                <p:nvPr/>
              </p:nvSpPr>
              <p:spPr>
                <a:xfrm>
                  <a:off x="4311887" y="3068930"/>
                  <a:ext cx="64429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5F567FB4-29FC-463F-A3C3-C880C418EB8D}"/>
                    </a:ext>
                  </a:extLst>
                </p:cNvPr>
                <p:cNvSpPr/>
                <p:nvPr/>
              </p:nvSpPr>
              <p:spPr>
                <a:xfrm>
                  <a:off x="3128212" y="3270090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615E4956-5810-4440-9391-5225FCB247C2}"/>
                    </a:ext>
                  </a:extLst>
                </p:cNvPr>
                <p:cNvSpPr/>
                <p:nvPr/>
              </p:nvSpPr>
              <p:spPr>
                <a:xfrm>
                  <a:off x="3337778" y="3522026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BAA04B09-A03E-49D7-8946-572E8877EB30}"/>
                    </a:ext>
                  </a:extLst>
                </p:cNvPr>
                <p:cNvSpPr/>
                <p:nvPr/>
              </p:nvSpPr>
              <p:spPr>
                <a:xfrm>
                  <a:off x="2839071" y="3406960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06159790-EF9B-4364-A729-6ABAEDD5D608}"/>
                    </a:ext>
                  </a:extLst>
                </p:cNvPr>
                <p:cNvSpPr/>
                <p:nvPr/>
              </p:nvSpPr>
              <p:spPr>
                <a:xfrm>
                  <a:off x="3628675" y="3419678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C30EAFA4-445B-4726-9249-456045B39305}"/>
                    </a:ext>
                  </a:extLst>
                </p:cNvPr>
                <p:cNvSpPr/>
                <p:nvPr/>
              </p:nvSpPr>
              <p:spPr>
                <a:xfrm>
                  <a:off x="3070053" y="2987273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0F92C5AC-82B1-4709-BC9A-A141CD23B14A}"/>
                    </a:ext>
                  </a:extLst>
                </p:cNvPr>
                <p:cNvSpPr/>
                <p:nvPr/>
              </p:nvSpPr>
              <p:spPr>
                <a:xfrm>
                  <a:off x="3305563" y="313157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EFA9F438-5FD8-4554-89F6-952BF0162B41}"/>
                    </a:ext>
                  </a:extLst>
                </p:cNvPr>
                <p:cNvSpPr/>
                <p:nvPr/>
              </p:nvSpPr>
              <p:spPr>
                <a:xfrm>
                  <a:off x="3409480" y="3022837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85C47CE5-57D6-478E-94B5-D916AB407C24}"/>
                    </a:ext>
                  </a:extLst>
                </p:cNvPr>
                <p:cNvSpPr/>
                <p:nvPr/>
              </p:nvSpPr>
              <p:spPr>
                <a:xfrm>
                  <a:off x="3441695" y="3274035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E3378C38-90B2-468A-8BBB-2B51070AB5F3}"/>
                    </a:ext>
                  </a:extLst>
                </p:cNvPr>
                <p:cNvSpPr/>
                <p:nvPr/>
              </p:nvSpPr>
              <p:spPr>
                <a:xfrm>
                  <a:off x="2927405" y="305505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37A7AAB4-3389-46F9-A211-B300EEC1872D}"/>
                    </a:ext>
                  </a:extLst>
                </p:cNvPr>
                <p:cNvSpPr/>
                <p:nvPr/>
              </p:nvSpPr>
              <p:spPr>
                <a:xfrm>
                  <a:off x="2721886" y="1990854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E713F3B7-943D-4C41-9B7A-072091BCEA1D}"/>
                    </a:ext>
                  </a:extLst>
                </p:cNvPr>
                <p:cNvSpPr/>
                <p:nvPr/>
              </p:nvSpPr>
              <p:spPr>
                <a:xfrm>
                  <a:off x="3205402" y="2342994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D57E98E2-E5C1-4916-B6EB-DF321815591F}"/>
                    </a:ext>
                  </a:extLst>
                </p:cNvPr>
                <p:cNvSpPr/>
                <p:nvPr/>
              </p:nvSpPr>
              <p:spPr>
                <a:xfrm>
                  <a:off x="3384237" y="240138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ED046FEB-1478-41F6-BE45-0E6D751B9057}"/>
                    </a:ext>
                  </a:extLst>
                </p:cNvPr>
                <p:cNvSpPr/>
                <p:nvPr/>
              </p:nvSpPr>
              <p:spPr>
                <a:xfrm>
                  <a:off x="3251915" y="670605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42743A0A-F270-441D-9A5C-083BA162BAD2}"/>
                    </a:ext>
                  </a:extLst>
                </p:cNvPr>
                <p:cNvSpPr/>
                <p:nvPr/>
              </p:nvSpPr>
              <p:spPr>
                <a:xfrm>
                  <a:off x="2999011" y="801436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91E6FC38-3C95-48F2-8EF8-5C79B5C78FCF}"/>
                    </a:ext>
                  </a:extLst>
                </p:cNvPr>
                <p:cNvSpPr/>
                <p:nvPr/>
              </p:nvSpPr>
              <p:spPr>
                <a:xfrm>
                  <a:off x="2573166" y="128800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4AE85C93-A44C-4735-9F9E-6F56594FEF3F}"/>
                    </a:ext>
                  </a:extLst>
                </p:cNvPr>
                <p:cNvSpPr/>
                <p:nvPr/>
              </p:nvSpPr>
              <p:spPr>
                <a:xfrm>
                  <a:off x="4171837" y="528258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6A2455C2-2670-40ED-81B6-630E7E63B2F1}"/>
                    </a:ext>
                  </a:extLst>
                </p:cNvPr>
                <p:cNvSpPr/>
                <p:nvPr/>
              </p:nvSpPr>
              <p:spPr>
                <a:xfrm>
                  <a:off x="4377094" y="54067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B5336CE3-F966-4B07-B138-F8C2A07DDD7A}"/>
                    </a:ext>
                  </a:extLst>
                </p:cNvPr>
                <p:cNvSpPr/>
                <p:nvPr/>
              </p:nvSpPr>
              <p:spPr>
                <a:xfrm>
                  <a:off x="5091764" y="79024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8A749F8-EC1C-4BD2-AB85-F0C7B25AEC56}"/>
                    </a:ext>
                  </a:extLst>
                </p:cNvPr>
                <p:cNvSpPr/>
                <p:nvPr/>
              </p:nvSpPr>
              <p:spPr>
                <a:xfrm>
                  <a:off x="5478332" y="1188466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3D434962-7106-43A2-9614-2DCD826DB9AD}"/>
                    </a:ext>
                  </a:extLst>
                </p:cNvPr>
                <p:cNvSpPr/>
                <p:nvPr/>
              </p:nvSpPr>
              <p:spPr>
                <a:xfrm>
                  <a:off x="5553923" y="1393945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63CA734E-F48E-4F2A-A944-C874B3943FBF}"/>
                    </a:ext>
                  </a:extLst>
                </p:cNvPr>
                <p:cNvSpPr/>
                <p:nvPr/>
              </p:nvSpPr>
              <p:spPr>
                <a:xfrm>
                  <a:off x="4598140" y="2452476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7CBDD98E-0E7C-4EEF-8921-98A6586EBFE9}"/>
                    </a:ext>
                  </a:extLst>
                </p:cNvPr>
                <p:cNvSpPr/>
                <p:nvPr/>
              </p:nvSpPr>
              <p:spPr>
                <a:xfrm>
                  <a:off x="5400191" y="1990854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F34AB4B4-4D7A-44EC-BC1D-AC36AD6C90FE}"/>
                    </a:ext>
                  </a:extLst>
                </p:cNvPr>
                <p:cNvSpPr/>
                <p:nvPr/>
              </p:nvSpPr>
              <p:spPr>
                <a:xfrm>
                  <a:off x="5318881" y="2087472"/>
                  <a:ext cx="64430" cy="64429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9EB275A1-3015-4E8E-A0EA-5DEA4156CAA3}"/>
                  </a:ext>
                </a:extLst>
              </p:cNvPr>
              <p:cNvGrpSpPr/>
              <p:nvPr/>
            </p:nvGrpSpPr>
            <p:grpSpPr>
              <a:xfrm>
                <a:off x="2738110" y="1805465"/>
                <a:ext cx="3535734" cy="2311551"/>
                <a:chOff x="3059843" y="734390"/>
                <a:chExt cx="3535734" cy="2311551"/>
              </a:xfrm>
              <a:grpFill/>
            </p:grpSpPr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3B36B17D-09FD-4F6D-98EC-D33D744163BB}"/>
                    </a:ext>
                  </a:extLst>
                </p:cNvPr>
                <p:cNvSpPr/>
                <p:nvPr/>
              </p:nvSpPr>
              <p:spPr>
                <a:xfrm>
                  <a:off x="5602671" y="1871688"/>
                  <a:ext cx="51126" cy="51126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91B15ADD-B720-4BE4-9503-83D8A5035A69}"/>
                    </a:ext>
                  </a:extLst>
                </p:cNvPr>
                <p:cNvGrpSpPr/>
                <p:nvPr/>
              </p:nvGrpSpPr>
              <p:grpSpPr>
                <a:xfrm>
                  <a:off x="3059843" y="734390"/>
                  <a:ext cx="3535734" cy="2311551"/>
                  <a:chOff x="3059843" y="734390"/>
                  <a:chExt cx="3535734" cy="2311551"/>
                </a:xfrm>
                <a:grpFill/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5DC4CAEE-AF27-491F-8167-DC1EE8C3D698}"/>
                      </a:ext>
                    </a:extLst>
                  </p:cNvPr>
                  <p:cNvSpPr/>
                  <p:nvPr/>
                </p:nvSpPr>
                <p:spPr>
                  <a:xfrm>
                    <a:off x="6544451" y="2156561"/>
                    <a:ext cx="51126" cy="51126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33115D61-F71A-4E4F-BBEC-13503B032458}"/>
                      </a:ext>
                    </a:extLst>
                  </p:cNvPr>
                  <p:cNvGrpSpPr/>
                  <p:nvPr/>
                </p:nvGrpSpPr>
                <p:grpSpPr>
                  <a:xfrm>
                    <a:off x="3059843" y="734390"/>
                    <a:ext cx="3225147" cy="2311551"/>
                    <a:chOff x="2053588" y="793798"/>
                    <a:chExt cx="4064362" cy="2913040"/>
                  </a:xfrm>
                  <a:grpFill/>
                </p:grpSpPr>
                <p:sp>
                  <p:nvSpPr>
                    <p:cNvPr id="344" name="Oval 343">
                      <a:extLst>
                        <a:ext uri="{FF2B5EF4-FFF2-40B4-BE49-F238E27FC236}">
                          <a16:creationId xmlns:a16="http://schemas.microsoft.com/office/drawing/2014/main" id="{8CE7EFF9-F944-4513-B519-D37BD15D25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6276" y="2893349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Oval 344">
                      <a:extLst>
                        <a:ext uri="{FF2B5EF4-FFF2-40B4-BE49-F238E27FC236}">
                          <a16:creationId xmlns:a16="http://schemas.microsoft.com/office/drawing/2014/main" id="{609BDD89-8E12-41CC-8EDB-FC57E89C2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1015" y="2679515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Oval 345">
                      <a:extLst>
                        <a:ext uri="{FF2B5EF4-FFF2-40B4-BE49-F238E27FC236}">
                          <a16:creationId xmlns:a16="http://schemas.microsoft.com/office/drawing/2014/main" id="{0DAA5F1E-DC2F-4B32-B814-F0AAD18D24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3521" y="2253051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Oval 346">
                      <a:extLst>
                        <a:ext uri="{FF2B5EF4-FFF2-40B4-BE49-F238E27FC236}">
                          <a16:creationId xmlns:a16="http://schemas.microsoft.com/office/drawing/2014/main" id="{69469EF7-E7D5-4146-84A4-B5328EE9B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2287" y="1750395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Oval 347">
                      <a:extLst>
                        <a:ext uri="{FF2B5EF4-FFF2-40B4-BE49-F238E27FC236}">
                          <a16:creationId xmlns:a16="http://schemas.microsoft.com/office/drawing/2014/main" id="{95ABAA15-BD07-4C16-AD99-7DBE65337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7664" y="2974107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9" name="Oval 348">
                      <a:extLst>
                        <a:ext uri="{FF2B5EF4-FFF2-40B4-BE49-F238E27FC236}">
                          <a16:creationId xmlns:a16="http://schemas.microsoft.com/office/drawing/2014/main" id="{803CD6F1-C4C8-45F8-8C67-B390E6EED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1541" y="3642409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Oval 349">
                      <a:extLst>
                        <a:ext uri="{FF2B5EF4-FFF2-40B4-BE49-F238E27FC236}">
                          <a16:creationId xmlns:a16="http://schemas.microsoft.com/office/drawing/2014/main" id="{9FC09EC4-74D2-45FB-90E4-A9653310F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7017" y="2586380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Oval 350">
                      <a:extLst>
                        <a:ext uri="{FF2B5EF4-FFF2-40B4-BE49-F238E27FC236}">
                          <a16:creationId xmlns:a16="http://schemas.microsoft.com/office/drawing/2014/main" id="{CBA708BF-4A86-4566-AB51-C337F0F437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8742" y="2419201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Oval 351">
                      <a:extLst>
                        <a:ext uri="{FF2B5EF4-FFF2-40B4-BE49-F238E27FC236}">
                          <a16:creationId xmlns:a16="http://schemas.microsoft.com/office/drawing/2014/main" id="{59E3BC57-95A3-446D-8A17-151CA11A0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3638" y="1904992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Oval 352">
                      <a:extLst>
                        <a:ext uri="{FF2B5EF4-FFF2-40B4-BE49-F238E27FC236}">
                          <a16:creationId xmlns:a16="http://schemas.microsoft.com/office/drawing/2014/main" id="{46DFDC31-0980-4154-9EFD-904912C55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3588" y="2109228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Oval 353">
                      <a:extLst>
                        <a:ext uri="{FF2B5EF4-FFF2-40B4-BE49-F238E27FC236}">
                          <a16:creationId xmlns:a16="http://schemas.microsoft.com/office/drawing/2014/main" id="{69698504-0AE0-4901-BD0B-FAA4E6026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2606" y="1518265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5" name="Oval 354">
                      <a:extLst>
                        <a:ext uri="{FF2B5EF4-FFF2-40B4-BE49-F238E27FC236}">
                          <a16:creationId xmlns:a16="http://schemas.microsoft.com/office/drawing/2014/main" id="{7D335E0C-5800-4FF8-A6EC-F50B129E62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4882" y="956604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Oval 355">
                      <a:extLst>
                        <a:ext uri="{FF2B5EF4-FFF2-40B4-BE49-F238E27FC236}">
                          <a16:creationId xmlns:a16="http://schemas.microsoft.com/office/drawing/2014/main" id="{0946F670-8EE5-41CE-BD97-56811E457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4170" y="793798"/>
                      <a:ext cx="64429" cy="6442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5165CEC-6405-4DC3-B35F-55C3324685CB}"/>
              </a:ext>
            </a:extLst>
          </p:cNvPr>
          <p:cNvGrpSpPr/>
          <p:nvPr/>
        </p:nvGrpSpPr>
        <p:grpSpPr>
          <a:xfrm>
            <a:off x="4814218" y="5001515"/>
            <a:ext cx="193949" cy="185126"/>
            <a:chOff x="3095560" y="4452946"/>
            <a:chExt cx="302141" cy="288396"/>
          </a:xfrm>
          <a:solidFill>
            <a:schemeClr val="bg1">
              <a:lumMod val="95000"/>
            </a:schemeClr>
          </a:solidFill>
        </p:grpSpPr>
        <p:sp>
          <p:nvSpPr>
            <p:cNvPr id="334" name="Freeform 274">
              <a:extLst>
                <a:ext uri="{FF2B5EF4-FFF2-40B4-BE49-F238E27FC236}">
                  <a16:creationId xmlns:a16="http://schemas.microsoft.com/office/drawing/2014/main" id="{2FB3F460-281F-4878-8B2C-F3AAD9569D7A}"/>
                </a:ext>
              </a:extLst>
            </p:cNvPr>
            <p:cNvSpPr/>
            <p:nvPr/>
          </p:nvSpPr>
          <p:spPr>
            <a:xfrm>
              <a:off x="3095560" y="4468711"/>
              <a:ext cx="264383" cy="272631"/>
            </a:xfrm>
            <a:custGeom>
              <a:avLst/>
              <a:gdLst>
                <a:gd name="connsiteX0" fmla="*/ 0 w 287788"/>
                <a:gd name="connsiteY0" fmla="*/ 62349 h 281424"/>
                <a:gd name="connsiteX1" fmla="*/ 42862 w 287788"/>
                <a:gd name="connsiteY1" fmla="*/ 131406 h 281424"/>
                <a:gd name="connsiteX2" fmla="*/ 80962 w 287788"/>
                <a:gd name="connsiteY2" fmla="*/ 112356 h 281424"/>
                <a:gd name="connsiteX3" fmla="*/ 71437 w 287788"/>
                <a:gd name="connsiteY3" fmla="*/ 69493 h 281424"/>
                <a:gd name="connsiteX4" fmla="*/ 88106 w 287788"/>
                <a:gd name="connsiteY4" fmla="*/ 14724 h 281424"/>
                <a:gd name="connsiteX5" fmla="*/ 140493 w 287788"/>
                <a:gd name="connsiteY5" fmla="*/ 437 h 281424"/>
                <a:gd name="connsiteX6" fmla="*/ 219075 w 287788"/>
                <a:gd name="connsiteY6" fmla="*/ 26631 h 281424"/>
                <a:gd name="connsiteX7" fmla="*/ 271462 w 287788"/>
                <a:gd name="connsiteY7" fmla="*/ 93306 h 281424"/>
                <a:gd name="connsiteX8" fmla="*/ 285750 w 287788"/>
                <a:gd name="connsiteY8" fmla="*/ 150456 h 281424"/>
                <a:gd name="connsiteX9" fmla="*/ 233362 w 287788"/>
                <a:gd name="connsiteY9" fmla="*/ 193318 h 281424"/>
                <a:gd name="connsiteX10" fmla="*/ 169068 w 287788"/>
                <a:gd name="connsiteY10" fmla="*/ 188556 h 281424"/>
                <a:gd name="connsiteX11" fmla="*/ 109537 w 287788"/>
                <a:gd name="connsiteY11" fmla="*/ 200462 h 281424"/>
                <a:gd name="connsiteX12" fmla="*/ 126206 w 287788"/>
                <a:gd name="connsiteY12" fmla="*/ 240943 h 281424"/>
                <a:gd name="connsiteX13" fmla="*/ 154781 w 287788"/>
                <a:gd name="connsiteY13" fmla="*/ 281424 h 281424"/>
                <a:gd name="connsiteX0" fmla="*/ 0 w 287788"/>
                <a:gd name="connsiteY0" fmla="*/ 62349 h 281424"/>
                <a:gd name="connsiteX1" fmla="*/ 42862 w 287788"/>
                <a:gd name="connsiteY1" fmla="*/ 131406 h 281424"/>
                <a:gd name="connsiteX2" fmla="*/ 71437 w 287788"/>
                <a:gd name="connsiteY2" fmla="*/ 69493 h 281424"/>
                <a:gd name="connsiteX3" fmla="*/ 88106 w 287788"/>
                <a:gd name="connsiteY3" fmla="*/ 14724 h 281424"/>
                <a:gd name="connsiteX4" fmla="*/ 140493 w 287788"/>
                <a:gd name="connsiteY4" fmla="*/ 437 h 281424"/>
                <a:gd name="connsiteX5" fmla="*/ 219075 w 287788"/>
                <a:gd name="connsiteY5" fmla="*/ 26631 h 281424"/>
                <a:gd name="connsiteX6" fmla="*/ 271462 w 287788"/>
                <a:gd name="connsiteY6" fmla="*/ 93306 h 281424"/>
                <a:gd name="connsiteX7" fmla="*/ 285750 w 287788"/>
                <a:gd name="connsiteY7" fmla="*/ 150456 h 281424"/>
                <a:gd name="connsiteX8" fmla="*/ 233362 w 287788"/>
                <a:gd name="connsiteY8" fmla="*/ 193318 h 281424"/>
                <a:gd name="connsiteX9" fmla="*/ 169068 w 287788"/>
                <a:gd name="connsiteY9" fmla="*/ 188556 h 281424"/>
                <a:gd name="connsiteX10" fmla="*/ 109537 w 287788"/>
                <a:gd name="connsiteY10" fmla="*/ 200462 h 281424"/>
                <a:gd name="connsiteX11" fmla="*/ 126206 w 287788"/>
                <a:gd name="connsiteY11" fmla="*/ 240943 h 281424"/>
                <a:gd name="connsiteX12" fmla="*/ 154781 w 287788"/>
                <a:gd name="connsiteY12" fmla="*/ 281424 h 281424"/>
                <a:gd name="connsiteX0" fmla="*/ 0 w 287788"/>
                <a:gd name="connsiteY0" fmla="*/ 64027 h 283102"/>
                <a:gd name="connsiteX1" fmla="*/ 42862 w 287788"/>
                <a:gd name="connsiteY1" fmla="*/ 133084 h 283102"/>
                <a:gd name="connsiteX2" fmla="*/ 88106 w 287788"/>
                <a:gd name="connsiteY2" fmla="*/ 16402 h 283102"/>
                <a:gd name="connsiteX3" fmla="*/ 140493 w 287788"/>
                <a:gd name="connsiteY3" fmla="*/ 2115 h 283102"/>
                <a:gd name="connsiteX4" fmla="*/ 219075 w 287788"/>
                <a:gd name="connsiteY4" fmla="*/ 28309 h 283102"/>
                <a:gd name="connsiteX5" fmla="*/ 271462 w 287788"/>
                <a:gd name="connsiteY5" fmla="*/ 94984 h 283102"/>
                <a:gd name="connsiteX6" fmla="*/ 285750 w 287788"/>
                <a:gd name="connsiteY6" fmla="*/ 152134 h 283102"/>
                <a:gd name="connsiteX7" fmla="*/ 233362 w 287788"/>
                <a:gd name="connsiteY7" fmla="*/ 194996 h 283102"/>
                <a:gd name="connsiteX8" fmla="*/ 169068 w 287788"/>
                <a:gd name="connsiteY8" fmla="*/ 190234 h 283102"/>
                <a:gd name="connsiteX9" fmla="*/ 109537 w 287788"/>
                <a:gd name="connsiteY9" fmla="*/ 202140 h 283102"/>
                <a:gd name="connsiteX10" fmla="*/ 126206 w 287788"/>
                <a:gd name="connsiteY10" fmla="*/ 242621 h 283102"/>
                <a:gd name="connsiteX11" fmla="*/ 154781 w 287788"/>
                <a:gd name="connsiteY11" fmla="*/ 283102 h 283102"/>
                <a:gd name="connsiteX0" fmla="*/ 0 w 287788"/>
                <a:gd name="connsiteY0" fmla="*/ 62292 h 281367"/>
                <a:gd name="connsiteX1" fmla="*/ 88106 w 287788"/>
                <a:gd name="connsiteY1" fmla="*/ 14667 h 281367"/>
                <a:gd name="connsiteX2" fmla="*/ 140493 w 287788"/>
                <a:gd name="connsiteY2" fmla="*/ 380 h 281367"/>
                <a:gd name="connsiteX3" fmla="*/ 219075 w 287788"/>
                <a:gd name="connsiteY3" fmla="*/ 26574 h 281367"/>
                <a:gd name="connsiteX4" fmla="*/ 271462 w 287788"/>
                <a:gd name="connsiteY4" fmla="*/ 93249 h 281367"/>
                <a:gd name="connsiteX5" fmla="*/ 285750 w 287788"/>
                <a:gd name="connsiteY5" fmla="*/ 150399 h 281367"/>
                <a:gd name="connsiteX6" fmla="*/ 233362 w 287788"/>
                <a:gd name="connsiteY6" fmla="*/ 193261 h 281367"/>
                <a:gd name="connsiteX7" fmla="*/ 169068 w 287788"/>
                <a:gd name="connsiteY7" fmla="*/ 188499 h 281367"/>
                <a:gd name="connsiteX8" fmla="*/ 109537 w 287788"/>
                <a:gd name="connsiteY8" fmla="*/ 200405 h 281367"/>
                <a:gd name="connsiteX9" fmla="*/ 126206 w 287788"/>
                <a:gd name="connsiteY9" fmla="*/ 240886 h 281367"/>
                <a:gd name="connsiteX10" fmla="*/ 154781 w 287788"/>
                <a:gd name="connsiteY10" fmla="*/ 281367 h 281367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69068 w 287788"/>
                <a:gd name="connsiteY8" fmla="*/ 188535 h 281403"/>
                <a:gd name="connsiteX9" fmla="*/ 109537 w 287788"/>
                <a:gd name="connsiteY9" fmla="*/ 200441 h 281403"/>
                <a:gd name="connsiteX10" fmla="*/ 126206 w 287788"/>
                <a:gd name="connsiteY10" fmla="*/ 240922 h 281403"/>
                <a:gd name="connsiteX11" fmla="*/ 154781 w 287788"/>
                <a:gd name="connsiteY11" fmla="*/ 281403 h 281403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69068 w 287788"/>
                <a:gd name="connsiteY8" fmla="*/ 188535 h 281403"/>
                <a:gd name="connsiteX9" fmla="*/ 126206 w 287788"/>
                <a:gd name="connsiteY9" fmla="*/ 240922 h 281403"/>
                <a:gd name="connsiteX10" fmla="*/ 154781 w 287788"/>
                <a:gd name="connsiteY10" fmla="*/ 281403 h 281403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26206 w 287788"/>
                <a:gd name="connsiteY8" fmla="*/ 240922 h 281403"/>
                <a:gd name="connsiteX9" fmla="*/ 154781 w 287788"/>
                <a:gd name="connsiteY9" fmla="*/ 281403 h 281403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30969 w 287788"/>
                <a:gd name="connsiteY8" fmla="*/ 224253 h 281403"/>
                <a:gd name="connsiteX9" fmla="*/ 154781 w 287788"/>
                <a:gd name="connsiteY9" fmla="*/ 281403 h 281403"/>
                <a:gd name="connsiteX0" fmla="*/ 0 w 308497"/>
                <a:gd name="connsiteY0" fmla="*/ 62328 h 281403"/>
                <a:gd name="connsiteX1" fmla="*/ 75477 w 308497"/>
                <a:gd name="connsiteY1" fmla="*/ 67091 h 281403"/>
                <a:gd name="connsiteX2" fmla="*/ 108815 w 308497"/>
                <a:gd name="connsiteY2" fmla="*/ 14703 h 281403"/>
                <a:gd name="connsiteX3" fmla="*/ 161202 w 308497"/>
                <a:gd name="connsiteY3" fmla="*/ 416 h 281403"/>
                <a:gd name="connsiteX4" fmla="*/ 239784 w 308497"/>
                <a:gd name="connsiteY4" fmla="*/ 26610 h 281403"/>
                <a:gd name="connsiteX5" fmla="*/ 292171 w 308497"/>
                <a:gd name="connsiteY5" fmla="*/ 93285 h 281403"/>
                <a:gd name="connsiteX6" fmla="*/ 306459 w 308497"/>
                <a:gd name="connsiteY6" fmla="*/ 150435 h 281403"/>
                <a:gd name="connsiteX7" fmla="*/ 254071 w 308497"/>
                <a:gd name="connsiteY7" fmla="*/ 193297 h 281403"/>
                <a:gd name="connsiteX8" fmla="*/ 151678 w 308497"/>
                <a:gd name="connsiteY8" fmla="*/ 224253 h 281403"/>
                <a:gd name="connsiteX9" fmla="*/ 175490 w 308497"/>
                <a:gd name="connsiteY9" fmla="*/ 281403 h 281403"/>
                <a:gd name="connsiteX0" fmla="*/ 0 w 308497"/>
                <a:gd name="connsiteY0" fmla="*/ 62328 h 281403"/>
                <a:gd name="connsiteX1" fmla="*/ 75477 w 308497"/>
                <a:gd name="connsiteY1" fmla="*/ 67091 h 281403"/>
                <a:gd name="connsiteX2" fmla="*/ 108815 w 308497"/>
                <a:gd name="connsiteY2" fmla="*/ 14703 h 281403"/>
                <a:gd name="connsiteX3" fmla="*/ 161202 w 308497"/>
                <a:gd name="connsiteY3" fmla="*/ 416 h 281403"/>
                <a:gd name="connsiteX4" fmla="*/ 239784 w 308497"/>
                <a:gd name="connsiteY4" fmla="*/ 26610 h 281403"/>
                <a:gd name="connsiteX5" fmla="*/ 292171 w 308497"/>
                <a:gd name="connsiteY5" fmla="*/ 93285 h 281403"/>
                <a:gd name="connsiteX6" fmla="*/ 306459 w 308497"/>
                <a:gd name="connsiteY6" fmla="*/ 150435 h 281403"/>
                <a:gd name="connsiteX7" fmla="*/ 254071 w 308497"/>
                <a:gd name="connsiteY7" fmla="*/ 193297 h 281403"/>
                <a:gd name="connsiteX8" fmla="*/ 136147 w 308497"/>
                <a:gd name="connsiteY8" fmla="*/ 234229 h 281403"/>
                <a:gd name="connsiteX9" fmla="*/ 175490 w 308497"/>
                <a:gd name="connsiteY9" fmla="*/ 281403 h 281403"/>
                <a:gd name="connsiteX0" fmla="*/ 0 w 308497"/>
                <a:gd name="connsiteY0" fmla="*/ 62328 h 281403"/>
                <a:gd name="connsiteX1" fmla="*/ 75477 w 308497"/>
                <a:gd name="connsiteY1" fmla="*/ 67091 h 281403"/>
                <a:gd name="connsiteX2" fmla="*/ 108815 w 308497"/>
                <a:gd name="connsiteY2" fmla="*/ 14703 h 281403"/>
                <a:gd name="connsiteX3" fmla="*/ 161202 w 308497"/>
                <a:gd name="connsiteY3" fmla="*/ 416 h 281403"/>
                <a:gd name="connsiteX4" fmla="*/ 239784 w 308497"/>
                <a:gd name="connsiteY4" fmla="*/ 26610 h 281403"/>
                <a:gd name="connsiteX5" fmla="*/ 292171 w 308497"/>
                <a:gd name="connsiteY5" fmla="*/ 93285 h 281403"/>
                <a:gd name="connsiteX6" fmla="*/ 306459 w 308497"/>
                <a:gd name="connsiteY6" fmla="*/ 150435 h 281403"/>
                <a:gd name="connsiteX7" fmla="*/ 254071 w 308497"/>
                <a:gd name="connsiteY7" fmla="*/ 193297 h 281403"/>
                <a:gd name="connsiteX8" fmla="*/ 159444 w 308497"/>
                <a:gd name="connsiteY8" fmla="*/ 226746 h 281403"/>
                <a:gd name="connsiteX9" fmla="*/ 175490 w 308497"/>
                <a:gd name="connsiteY9" fmla="*/ 281403 h 281403"/>
                <a:gd name="connsiteX0" fmla="*/ 0 w 308497"/>
                <a:gd name="connsiteY0" fmla="*/ 62328 h 288885"/>
                <a:gd name="connsiteX1" fmla="*/ 75477 w 308497"/>
                <a:gd name="connsiteY1" fmla="*/ 67091 h 288885"/>
                <a:gd name="connsiteX2" fmla="*/ 108815 w 308497"/>
                <a:gd name="connsiteY2" fmla="*/ 14703 h 288885"/>
                <a:gd name="connsiteX3" fmla="*/ 161202 w 308497"/>
                <a:gd name="connsiteY3" fmla="*/ 416 h 288885"/>
                <a:gd name="connsiteX4" fmla="*/ 239784 w 308497"/>
                <a:gd name="connsiteY4" fmla="*/ 26610 h 288885"/>
                <a:gd name="connsiteX5" fmla="*/ 292171 w 308497"/>
                <a:gd name="connsiteY5" fmla="*/ 93285 h 288885"/>
                <a:gd name="connsiteX6" fmla="*/ 306459 w 308497"/>
                <a:gd name="connsiteY6" fmla="*/ 150435 h 288885"/>
                <a:gd name="connsiteX7" fmla="*/ 254071 w 308497"/>
                <a:gd name="connsiteY7" fmla="*/ 193297 h 288885"/>
                <a:gd name="connsiteX8" fmla="*/ 159444 w 308497"/>
                <a:gd name="connsiteY8" fmla="*/ 226746 h 288885"/>
                <a:gd name="connsiteX9" fmla="*/ 167723 w 308497"/>
                <a:gd name="connsiteY9" fmla="*/ 288885 h 288885"/>
                <a:gd name="connsiteX0" fmla="*/ 0 w 303319"/>
                <a:gd name="connsiteY0" fmla="*/ 54846 h 288885"/>
                <a:gd name="connsiteX1" fmla="*/ 70299 w 303319"/>
                <a:gd name="connsiteY1" fmla="*/ 67091 h 288885"/>
                <a:gd name="connsiteX2" fmla="*/ 103637 w 303319"/>
                <a:gd name="connsiteY2" fmla="*/ 14703 h 288885"/>
                <a:gd name="connsiteX3" fmla="*/ 156024 w 303319"/>
                <a:gd name="connsiteY3" fmla="*/ 416 h 288885"/>
                <a:gd name="connsiteX4" fmla="*/ 234606 w 303319"/>
                <a:gd name="connsiteY4" fmla="*/ 26610 h 288885"/>
                <a:gd name="connsiteX5" fmla="*/ 286993 w 303319"/>
                <a:gd name="connsiteY5" fmla="*/ 93285 h 288885"/>
                <a:gd name="connsiteX6" fmla="*/ 301281 w 303319"/>
                <a:gd name="connsiteY6" fmla="*/ 150435 h 288885"/>
                <a:gd name="connsiteX7" fmla="*/ 248893 w 303319"/>
                <a:gd name="connsiteY7" fmla="*/ 193297 h 288885"/>
                <a:gd name="connsiteX8" fmla="*/ 154266 w 303319"/>
                <a:gd name="connsiteY8" fmla="*/ 226746 h 288885"/>
                <a:gd name="connsiteX9" fmla="*/ 162545 w 303319"/>
                <a:gd name="connsiteY9" fmla="*/ 288885 h 288885"/>
                <a:gd name="connsiteX0" fmla="*/ 0 w 303319"/>
                <a:gd name="connsiteY0" fmla="*/ 54846 h 288885"/>
                <a:gd name="connsiteX1" fmla="*/ 70299 w 303319"/>
                <a:gd name="connsiteY1" fmla="*/ 67091 h 288885"/>
                <a:gd name="connsiteX2" fmla="*/ 103637 w 303319"/>
                <a:gd name="connsiteY2" fmla="*/ 14703 h 288885"/>
                <a:gd name="connsiteX3" fmla="*/ 156024 w 303319"/>
                <a:gd name="connsiteY3" fmla="*/ 416 h 288885"/>
                <a:gd name="connsiteX4" fmla="*/ 234606 w 303319"/>
                <a:gd name="connsiteY4" fmla="*/ 26610 h 288885"/>
                <a:gd name="connsiteX5" fmla="*/ 286993 w 303319"/>
                <a:gd name="connsiteY5" fmla="*/ 93285 h 288885"/>
                <a:gd name="connsiteX6" fmla="*/ 301281 w 303319"/>
                <a:gd name="connsiteY6" fmla="*/ 150435 h 288885"/>
                <a:gd name="connsiteX7" fmla="*/ 248893 w 303319"/>
                <a:gd name="connsiteY7" fmla="*/ 193297 h 288885"/>
                <a:gd name="connsiteX8" fmla="*/ 154266 w 303319"/>
                <a:gd name="connsiteY8" fmla="*/ 226746 h 288885"/>
                <a:gd name="connsiteX9" fmla="*/ 162545 w 303319"/>
                <a:gd name="connsiteY9" fmla="*/ 288885 h 288885"/>
                <a:gd name="connsiteX10" fmla="*/ 0 w 303319"/>
                <a:gd name="connsiteY10" fmla="*/ 54846 h 288885"/>
                <a:gd name="connsiteX0" fmla="*/ 0 w 303319"/>
                <a:gd name="connsiteY0" fmla="*/ 54846 h 289941"/>
                <a:gd name="connsiteX1" fmla="*/ 70299 w 303319"/>
                <a:gd name="connsiteY1" fmla="*/ 67091 h 289941"/>
                <a:gd name="connsiteX2" fmla="*/ 103637 w 303319"/>
                <a:gd name="connsiteY2" fmla="*/ 14703 h 289941"/>
                <a:gd name="connsiteX3" fmla="*/ 156024 w 303319"/>
                <a:gd name="connsiteY3" fmla="*/ 416 h 289941"/>
                <a:gd name="connsiteX4" fmla="*/ 234606 w 303319"/>
                <a:gd name="connsiteY4" fmla="*/ 26610 h 289941"/>
                <a:gd name="connsiteX5" fmla="*/ 286993 w 303319"/>
                <a:gd name="connsiteY5" fmla="*/ 93285 h 289941"/>
                <a:gd name="connsiteX6" fmla="*/ 301281 w 303319"/>
                <a:gd name="connsiteY6" fmla="*/ 150435 h 289941"/>
                <a:gd name="connsiteX7" fmla="*/ 248893 w 303319"/>
                <a:gd name="connsiteY7" fmla="*/ 193297 h 289941"/>
                <a:gd name="connsiteX8" fmla="*/ 154266 w 303319"/>
                <a:gd name="connsiteY8" fmla="*/ 226746 h 289941"/>
                <a:gd name="connsiteX9" fmla="*/ 162545 w 303319"/>
                <a:gd name="connsiteY9" fmla="*/ 288885 h 289941"/>
                <a:gd name="connsiteX10" fmla="*/ 72551 w 303319"/>
                <a:gd name="connsiteY10" fmla="*/ 175524 h 289941"/>
                <a:gd name="connsiteX11" fmla="*/ 0 w 303319"/>
                <a:gd name="connsiteY11" fmla="*/ 54846 h 289941"/>
                <a:gd name="connsiteX0" fmla="*/ 0 w 303319"/>
                <a:gd name="connsiteY0" fmla="*/ 54846 h 295072"/>
                <a:gd name="connsiteX1" fmla="*/ 70299 w 303319"/>
                <a:gd name="connsiteY1" fmla="*/ 67091 h 295072"/>
                <a:gd name="connsiteX2" fmla="*/ 103637 w 303319"/>
                <a:gd name="connsiteY2" fmla="*/ 14703 h 295072"/>
                <a:gd name="connsiteX3" fmla="*/ 156024 w 303319"/>
                <a:gd name="connsiteY3" fmla="*/ 416 h 295072"/>
                <a:gd name="connsiteX4" fmla="*/ 234606 w 303319"/>
                <a:gd name="connsiteY4" fmla="*/ 26610 h 295072"/>
                <a:gd name="connsiteX5" fmla="*/ 286993 w 303319"/>
                <a:gd name="connsiteY5" fmla="*/ 93285 h 295072"/>
                <a:gd name="connsiteX6" fmla="*/ 301281 w 303319"/>
                <a:gd name="connsiteY6" fmla="*/ 150435 h 295072"/>
                <a:gd name="connsiteX7" fmla="*/ 248893 w 303319"/>
                <a:gd name="connsiteY7" fmla="*/ 193297 h 295072"/>
                <a:gd name="connsiteX8" fmla="*/ 154266 w 303319"/>
                <a:gd name="connsiteY8" fmla="*/ 226746 h 295072"/>
                <a:gd name="connsiteX9" fmla="*/ 176456 w 303319"/>
                <a:gd name="connsiteY9" fmla="*/ 294084 h 295072"/>
                <a:gd name="connsiteX10" fmla="*/ 72551 w 303319"/>
                <a:gd name="connsiteY10" fmla="*/ 175524 h 295072"/>
                <a:gd name="connsiteX11" fmla="*/ 0 w 303319"/>
                <a:gd name="connsiteY11" fmla="*/ 54846 h 295072"/>
                <a:gd name="connsiteX0" fmla="*/ 0 w 303319"/>
                <a:gd name="connsiteY0" fmla="*/ 54846 h 295111"/>
                <a:gd name="connsiteX1" fmla="*/ 70299 w 303319"/>
                <a:gd name="connsiteY1" fmla="*/ 67091 h 295111"/>
                <a:gd name="connsiteX2" fmla="*/ 103637 w 303319"/>
                <a:gd name="connsiteY2" fmla="*/ 14703 h 295111"/>
                <a:gd name="connsiteX3" fmla="*/ 156024 w 303319"/>
                <a:gd name="connsiteY3" fmla="*/ 416 h 295111"/>
                <a:gd name="connsiteX4" fmla="*/ 234606 w 303319"/>
                <a:gd name="connsiteY4" fmla="*/ 26610 h 295111"/>
                <a:gd name="connsiteX5" fmla="*/ 286993 w 303319"/>
                <a:gd name="connsiteY5" fmla="*/ 93285 h 295111"/>
                <a:gd name="connsiteX6" fmla="*/ 301281 w 303319"/>
                <a:gd name="connsiteY6" fmla="*/ 150435 h 295111"/>
                <a:gd name="connsiteX7" fmla="*/ 248893 w 303319"/>
                <a:gd name="connsiteY7" fmla="*/ 193297 h 295111"/>
                <a:gd name="connsiteX8" fmla="*/ 165394 w 303319"/>
                <a:gd name="connsiteY8" fmla="*/ 229345 h 295111"/>
                <a:gd name="connsiteX9" fmla="*/ 176456 w 303319"/>
                <a:gd name="connsiteY9" fmla="*/ 294084 h 295111"/>
                <a:gd name="connsiteX10" fmla="*/ 72551 w 303319"/>
                <a:gd name="connsiteY10" fmla="*/ 175524 h 295111"/>
                <a:gd name="connsiteX11" fmla="*/ 0 w 303319"/>
                <a:gd name="connsiteY11" fmla="*/ 54846 h 295111"/>
                <a:gd name="connsiteX0" fmla="*/ 0 w 308884"/>
                <a:gd name="connsiteY0" fmla="*/ 57445 h 295111"/>
                <a:gd name="connsiteX1" fmla="*/ 75864 w 308884"/>
                <a:gd name="connsiteY1" fmla="*/ 67091 h 295111"/>
                <a:gd name="connsiteX2" fmla="*/ 109202 w 308884"/>
                <a:gd name="connsiteY2" fmla="*/ 14703 h 295111"/>
                <a:gd name="connsiteX3" fmla="*/ 161589 w 308884"/>
                <a:gd name="connsiteY3" fmla="*/ 416 h 295111"/>
                <a:gd name="connsiteX4" fmla="*/ 240171 w 308884"/>
                <a:gd name="connsiteY4" fmla="*/ 26610 h 295111"/>
                <a:gd name="connsiteX5" fmla="*/ 292558 w 308884"/>
                <a:gd name="connsiteY5" fmla="*/ 93285 h 295111"/>
                <a:gd name="connsiteX6" fmla="*/ 306846 w 308884"/>
                <a:gd name="connsiteY6" fmla="*/ 150435 h 295111"/>
                <a:gd name="connsiteX7" fmla="*/ 254458 w 308884"/>
                <a:gd name="connsiteY7" fmla="*/ 193297 h 295111"/>
                <a:gd name="connsiteX8" fmla="*/ 170959 w 308884"/>
                <a:gd name="connsiteY8" fmla="*/ 229345 h 295111"/>
                <a:gd name="connsiteX9" fmla="*/ 182021 w 308884"/>
                <a:gd name="connsiteY9" fmla="*/ 294084 h 295111"/>
                <a:gd name="connsiteX10" fmla="*/ 78116 w 308884"/>
                <a:gd name="connsiteY10" fmla="*/ 175524 h 295111"/>
                <a:gd name="connsiteX11" fmla="*/ 0 w 308884"/>
                <a:gd name="connsiteY11" fmla="*/ 57445 h 295111"/>
                <a:gd name="connsiteX0" fmla="*/ 0 w 308884"/>
                <a:gd name="connsiteY0" fmla="*/ 57445 h 295000"/>
                <a:gd name="connsiteX1" fmla="*/ 75864 w 308884"/>
                <a:gd name="connsiteY1" fmla="*/ 67091 h 295000"/>
                <a:gd name="connsiteX2" fmla="*/ 109202 w 308884"/>
                <a:gd name="connsiteY2" fmla="*/ 14703 h 295000"/>
                <a:gd name="connsiteX3" fmla="*/ 161589 w 308884"/>
                <a:gd name="connsiteY3" fmla="*/ 416 h 295000"/>
                <a:gd name="connsiteX4" fmla="*/ 240171 w 308884"/>
                <a:gd name="connsiteY4" fmla="*/ 26610 h 295000"/>
                <a:gd name="connsiteX5" fmla="*/ 292558 w 308884"/>
                <a:gd name="connsiteY5" fmla="*/ 93285 h 295000"/>
                <a:gd name="connsiteX6" fmla="*/ 306846 w 308884"/>
                <a:gd name="connsiteY6" fmla="*/ 150435 h 295000"/>
                <a:gd name="connsiteX7" fmla="*/ 254458 w 308884"/>
                <a:gd name="connsiteY7" fmla="*/ 193297 h 295000"/>
                <a:gd name="connsiteX8" fmla="*/ 165396 w 308884"/>
                <a:gd name="connsiteY8" fmla="*/ 221547 h 295000"/>
                <a:gd name="connsiteX9" fmla="*/ 182021 w 308884"/>
                <a:gd name="connsiteY9" fmla="*/ 294084 h 295000"/>
                <a:gd name="connsiteX10" fmla="*/ 78116 w 308884"/>
                <a:gd name="connsiteY10" fmla="*/ 175524 h 295000"/>
                <a:gd name="connsiteX11" fmla="*/ 0 w 308884"/>
                <a:gd name="connsiteY11" fmla="*/ 57445 h 295000"/>
                <a:gd name="connsiteX0" fmla="*/ 0 w 308884"/>
                <a:gd name="connsiteY0" fmla="*/ 57445 h 297573"/>
                <a:gd name="connsiteX1" fmla="*/ 75864 w 308884"/>
                <a:gd name="connsiteY1" fmla="*/ 67091 h 297573"/>
                <a:gd name="connsiteX2" fmla="*/ 109202 w 308884"/>
                <a:gd name="connsiteY2" fmla="*/ 14703 h 297573"/>
                <a:gd name="connsiteX3" fmla="*/ 161589 w 308884"/>
                <a:gd name="connsiteY3" fmla="*/ 416 h 297573"/>
                <a:gd name="connsiteX4" fmla="*/ 240171 w 308884"/>
                <a:gd name="connsiteY4" fmla="*/ 26610 h 297573"/>
                <a:gd name="connsiteX5" fmla="*/ 292558 w 308884"/>
                <a:gd name="connsiteY5" fmla="*/ 93285 h 297573"/>
                <a:gd name="connsiteX6" fmla="*/ 306846 w 308884"/>
                <a:gd name="connsiteY6" fmla="*/ 150435 h 297573"/>
                <a:gd name="connsiteX7" fmla="*/ 254458 w 308884"/>
                <a:gd name="connsiteY7" fmla="*/ 193297 h 297573"/>
                <a:gd name="connsiteX8" fmla="*/ 165396 w 308884"/>
                <a:gd name="connsiteY8" fmla="*/ 221547 h 297573"/>
                <a:gd name="connsiteX9" fmla="*/ 184803 w 308884"/>
                <a:gd name="connsiteY9" fmla="*/ 296683 h 297573"/>
                <a:gd name="connsiteX10" fmla="*/ 78116 w 308884"/>
                <a:gd name="connsiteY10" fmla="*/ 175524 h 297573"/>
                <a:gd name="connsiteX11" fmla="*/ 0 w 308884"/>
                <a:gd name="connsiteY11" fmla="*/ 57445 h 297573"/>
                <a:gd name="connsiteX0" fmla="*/ 0 w 308884"/>
                <a:gd name="connsiteY0" fmla="*/ 57445 h 297573"/>
                <a:gd name="connsiteX1" fmla="*/ 75864 w 308884"/>
                <a:gd name="connsiteY1" fmla="*/ 67091 h 297573"/>
                <a:gd name="connsiteX2" fmla="*/ 109202 w 308884"/>
                <a:gd name="connsiteY2" fmla="*/ 14703 h 297573"/>
                <a:gd name="connsiteX3" fmla="*/ 161589 w 308884"/>
                <a:gd name="connsiteY3" fmla="*/ 416 h 297573"/>
                <a:gd name="connsiteX4" fmla="*/ 240171 w 308884"/>
                <a:gd name="connsiteY4" fmla="*/ 26610 h 297573"/>
                <a:gd name="connsiteX5" fmla="*/ 292558 w 308884"/>
                <a:gd name="connsiteY5" fmla="*/ 93285 h 297573"/>
                <a:gd name="connsiteX6" fmla="*/ 306846 w 308884"/>
                <a:gd name="connsiteY6" fmla="*/ 150435 h 297573"/>
                <a:gd name="connsiteX7" fmla="*/ 254458 w 308884"/>
                <a:gd name="connsiteY7" fmla="*/ 193297 h 297573"/>
                <a:gd name="connsiteX8" fmla="*/ 165396 w 308884"/>
                <a:gd name="connsiteY8" fmla="*/ 221547 h 297573"/>
                <a:gd name="connsiteX9" fmla="*/ 176456 w 308884"/>
                <a:gd name="connsiteY9" fmla="*/ 296683 h 297573"/>
                <a:gd name="connsiteX10" fmla="*/ 78116 w 308884"/>
                <a:gd name="connsiteY10" fmla="*/ 175524 h 297573"/>
                <a:gd name="connsiteX11" fmla="*/ 0 w 308884"/>
                <a:gd name="connsiteY11" fmla="*/ 57445 h 29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4" h="297573">
                  <a:moveTo>
                    <a:pt x="0" y="57445"/>
                  </a:moveTo>
                  <a:cubicBezTo>
                    <a:pt x="7541" y="53079"/>
                    <a:pt x="61180" y="75029"/>
                    <a:pt x="75864" y="67091"/>
                  </a:cubicBezTo>
                  <a:cubicBezTo>
                    <a:pt x="90548" y="59154"/>
                    <a:pt x="94915" y="25816"/>
                    <a:pt x="109202" y="14703"/>
                  </a:cubicBezTo>
                  <a:cubicBezTo>
                    <a:pt x="123490" y="3591"/>
                    <a:pt x="139761" y="-1568"/>
                    <a:pt x="161589" y="416"/>
                  </a:cubicBezTo>
                  <a:cubicBezTo>
                    <a:pt x="183417" y="2400"/>
                    <a:pt x="218343" y="11132"/>
                    <a:pt x="240171" y="26610"/>
                  </a:cubicBezTo>
                  <a:cubicBezTo>
                    <a:pt x="261999" y="42088"/>
                    <a:pt x="281446" y="72648"/>
                    <a:pt x="292558" y="93285"/>
                  </a:cubicBezTo>
                  <a:cubicBezTo>
                    <a:pt x="303670" y="113922"/>
                    <a:pt x="313196" y="133766"/>
                    <a:pt x="306846" y="150435"/>
                  </a:cubicBezTo>
                  <a:cubicBezTo>
                    <a:pt x="300496" y="167104"/>
                    <a:pt x="278033" y="181445"/>
                    <a:pt x="254458" y="193297"/>
                  </a:cubicBezTo>
                  <a:cubicBezTo>
                    <a:pt x="230883" y="205149"/>
                    <a:pt x="178396" y="204316"/>
                    <a:pt x="165396" y="221547"/>
                  </a:cubicBezTo>
                  <a:cubicBezTo>
                    <a:pt x="152396" y="238778"/>
                    <a:pt x="188781" y="306051"/>
                    <a:pt x="176456" y="296683"/>
                  </a:cubicBezTo>
                  <a:cubicBezTo>
                    <a:pt x="149046" y="257233"/>
                    <a:pt x="105526" y="214974"/>
                    <a:pt x="78116" y="175524"/>
                  </a:cubicBezTo>
                  <a:lnTo>
                    <a:pt x="0" y="5744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241">
              <a:extLst>
                <a:ext uri="{FF2B5EF4-FFF2-40B4-BE49-F238E27FC236}">
                  <a16:creationId xmlns:a16="http://schemas.microsoft.com/office/drawing/2014/main" id="{4C7497BB-00E7-4D4D-B1F4-648EEEA84F83}"/>
                </a:ext>
              </a:extLst>
            </p:cNvPr>
            <p:cNvSpPr/>
            <p:nvPr/>
          </p:nvSpPr>
          <p:spPr>
            <a:xfrm>
              <a:off x="3109913" y="4452946"/>
              <a:ext cx="287788" cy="281403"/>
            </a:xfrm>
            <a:custGeom>
              <a:avLst/>
              <a:gdLst>
                <a:gd name="connsiteX0" fmla="*/ 0 w 287788"/>
                <a:gd name="connsiteY0" fmla="*/ 62349 h 281424"/>
                <a:gd name="connsiteX1" fmla="*/ 42862 w 287788"/>
                <a:gd name="connsiteY1" fmla="*/ 131406 h 281424"/>
                <a:gd name="connsiteX2" fmla="*/ 80962 w 287788"/>
                <a:gd name="connsiteY2" fmla="*/ 112356 h 281424"/>
                <a:gd name="connsiteX3" fmla="*/ 71437 w 287788"/>
                <a:gd name="connsiteY3" fmla="*/ 69493 h 281424"/>
                <a:gd name="connsiteX4" fmla="*/ 88106 w 287788"/>
                <a:gd name="connsiteY4" fmla="*/ 14724 h 281424"/>
                <a:gd name="connsiteX5" fmla="*/ 140493 w 287788"/>
                <a:gd name="connsiteY5" fmla="*/ 437 h 281424"/>
                <a:gd name="connsiteX6" fmla="*/ 219075 w 287788"/>
                <a:gd name="connsiteY6" fmla="*/ 26631 h 281424"/>
                <a:gd name="connsiteX7" fmla="*/ 271462 w 287788"/>
                <a:gd name="connsiteY7" fmla="*/ 93306 h 281424"/>
                <a:gd name="connsiteX8" fmla="*/ 285750 w 287788"/>
                <a:gd name="connsiteY8" fmla="*/ 150456 h 281424"/>
                <a:gd name="connsiteX9" fmla="*/ 233362 w 287788"/>
                <a:gd name="connsiteY9" fmla="*/ 193318 h 281424"/>
                <a:gd name="connsiteX10" fmla="*/ 169068 w 287788"/>
                <a:gd name="connsiteY10" fmla="*/ 188556 h 281424"/>
                <a:gd name="connsiteX11" fmla="*/ 109537 w 287788"/>
                <a:gd name="connsiteY11" fmla="*/ 200462 h 281424"/>
                <a:gd name="connsiteX12" fmla="*/ 126206 w 287788"/>
                <a:gd name="connsiteY12" fmla="*/ 240943 h 281424"/>
                <a:gd name="connsiteX13" fmla="*/ 154781 w 287788"/>
                <a:gd name="connsiteY13" fmla="*/ 281424 h 281424"/>
                <a:gd name="connsiteX0" fmla="*/ 0 w 287788"/>
                <a:gd name="connsiteY0" fmla="*/ 62349 h 281424"/>
                <a:gd name="connsiteX1" fmla="*/ 42862 w 287788"/>
                <a:gd name="connsiteY1" fmla="*/ 131406 h 281424"/>
                <a:gd name="connsiteX2" fmla="*/ 71437 w 287788"/>
                <a:gd name="connsiteY2" fmla="*/ 69493 h 281424"/>
                <a:gd name="connsiteX3" fmla="*/ 88106 w 287788"/>
                <a:gd name="connsiteY3" fmla="*/ 14724 h 281424"/>
                <a:gd name="connsiteX4" fmla="*/ 140493 w 287788"/>
                <a:gd name="connsiteY4" fmla="*/ 437 h 281424"/>
                <a:gd name="connsiteX5" fmla="*/ 219075 w 287788"/>
                <a:gd name="connsiteY5" fmla="*/ 26631 h 281424"/>
                <a:gd name="connsiteX6" fmla="*/ 271462 w 287788"/>
                <a:gd name="connsiteY6" fmla="*/ 93306 h 281424"/>
                <a:gd name="connsiteX7" fmla="*/ 285750 w 287788"/>
                <a:gd name="connsiteY7" fmla="*/ 150456 h 281424"/>
                <a:gd name="connsiteX8" fmla="*/ 233362 w 287788"/>
                <a:gd name="connsiteY8" fmla="*/ 193318 h 281424"/>
                <a:gd name="connsiteX9" fmla="*/ 169068 w 287788"/>
                <a:gd name="connsiteY9" fmla="*/ 188556 h 281424"/>
                <a:gd name="connsiteX10" fmla="*/ 109537 w 287788"/>
                <a:gd name="connsiteY10" fmla="*/ 200462 h 281424"/>
                <a:gd name="connsiteX11" fmla="*/ 126206 w 287788"/>
                <a:gd name="connsiteY11" fmla="*/ 240943 h 281424"/>
                <a:gd name="connsiteX12" fmla="*/ 154781 w 287788"/>
                <a:gd name="connsiteY12" fmla="*/ 281424 h 281424"/>
                <a:gd name="connsiteX0" fmla="*/ 0 w 287788"/>
                <a:gd name="connsiteY0" fmla="*/ 64027 h 283102"/>
                <a:gd name="connsiteX1" fmla="*/ 42862 w 287788"/>
                <a:gd name="connsiteY1" fmla="*/ 133084 h 283102"/>
                <a:gd name="connsiteX2" fmla="*/ 88106 w 287788"/>
                <a:gd name="connsiteY2" fmla="*/ 16402 h 283102"/>
                <a:gd name="connsiteX3" fmla="*/ 140493 w 287788"/>
                <a:gd name="connsiteY3" fmla="*/ 2115 h 283102"/>
                <a:gd name="connsiteX4" fmla="*/ 219075 w 287788"/>
                <a:gd name="connsiteY4" fmla="*/ 28309 h 283102"/>
                <a:gd name="connsiteX5" fmla="*/ 271462 w 287788"/>
                <a:gd name="connsiteY5" fmla="*/ 94984 h 283102"/>
                <a:gd name="connsiteX6" fmla="*/ 285750 w 287788"/>
                <a:gd name="connsiteY6" fmla="*/ 152134 h 283102"/>
                <a:gd name="connsiteX7" fmla="*/ 233362 w 287788"/>
                <a:gd name="connsiteY7" fmla="*/ 194996 h 283102"/>
                <a:gd name="connsiteX8" fmla="*/ 169068 w 287788"/>
                <a:gd name="connsiteY8" fmla="*/ 190234 h 283102"/>
                <a:gd name="connsiteX9" fmla="*/ 109537 w 287788"/>
                <a:gd name="connsiteY9" fmla="*/ 202140 h 283102"/>
                <a:gd name="connsiteX10" fmla="*/ 126206 w 287788"/>
                <a:gd name="connsiteY10" fmla="*/ 242621 h 283102"/>
                <a:gd name="connsiteX11" fmla="*/ 154781 w 287788"/>
                <a:gd name="connsiteY11" fmla="*/ 283102 h 283102"/>
                <a:gd name="connsiteX0" fmla="*/ 0 w 287788"/>
                <a:gd name="connsiteY0" fmla="*/ 62292 h 281367"/>
                <a:gd name="connsiteX1" fmla="*/ 88106 w 287788"/>
                <a:gd name="connsiteY1" fmla="*/ 14667 h 281367"/>
                <a:gd name="connsiteX2" fmla="*/ 140493 w 287788"/>
                <a:gd name="connsiteY2" fmla="*/ 380 h 281367"/>
                <a:gd name="connsiteX3" fmla="*/ 219075 w 287788"/>
                <a:gd name="connsiteY3" fmla="*/ 26574 h 281367"/>
                <a:gd name="connsiteX4" fmla="*/ 271462 w 287788"/>
                <a:gd name="connsiteY4" fmla="*/ 93249 h 281367"/>
                <a:gd name="connsiteX5" fmla="*/ 285750 w 287788"/>
                <a:gd name="connsiteY5" fmla="*/ 150399 h 281367"/>
                <a:gd name="connsiteX6" fmla="*/ 233362 w 287788"/>
                <a:gd name="connsiteY6" fmla="*/ 193261 h 281367"/>
                <a:gd name="connsiteX7" fmla="*/ 169068 w 287788"/>
                <a:gd name="connsiteY7" fmla="*/ 188499 h 281367"/>
                <a:gd name="connsiteX8" fmla="*/ 109537 w 287788"/>
                <a:gd name="connsiteY8" fmla="*/ 200405 h 281367"/>
                <a:gd name="connsiteX9" fmla="*/ 126206 w 287788"/>
                <a:gd name="connsiteY9" fmla="*/ 240886 h 281367"/>
                <a:gd name="connsiteX10" fmla="*/ 154781 w 287788"/>
                <a:gd name="connsiteY10" fmla="*/ 281367 h 281367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69068 w 287788"/>
                <a:gd name="connsiteY8" fmla="*/ 188535 h 281403"/>
                <a:gd name="connsiteX9" fmla="*/ 109537 w 287788"/>
                <a:gd name="connsiteY9" fmla="*/ 200441 h 281403"/>
                <a:gd name="connsiteX10" fmla="*/ 126206 w 287788"/>
                <a:gd name="connsiteY10" fmla="*/ 240922 h 281403"/>
                <a:gd name="connsiteX11" fmla="*/ 154781 w 287788"/>
                <a:gd name="connsiteY11" fmla="*/ 281403 h 281403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69068 w 287788"/>
                <a:gd name="connsiteY8" fmla="*/ 188535 h 281403"/>
                <a:gd name="connsiteX9" fmla="*/ 126206 w 287788"/>
                <a:gd name="connsiteY9" fmla="*/ 240922 h 281403"/>
                <a:gd name="connsiteX10" fmla="*/ 154781 w 287788"/>
                <a:gd name="connsiteY10" fmla="*/ 281403 h 281403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26206 w 287788"/>
                <a:gd name="connsiteY8" fmla="*/ 240922 h 281403"/>
                <a:gd name="connsiteX9" fmla="*/ 154781 w 287788"/>
                <a:gd name="connsiteY9" fmla="*/ 281403 h 281403"/>
                <a:gd name="connsiteX0" fmla="*/ 0 w 287788"/>
                <a:gd name="connsiteY0" fmla="*/ 62328 h 281403"/>
                <a:gd name="connsiteX1" fmla="*/ 54768 w 287788"/>
                <a:gd name="connsiteY1" fmla="*/ 67091 h 281403"/>
                <a:gd name="connsiteX2" fmla="*/ 88106 w 287788"/>
                <a:gd name="connsiteY2" fmla="*/ 14703 h 281403"/>
                <a:gd name="connsiteX3" fmla="*/ 140493 w 287788"/>
                <a:gd name="connsiteY3" fmla="*/ 416 h 281403"/>
                <a:gd name="connsiteX4" fmla="*/ 219075 w 287788"/>
                <a:gd name="connsiteY4" fmla="*/ 26610 h 281403"/>
                <a:gd name="connsiteX5" fmla="*/ 271462 w 287788"/>
                <a:gd name="connsiteY5" fmla="*/ 93285 h 281403"/>
                <a:gd name="connsiteX6" fmla="*/ 285750 w 287788"/>
                <a:gd name="connsiteY6" fmla="*/ 150435 h 281403"/>
                <a:gd name="connsiteX7" fmla="*/ 233362 w 287788"/>
                <a:gd name="connsiteY7" fmla="*/ 193297 h 281403"/>
                <a:gd name="connsiteX8" fmla="*/ 130969 w 287788"/>
                <a:gd name="connsiteY8" fmla="*/ 224253 h 281403"/>
                <a:gd name="connsiteX9" fmla="*/ 154781 w 287788"/>
                <a:gd name="connsiteY9" fmla="*/ 281403 h 28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788" h="281403">
                  <a:moveTo>
                    <a:pt x="0" y="62328"/>
                  </a:moveTo>
                  <a:cubicBezTo>
                    <a:pt x="7541" y="57962"/>
                    <a:pt x="40084" y="75029"/>
                    <a:pt x="54768" y="67091"/>
                  </a:cubicBezTo>
                  <a:cubicBezTo>
                    <a:pt x="69452" y="59154"/>
                    <a:pt x="73819" y="25816"/>
                    <a:pt x="88106" y="14703"/>
                  </a:cubicBezTo>
                  <a:cubicBezTo>
                    <a:pt x="102394" y="3591"/>
                    <a:pt x="118665" y="-1568"/>
                    <a:pt x="140493" y="416"/>
                  </a:cubicBezTo>
                  <a:cubicBezTo>
                    <a:pt x="162321" y="2400"/>
                    <a:pt x="197247" y="11132"/>
                    <a:pt x="219075" y="26610"/>
                  </a:cubicBezTo>
                  <a:cubicBezTo>
                    <a:pt x="240903" y="42088"/>
                    <a:pt x="260350" y="72648"/>
                    <a:pt x="271462" y="93285"/>
                  </a:cubicBezTo>
                  <a:cubicBezTo>
                    <a:pt x="282574" y="113922"/>
                    <a:pt x="292100" y="133766"/>
                    <a:pt x="285750" y="150435"/>
                  </a:cubicBezTo>
                  <a:cubicBezTo>
                    <a:pt x="279400" y="167104"/>
                    <a:pt x="259159" y="180994"/>
                    <a:pt x="233362" y="193297"/>
                  </a:cubicBezTo>
                  <a:cubicBezTo>
                    <a:pt x="207565" y="205600"/>
                    <a:pt x="144066" y="209569"/>
                    <a:pt x="130969" y="224253"/>
                  </a:cubicBezTo>
                  <a:cubicBezTo>
                    <a:pt x="138510" y="237747"/>
                    <a:pt x="144264" y="267909"/>
                    <a:pt x="154781" y="281403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EBB3AEA-5068-4F92-AB74-FC70103F0A6E}"/>
              </a:ext>
            </a:extLst>
          </p:cNvPr>
          <p:cNvGrpSpPr/>
          <p:nvPr/>
        </p:nvGrpSpPr>
        <p:grpSpPr>
          <a:xfrm rot="19281970">
            <a:off x="5351661" y="5183631"/>
            <a:ext cx="242600" cy="201508"/>
            <a:chOff x="3392480" y="4867408"/>
            <a:chExt cx="377932" cy="313917"/>
          </a:xfrm>
          <a:solidFill>
            <a:schemeClr val="bg1">
              <a:lumMod val="95000"/>
            </a:schemeClr>
          </a:solidFill>
        </p:grpSpPr>
        <p:sp>
          <p:nvSpPr>
            <p:cNvPr id="332" name="Freeform 276">
              <a:extLst>
                <a:ext uri="{FF2B5EF4-FFF2-40B4-BE49-F238E27FC236}">
                  <a16:creationId xmlns:a16="http://schemas.microsoft.com/office/drawing/2014/main" id="{558E00E2-06F6-4278-A01B-9F9885B6CD2D}"/>
                </a:ext>
              </a:extLst>
            </p:cNvPr>
            <p:cNvSpPr/>
            <p:nvPr/>
          </p:nvSpPr>
          <p:spPr>
            <a:xfrm>
              <a:off x="3449269" y="4872735"/>
              <a:ext cx="319851" cy="274420"/>
            </a:xfrm>
            <a:custGeom>
              <a:avLst/>
              <a:gdLst>
                <a:gd name="connsiteX0" fmla="*/ 0 w 350808"/>
                <a:gd name="connsiteY0" fmla="*/ 30269 h 280789"/>
                <a:gd name="connsiteX1" fmla="*/ 62631 w 350808"/>
                <a:gd name="connsiteY1" fmla="*/ 117951 h 280789"/>
                <a:gd name="connsiteX2" fmla="*/ 125261 w 350808"/>
                <a:gd name="connsiteY2" fmla="*/ 67847 h 280789"/>
                <a:gd name="connsiteX3" fmla="*/ 125261 w 350808"/>
                <a:gd name="connsiteY3" fmla="*/ 5217 h 280789"/>
                <a:gd name="connsiteX4" fmla="*/ 275573 w 350808"/>
                <a:gd name="connsiteY4" fmla="*/ 17743 h 280789"/>
                <a:gd name="connsiteX5" fmla="*/ 350729 w 350808"/>
                <a:gd name="connsiteY5" fmla="*/ 130477 h 280789"/>
                <a:gd name="connsiteX6" fmla="*/ 263047 w 350808"/>
                <a:gd name="connsiteY6" fmla="*/ 168055 h 280789"/>
                <a:gd name="connsiteX7" fmla="*/ 200417 w 350808"/>
                <a:gd name="connsiteY7" fmla="*/ 193107 h 280789"/>
                <a:gd name="connsiteX8" fmla="*/ 300625 w 350808"/>
                <a:gd name="connsiteY8" fmla="*/ 280789 h 280789"/>
                <a:gd name="connsiteX0" fmla="*/ 0 w 350808"/>
                <a:gd name="connsiteY0" fmla="*/ 30269 h 280789"/>
                <a:gd name="connsiteX1" fmla="*/ 84062 w 350808"/>
                <a:gd name="connsiteY1" fmla="*/ 106045 h 280789"/>
                <a:gd name="connsiteX2" fmla="*/ 125261 w 350808"/>
                <a:gd name="connsiteY2" fmla="*/ 67847 h 280789"/>
                <a:gd name="connsiteX3" fmla="*/ 125261 w 350808"/>
                <a:gd name="connsiteY3" fmla="*/ 5217 h 280789"/>
                <a:gd name="connsiteX4" fmla="*/ 275573 w 350808"/>
                <a:gd name="connsiteY4" fmla="*/ 17743 h 280789"/>
                <a:gd name="connsiteX5" fmla="*/ 350729 w 350808"/>
                <a:gd name="connsiteY5" fmla="*/ 130477 h 280789"/>
                <a:gd name="connsiteX6" fmla="*/ 263047 w 350808"/>
                <a:gd name="connsiteY6" fmla="*/ 168055 h 280789"/>
                <a:gd name="connsiteX7" fmla="*/ 200417 w 350808"/>
                <a:gd name="connsiteY7" fmla="*/ 193107 h 280789"/>
                <a:gd name="connsiteX8" fmla="*/ 300625 w 350808"/>
                <a:gd name="connsiteY8" fmla="*/ 280789 h 280789"/>
                <a:gd name="connsiteX0" fmla="*/ 0 w 362714"/>
                <a:gd name="connsiteY0" fmla="*/ 39794 h 280789"/>
                <a:gd name="connsiteX1" fmla="*/ 95968 w 362714"/>
                <a:gd name="connsiteY1" fmla="*/ 106045 h 280789"/>
                <a:gd name="connsiteX2" fmla="*/ 137167 w 362714"/>
                <a:gd name="connsiteY2" fmla="*/ 67847 h 280789"/>
                <a:gd name="connsiteX3" fmla="*/ 137167 w 362714"/>
                <a:gd name="connsiteY3" fmla="*/ 5217 h 280789"/>
                <a:gd name="connsiteX4" fmla="*/ 287479 w 362714"/>
                <a:gd name="connsiteY4" fmla="*/ 17743 h 280789"/>
                <a:gd name="connsiteX5" fmla="*/ 362635 w 362714"/>
                <a:gd name="connsiteY5" fmla="*/ 130477 h 280789"/>
                <a:gd name="connsiteX6" fmla="*/ 274953 w 362714"/>
                <a:gd name="connsiteY6" fmla="*/ 168055 h 280789"/>
                <a:gd name="connsiteX7" fmla="*/ 212323 w 362714"/>
                <a:gd name="connsiteY7" fmla="*/ 193107 h 280789"/>
                <a:gd name="connsiteX8" fmla="*/ 312531 w 362714"/>
                <a:gd name="connsiteY8" fmla="*/ 280789 h 280789"/>
                <a:gd name="connsiteX0" fmla="*/ 0 w 362714"/>
                <a:gd name="connsiteY0" fmla="*/ 39794 h 280789"/>
                <a:gd name="connsiteX1" fmla="*/ 110256 w 362714"/>
                <a:gd name="connsiteY1" fmla="*/ 98901 h 280789"/>
                <a:gd name="connsiteX2" fmla="*/ 137167 w 362714"/>
                <a:gd name="connsiteY2" fmla="*/ 67847 h 280789"/>
                <a:gd name="connsiteX3" fmla="*/ 137167 w 362714"/>
                <a:gd name="connsiteY3" fmla="*/ 5217 h 280789"/>
                <a:gd name="connsiteX4" fmla="*/ 287479 w 362714"/>
                <a:gd name="connsiteY4" fmla="*/ 17743 h 280789"/>
                <a:gd name="connsiteX5" fmla="*/ 362635 w 362714"/>
                <a:gd name="connsiteY5" fmla="*/ 130477 h 280789"/>
                <a:gd name="connsiteX6" fmla="*/ 274953 w 362714"/>
                <a:gd name="connsiteY6" fmla="*/ 168055 h 280789"/>
                <a:gd name="connsiteX7" fmla="*/ 212323 w 362714"/>
                <a:gd name="connsiteY7" fmla="*/ 193107 h 280789"/>
                <a:gd name="connsiteX8" fmla="*/ 312531 w 362714"/>
                <a:gd name="connsiteY8" fmla="*/ 280789 h 280789"/>
                <a:gd name="connsiteX0" fmla="*/ 0 w 362714"/>
                <a:gd name="connsiteY0" fmla="*/ 39794 h 280789"/>
                <a:gd name="connsiteX1" fmla="*/ 110256 w 362714"/>
                <a:gd name="connsiteY1" fmla="*/ 98901 h 280789"/>
                <a:gd name="connsiteX2" fmla="*/ 137167 w 362714"/>
                <a:gd name="connsiteY2" fmla="*/ 67847 h 280789"/>
                <a:gd name="connsiteX3" fmla="*/ 137167 w 362714"/>
                <a:gd name="connsiteY3" fmla="*/ 5217 h 280789"/>
                <a:gd name="connsiteX4" fmla="*/ 287479 w 362714"/>
                <a:gd name="connsiteY4" fmla="*/ 17743 h 280789"/>
                <a:gd name="connsiteX5" fmla="*/ 362635 w 362714"/>
                <a:gd name="connsiteY5" fmla="*/ 130477 h 280789"/>
                <a:gd name="connsiteX6" fmla="*/ 274953 w 362714"/>
                <a:gd name="connsiteY6" fmla="*/ 168055 h 280789"/>
                <a:gd name="connsiteX7" fmla="*/ 231373 w 362714"/>
                <a:gd name="connsiteY7" fmla="*/ 185963 h 280789"/>
                <a:gd name="connsiteX8" fmla="*/ 312531 w 362714"/>
                <a:gd name="connsiteY8" fmla="*/ 280789 h 280789"/>
                <a:gd name="connsiteX0" fmla="*/ 0 w 362714"/>
                <a:gd name="connsiteY0" fmla="*/ 39794 h 290314"/>
                <a:gd name="connsiteX1" fmla="*/ 110256 w 362714"/>
                <a:gd name="connsiteY1" fmla="*/ 98901 h 290314"/>
                <a:gd name="connsiteX2" fmla="*/ 137167 w 362714"/>
                <a:gd name="connsiteY2" fmla="*/ 67847 h 290314"/>
                <a:gd name="connsiteX3" fmla="*/ 137167 w 362714"/>
                <a:gd name="connsiteY3" fmla="*/ 5217 h 290314"/>
                <a:gd name="connsiteX4" fmla="*/ 287479 w 362714"/>
                <a:gd name="connsiteY4" fmla="*/ 17743 h 290314"/>
                <a:gd name="connsiteX5" fmla="*/ 362635 w 362714"/>
                <a:gd name="connsiteY5" fmla="*/ 130477 h 290314"/>
                <a:gd name="connsiteX6" fmla="*/ 274953 w 362714"/>
                <a:gd name="connsiteY6" fmla="*/ 168055 h 290314"/>
                <a:gd name="connsiteX7" fmla="*/ 231373 w 362714"/>
                <a:gd name="connsiteY7" fmla="*/ 185963 h 290314"/>
                <a:gd name="connsiteX8" fmla="*/ 314912 w 362714"/>
                <a:gd name="connsiteY8" fmla="*/ 290314 h 290314"/>
                <a:gd name="connsiteX0" fmla="*/ 0 w 362714"/>
                <a:gd name="connsiteY0" fmla="*/ 39794 h 311745"/>
                <a:gd name="connsiteX1" fmla="*/ 110256 w 362714"/>
                <a:gd name="connsiteY1" fmla="*/ 98901 h 311745"/>
                <a:gd name="connsiteX2" fmla="*/ 137167 w 362714"/>
                <a:gd name="connsiteY2" fmla="*/ 67847 h 311745"/>
                <a:gd name="connsiteX3" fmla="*/ 137167 w 362714"/>
                <a:gd name="connsiteY3" fmla="*/ 5217 h 311745"/>
                <a:gd name="connsiteX4" fmla="*/ 287479 w 362714"/>
                <a:gd name="connsiteY4" fmla="*/ 17743 h 311745"/>
                <a:gd name="connsiteX5" fmla="*/ 362635 w 362714"/>
                <a:gd name="connsiteY5" fmla="*/ 130477 h 311745"/>
                <a:gd name="connsiteX6" fmla="*/ 274953 w 362714"/>
                <a:gd name="connsiteY6" fmla="*/ 168055 h 311745"/>
                <a:gd name="connsiteX7" fmla="*/ 231373 w 362714"/>
                <a:gd name="connsiteY7" fmla="*/ 185963 h 311745"/>
                <a:gd name="connsiteX8" fmla="*/ 322056 w 362714"/>
                <a:gd name="connsiteY8" fmla="*/ 311745 h 311745"/>
                <a:gd name="connsiteX0" fmla="*/ 0 w 362714"/>
                <a:gd name="connsiteY0" fmla="*/ 25506 h 311745"/>
                <a:gd name="connsiteX1" fmla="*/ 110256 w 362714"/>
                <a:gd name="connsiteY1" fmla="*/ 98901 h 311745"/>
                <a:gd name="connsiteX2" fmla="*/ 137167 w 362714"/>
                <a:gd name="connsiteY2" fmla="*/ 67847 h 311745"/>
                <a:gd name="connsiteX3" fmla="*/ 137167 w 362714"/>
                <a:gd name="connsiteY3" fmla="*/ 5217 h 311745"/>
                <a:gd name="connsiteX4" fmla="*/ 287479 w 362714"/>
                <a:gd name="connsiteY4" fmla="*/ 17743 h 311745"/>
                <a:gd name="connsiteX5" fmla="*/ 362635 w 362714"/>
                <a:gd name="connsiteY5" fmla="*/ 130477 h 311745"/>
                <a:gd name="connsiteX6" fmla="*/ 274953 w 362714"/>
                <a:gd name="connsiteY6" fmla="*/ 168055 h 311745"/>
                <a:gd name="connsiteX7" fmla="*/ 231373 w 362714"/>
                <a:gd name="connsiteY7" fmla="*/ 185963 h 311745"/>
                <a:gd name="connsiteX8" fmla="*/ 322056 w 362714"/>
                <a:gd name="connsiteY8" fmla="*/ 311745 h 311745"/>
                <a:gd name="connsiteX0" fmla="*/ 0 w 362714"/>
                <a:gd name="connsiteY0" fmla="*/ 25506 h 299839"/>
                <a:gd name="connsiteX1" fmla="*/ 110256 w 362714"/>
                <a:gd name="connsiteY1" fmla="*/ 98901 h 299839"/>
                <a:gd name="connsiteX2" fmla="*/ 137167 w 362714"/>
                <a:gd name="connsiteY2" fmla="*/ 67847 h 299839"/>
                <a:gd name="connsiteX3" fmla="*/ 137167 w 362714"/>
                <a:gd name="connsiteY3" fmla="*/ 5217 h 299839"/>
                <a:gd name="connsiteX4" fmla="*/ 287479 w 362714"/>
                <a:gd name="connsiteY4" fmla="*/ 17743 h 299839"/>
                <a:gd name="connsiteX5" fmla="*/ 362635 w 362714"/>
                <a:gd name="connsiteY5" fmla="*/ 130477 h 299839"/>
                <a:gd name="connsiteX6" fmla="*/ 274953 w 362714"/>
                <a:gd name="connsiteY6" fmla="*/ 168055 h 299839"/>
                <a:gd name="connsiteX7" fmla="*/ 231373 w 362714"/>
                <a:gd name="connsiteY7" fmla="*/ 185963 h 299839"/>
                <a:gd name="connsiteX8" fmla="*/ 341106 w 362714"/>
                <a:gd name="connsiteY8" fmla="*/ 299839 h 299839"/>
                <a:gd name="connsiteX0" fmla="*/ 0 w 362714"/>
                <a:gd name="connsiteY0" fmla="*/ 25506 h 299839"/>
                <a:gd name="connsiteX1" fmla="*/ 110256 w 362714"/>
                <a:gd name="connsiteY1" fmla="*/ 98901 h 299839"/>
                <a:gd name="connsiteX2" fmla="*/ 137167 w 362714"/>
                <a:gd name="connsiteY2" fmla="*/ 67847 h 299839"/>
                <a:gd name="connsiteX3" fmla="*/ 137167 w 362714"/>
                <a:gd name="connsiteY3" fmla="*/ 5217 h 299839"/>
                <a:gd name="connsiteX4" fmla="*/ 287479 w 362714"/>
                <a:gd name="connsiteY4" fmla="*/ 17743 h 299839"/>
                <a:gd name="connsiteX5" fmla="*/ 362635 w 362714"/>
                <a:gd name="connsiteY5" fmla="*/ 130477 h 299839"/>
                <a:gd name="connsiteX6" fmla="*/ 274953 w 362714"/>
                <a:gd name="connsiteY6" fmla="*/ 168055 h 299839"/>
                <a:gd name="connsiteX7" fmla="*/ 231373 w 362714"/>
                <a:gd name="connsiteY7" fmla="*/ 185963 h 299839"/>
                <a:gd name="connsiteX8" fmla="*/ 257045 w 362714"/>
                <a:gd name="connsiteY8" fmla="*/ 243178 h 299839"/>
                <a:gd name="connsiteX9" fmla="*/ 341106 w 362714"/>
                <a:gd name="connsiteY9" fmla="*/ 299839 h 299839"/>
                <a:gd name="connsiteX0" fmla="*/ 0 w 362714"/>
                <a:gd name="connsiteY0" fmla="*/ 25506 h 295077"/>
                <a:gd name="connsiteX1" fmla="*/ 110256 w 362714"/>
                <a:gd name="connsiteY1" fmla="*/ 98901 h 295077"/>
                <a:gd name="connsiteX2" fmla="*/ 137167 w 362714"/>
                <a:gd name="connsiteY2" fmla="*/ 67847 h 295077"/>
                <a:gd name="connsiteX3" fmla="*/ 137167 w 362714"/>
                <a:gd name="connsiteY3" fmla="*/ 5217 h 295077"/>
                <a:gd name="connsiteX4" fmla="*/ 287479 w 362714"/>
                <a:gd name="connsiteY4" fmla="*/ 17743 h 295077"/>
                <a:gd name="connsiteX5" fmla="*/ 362635 w 362714"/>
                <a:gd name="connsiteY5" fmla="*/ 130477 h 295077"/>
                <a:gd name="connsiteX6" fmla="*/ 274953 w 362714"/>
                <a:gd name="connsiteY6" fmla="*/ 168055 h 295077"/>
                <a:gd name="connsiteX7" fmla="*/ 231373 w 362714"/>
                <a:gd name="connsiteY7" fmla="*/ 185963 h 295077"/>
                <a:gd name="connsiteX8" fmla="*/ 257045 w 362714"/>
                <a:gd name="connsiteY8" fmla="*/ 243178 h 295077"/>
                <a:gd name="connsiteX9" fmla="*/ 348250 w 362714"/>
                <a:gd name="connsiteY9" fmla="*/ 295077 h 295077"/>
                <a:gd name="connsiteX0" fmla="*/ 0 w 362714"/>
                <a:gd name="connsiteY0" fmla="*/ 25506 h 295077"/>
                <a:gd name="connsiteX1" fmla="*/ 93587 w 362714"/>
                <a:gd name="connsiteY1" fmla="*/ 108426 h 295077"/>
                <a:gd name="connsiteX2" fmla="*/ 137167 w 362714"/>
                <a:gd name="connsiteY2" fmla="*/ 67847 h 295077"/>
                <a:gd name="connsiteX3" fmla="*/ 137167 w 362714"/>
                <a:gd name="connsiteY3" fmla="*/ 5217 h 295077"/>
                <a:gd name="connsiteX4" fmla="*/ 287479 w 362714"/>
                <a:gd name="connsiteY4" fmla="*/ 17743 h 295077"/>
                <a:gd name="connsiteX5" fmla="*/ 362635 w 362714"/>
                <a:gd name="connsiteY5" fmla="*/ 130477 h 295077"/>
                <a:gd name="connsiteX6" fmla="*/ 274953 w 362714"/>
                <a:gd name="connsiteY6" fmla="*/ 168055 h 295077"/>
                <a:gd name="connsiteX7" fmla="*/ 231373 w 362714"/>
                <a:gd name="connsiteY7" fmla="*/ 185963 h 295077"/>
                <a:gd name="connsiteX8" fmla="*/ 257045 w 362714"/>
                <a:gd name="connsiteY8" fmla="*/ 243178 h 295077"/>
                <a:gd name="connsiteX9" fmla="*/ 348250 w 362714"/>
                <a:gd name="connsiteY9" fmla="*/ 295077 h 295077"/>
                <a:gd name="connsiteX0" fmla="*/ 0 w 372239"/>
                <a:gd name="connsiteY0" fmla="*/ 15981 h 295077"/>
                <a:gd name="connsiteX1" fmla="*/ 103112 w 372239"/>
                <a:gd name="connsiteY1" fmla="*/ 108426 h 295077"/>
                <a:gd name="connsiteX2" fmla="*/ 146692 w 372239"/>
                <a:gd name="connsiteY2" fmla="*/ 67847 h 295077"/>
                <a:gd name="connsiteX3" fmla="*/ 146692 w 372239"/>
                <a:gd name="connsiteY3" fmla="*/ 5217 h 295077"/>
                <a:gd name="connsiteX4" fmla="*/ 297004 w 372239"/>
                <a:gd name="connsiteY4" fmla="*/ 17743 h 295077"/>
                <a:gd name="connsiteX5" fmla="*/ 372160 w 372239"/>
                <a:gd name="connsiteY5" fmla="*/ 130477 h 295077"/>
                <a:gd name="connsiteX6" fmla="*/ 284478 w 372239"/>
                <a:gd name="connsiteY6" fmla="*/ 168055 h 295077"/>
                <a:gd name="connsiteX7" fmla="*/ 240898 w 372239"/>
                <a:gd name="connsiteY7" fmla="*/ 185963 h 295077"/>
                <a:gd name="connsiteX8" fmla="*/ 266570 w 372239"/>
                <a:gd name="connsiteY8" fmla="*/ 243178 h 295077"/>
                <a:gd name="connsiteX9" fmla="*/ 357775 w 372239"/>
                <a:gd name="connsiteY9" fmla="*/ 295077 h 295077"/>
                <a:gd name="connsiteX0" fmla="*/ 0 w 372239"/>
                <a:gd name="connsiteY0" fmla="*/ 15981 h 302221"/>
                <a:gd name="connsiteX1" fmla="*/ 103112 w 372239"/>
                <a:gd name="connsiteY1" fmla="*/ 108426 h 302221"/>
                <a:gd name="connsiteX2" fmla="*/ 146692 w 372239"/>
                <a:gd name="connsiteY2" fmla="*/ 67847 h 302221"/>
                <a:gd name="connsiteX3" fmla="*/ 146692 w 372239"/>
                <a:gd name="connsiteY3" fmla="*/ 5217 h 302221"/>
                <a:gd name="connsiteX4" fmla="*/ 297004 w 372239"/>
                <a:gd name="connsiteY4" fmla="*/ 17743 h 302221"/>
                <a:gd name="connsiteX5" fmla="*/ 372160 w 372239"/>
                <a:gd name="connsiteY5" fmla="*/ 130477 h 302221"/>
                <a:gd name="connsiteX6" fmla="*/ 284478 w 372239"/>
                <a:gd name="connsiteY6" fmla="*/ 168055 h 302221"/>
                <a:gd name="connsiteX7" fmla="*/ 240898 w 372239"/>
                <a:gd name="connsiteY7" fmla="*/ 185963 h 302221"/>
                <a:gd name="connsiteX8" fmla="*/ 266570 w 372239"/>
                <a:gd name="connsiteY8" fmla="*/ 243178 h 302221"/>
                <a:gd name="connsiteX9" fmla="*/ 341106 w 372239"/>
                <a:gd name="connsiteY9" fmla="*/ 302221 h 302221"/>
                <a:gd name="connsiteX0" fmla="*/ 0 w 379383"/>
                <a:gd name="connsiteY0" fmla="*/ 25506 h 302221"/>
                <a:gd name="connsiteX1" fmla="*/ 110256 w 379383"/>
                <a:gd name="connsiteY1" fmla="*/ 108426 h 302221"/>
                <a:gd name="connsiteX2" fmla="*/ 153836 w 379383"/>
                <a:gd name="connsiteY2" fmla="*/ 67847 h 302221"/>
                <a:gd name="connsiteX3" fmla="*/ 153836 w 379383"/>
                <a:gd name="connsiteY3" fmla="*/ 5217 h 302221"/>
                <a:gd name="connsiteX4" fmla="*/ 304148 w 379383"/>
                <a:gd name="connsiteY4" fmla="*/ 17743 h 302221"/>
                <a:gd name="connsiteX5" fmla="*/ 379304 w 379383"/>
                <a:gd name="connsiteY5" fmla="*/ 130477 h 302221"/>
                <a:gd name="connsiteX6" fmla="*/ 291622 w 379383"/>
                <a:gd name="connsiteY6" fmla="*/ 168055 h 302221"/>
                <a:gd name="connsiteX7" fmla="*/ 248042 w 379383"/>
                <a:gd name="connsiteY7" fmla="*/ 185963 h 302221"/>
                <a:gd name="connsiteX8" fmla="*/ 273714 w 379383"/>
                <a:gd name="connsiteY8" fmla="*/ 243178 h 302221"/>
                <a:gd name="connsiteX9" fmla="*/ 348250 w 379383"/>
                <a:gd name="connsiteY9" fmla="*/ 302221 h 302221"/>
                <a:gd name="connsiteX0" fmla="*/ 0 w 379383"/>
                <a:gd name="connsiteY0" fmla="*/ 25506 h 302221"/>
                <a:gd name="connsiteX1" fmla="*/ 122162 w 379383"/>
                <a:gd name="connsiteY1" fmla="*/ 103663 h 302221"/>
                <a:gd name="connsiteX2" fmla="*/ 153836 w 379383"/>
                <a:gd name="connsiteY2" fmla="*/ 67847 h 302221"/>
                <a:gd name="connsiteX3" fmla="*/ 153836 w 379383"/>
                <a:gd name="connsiteY3" fmla="*/ 5217 h 302221"/>
                <a:gd name="connsiteX4" fmla="*/ 304148 w 379383"/>
                <a:gd name="connsiteY4" fmla="*/ 17743 h 302221"/>
                <a:gd name="connsiteX5" fmla="*/ 379304 w 379383"/>
                <a:gd name="connsiteY5" fmla="*/ 130477 h 302221"/>
                <a:gd name="connsiteX6" fmla="*/ 291622 w 379383"/>
                <a:gd name="connsiteY6" fmla="*/ 168055 h 302221"/>
                <a:gd name="connsiteX7" fmla="*/ 248042 w 379383"/>
                <a:gd name="connsiteY7" fmla="*/ 185963 h 302221"/>
                <a:gd name="connsiteX8" fmla="*/ 273714 w 379383"/>
                <a:gd name="connsiteY8" fmla="*/ 243178 h 302221"/>
                <a:gd name="connsiteX9" fmla="*/ 348250 w 379383"/>
                <a:gd name="connsiteY9" fmla="*/ 302221 h 302221"/>
                <a:gd name="connsiteX0" fmla="*/ 0 w 319851"/>
                <a:gd name="connsiteY0" fmla="*/ 80275 h 302221"/>
                <a:gd name="connsiteX1" fmla="*/ 62630 w 319851"/>
                <a:gd name="connsiteY1" fmla="*/ 103663 h 302221"/>
                <a:gd name="connsiteX2" fmla="*/ 94304 w 319851"/>
                <a:gd name="connsiteY2" fmla="*/ 67847 h 302221"/>
                <a:gd name="connsiteX3" fmla="*/ 94304 w 319851"/>
                <a:gd name="connsiteY3" fmla="*/ 5217 h 302221"/>
                <a:gd name="connsiteX4" fmla="*/ 244616 w 319851"/>
                <a:gd name="connsiteY4" fmla="*/ 17743 h 302221"/>
                <a:gd name="connsiteX5" fmla="*/ 319772 w 319851"/>
                <a:gd name="connsiteY5" fmla="*/ 130477 h 302221"/>
                <a:gd name="connsiteX6" fmla="*/ 232090 w 319851"/>
                <a:gd name="connsiteY6" fmla="*/ 168055 h 302221"/>
                <a:gd name="connsiteX7" fmla="*/ 188510 w 319851"/>
                <a:gd name="connsiteY7" fmla="*/ 185963 h 302221"/>
                <a:gd name="connsiteX8" fmla="*/ 214182 w 319851"/>
                <a:gd name="connsiteY8" fmla="*/ 243178 h 302221"/>
                <a:gd name="connsiteX9" fmla="*/ 288718 w 319851"/>
                <a:gd name="connsiteY9" fmla="*/ 302221 h 302221"/>
                <a:gd name="connsiteX0" fmla="*/ 0 w 319851"/>
                <a:gd name="connsiteY0" fmla="*/ 80275 h 302221"/>
                <a:gd name="connsiteX1" fmla="*/ 62630 w 319851"/>
                <a:gd name="connsiteY1" fmla="*/ 103663 h 302221"/>
                <a:gd name="connsiteX2" fmla="*/ 94304 w 319851"/>
                <a:gd name="connsiteY2" fmla="*/ 67847 h 302221"/>
                <a:gd name="connsiteX3" fmla="*/ 94304 w 319851"/>
                <a:gd name="connsiteY3" fmla="*/ 5217 h 302221"/>
                <a:gd name="connsiteX4" fmla="*/ 244616 w 319851"/>
                <a:gd name="connsiteY4" fmla="*/ 17743 h 302221"/>
                <a:gd name="connsiteX5" fmla="*/ 319772 w 319851"/>
                <a:gd name="connsiteY5" fmla="*/ 130477 h 302221"/>
                <a:gd name="connsiteX6" fmla="*/ 232090 w 319851"/>
                <a:gd name="connsiteY6" fmla="*/ 168055 h 302221"/>
                <a:gd name="connsiteX7" fmla="*/ 188510 w 319851"/>
                <a:gd name="connsiteY7" fmla="*/ 185963 h 302221"/>
                <a:gd name="connsiteX8" fmla="*/ 214182 w 319851"/>
                <a:gd name="connsiteY8" fmla="*/ 243178 h 302221"/>
                <a:gd name="connsiteX9" fmla="*/ 288718 w 319851"/>
                <a:gd name="connsiteY9" fmla="*/ 302221 h 302221"/>
                <a:gd name="connsiteX10" fmla="*/ 0 w 319851"/>
                <a:gd name="connsiteY10" fmla="*/ 80275 h 302221"/>
                <a:gd name="connsiteX0" fmla="*/ 0 w 319851"/>
                <a:gd name="connsiteY0" fmla="*/ 80275 h 304213"/>
                <a:gd name="connsiteX1" fmla="*/ 62630 w 319851"/>
                <a:gd name="connsiteY1" fmla="*/ 103663 h 304213"/>
                <a:gd name="connsiteX2" fmla="*/ 94304 w 319851"/>
                <a:gd name="connsiteY2" fmla="*/ 67847 h 304213"/>
                <a:gd name="connsiteX3" fmla="*/ 94304 w 319851"/>
                <a:gd name="connsiteY3" fmla="*/ 5217 h 304213"/>
                <a:gd name="connsiteX4" fmla="*/ 244616 w 319851"/>
                <a:gd name="connsiteY4" fmla="*/ 17743 h 304213"/>
                <a:gd name="connsiteX5" fmla="*/ 319772 w 319851"/>
                <a:gd name="connsiteY5" fmla="*/ 130477 h 304213"/>
                <a:gd name="connsiteX6" fmla="*/ 232090 w 319851"/>
                <a:gd name="connsiteY6" fmla="*/ 168055 h 304213"/>
                <a:gd name="connsiteX7" fmla="*/ 188510 w 319851"/>
                <a:gd name="connsiteY7" fmla="*/ 185963 h 304213"/>
                <a:gd name="connsiteX8" fmla="*/ 214182 w 319851"/>
                <a:gd name="connsiteY8" fmla="*/ 243178 h 304213"/>
                <a:gd name="connsiteX9" fmla="*/ 288718 w 319851"/>
                <a:gd name="connsiteY9" fmla="*/ 302221 h 304213"/>
                <a:gd name="connsiteX10" fmla="*/ 103556 w 319851"/>
                <a:gd name="connsiteY10" fmla="*/ 173134 h 304213"/>
                <a:gd name="connsiteX11" fmla="*/ 0 w 319851"/>
                <a:gd name="connsiteY11" fmla="*/ 80275 h 304213"/>
                <a:gd name="connsiteX0" fmla="*/ 0 w 319851"/>
                <a:gd name="connsiteY0" fmla="*/ 80275 h 304213"/>
                <a:gd name="connsiteX1" fmla="*/ 79299 w 319851"/>
                <a:gd name="connsiteY1" fmla="*/ 96519 h 304213"/>
                <a:gd name="connsiteX2" fmla="*/ 94304 w 319851"/>
                <a:gd name="connsiteY2" fmla="*/ 67847 h 304213"/>
                <a:gd name="connsiteX3" fmla="*/ 94304 w 319851"/>
                <a:gd name="connsiteY3" fmla="*/ 5217 h 304213"/>
                <a:gd name="connsiteX4" fmla="*/ 244616 w 319851"/>
                <a:gd name="connsiteY4" fmla="*/ 17743 h 304213"/>
                <a:gd name="connsiteX5" fmla="*/ 319772 w 319851"/>
                <a:gd name="connsiteY5" fmla="*/ 130477 h 304213"/>
                <a:gd name="connsiteX6" fmla="*/ 232090 w 319851"/>
                <a:gd name="connsiteY6" fmla="*/ 168055 h 304213"/>
                <a:gd name="connsiteX7" fmla="*/ 188510 w 319851"/>
                <a:gd name="connsiteY7" fmla="*/ 185963 h 304213"/>
                <a:gd name="connsiteX8" fmla="*/ 214182 w 319851"/>
                <a:gd name="connsiteY8" fmla="*/ 243178 h 304213"/>
                <a:gd name="connsiteX9" fmla="*/ 288718 w 319851"/>
                <a:gd name="connsiteY9" fmla="*/ 302221 h 304213"/>
                <a:gd name="connsiteX10" fmla="*/ 103556 w 319851"/>
                <a:gd name="connsiteY10" fmla="*/ 173134 h 304213"/>
                <a:gd name="connsiteX11" fmla="*/ 0 w 319851"/>
                <a:gd name="connsiteY11" fmla="*/ 80275 h 304213"/>
                <a:gd name="connsiteX0" fmla="*/ 0 w 319851"/>
                <a:gd name="connsiteY0" fmla="*/ 80275 h 304213"/>
                <a:gd name="connsiteX1" fmla="*/ 79299 w 319851"/>
                <a:gd name="connsiteY1" fmla="*/ 96519 h 304213"/>
                <a:gd name="connsiteX2" fmla="*/ 94304 w 319851"/>
                <a:gd name="connsiteY2" fmla="*/ 67847 h 304213"/>
                <a:gd name="connsiteX3" fmla="*/ 94304 w 319851"/>
                <a:gd name="connsiteY3" fmla="*/ 5217 h 304213"/>
                <a:gd name="connsiteX4" fmla="*/ 244616 w 319851"/>
                <a:gd name="connsiteY4" fmla="*/ 17743 h 304213"/>
                <a:gd name="connsiteX5" fmla="*/ 319772 w 319851"/>
                <a:gd name="connsiteY5" fmla="*/ 130477 h 304213"/>
                <a:gd name="connsiteX6" fmla="*/ 232090 w 319851"/>
                <a:gd name="connsiteY6" fmla="*/ 168055 h 304213"/>
                <a:gd name="connsiteX7" fmla="*/ 188510 w 319851"/>
                <a:gd name="connsiteY7" fmla="*/ 185963 h 304213"/>
                <a:gd name="connsiteX8" fmla="*/ 214182 w 319851"/>
                <a:gd name="connsiteY8" fmla="*/ 243178 h 304213"/>
                <a:gd name="connsiteX9" fmla="*/ 288718 w 319851"/>
                <a:gd name="connsiteY9" fmla="*/ 302221 h 304213"/>
                <a:gd name="connsiteX10" fmla="*/ 103556 w 319851"/>
                <a:gd name="connsiteY10" fmla="*/ 173134 h 304213"/>
                <a:gd name="connsiteX11" fmla="*/ 22594 w 319851"/>
                <a:gd name="connsiteY11" fmla="*/ 127890 h 304213"/>
                <a:gd name="connsiteX12" fmla="*/ 0 w 319851"/>
                <a:gd name="connsiteY12" fmla="*/ 80275 h 304213"/>
                <a:gd name="connsiteX0" fmla="*/ 0 w 319851"/>
                <a:gd name="connsiteY0" fmla="*/ 80275 h 304213"/>
                <a:gd name="connsiteX1" fmla="*/ 79299 w 319851"/>
                <a:gd name="connsiteY1" fmla="*/ 96519 h 304213"/>
                <a:gd name="connsiteX2" fmla="*/ 94304 w 319851"/>
                <a:gd name="connsiteY2" fmla="*/ 67847 h 304213"/>
                <a:gd name="connsiteX3" fmla="*/ 94304 w 319851"/>
                <a:gd name="connsiteY3" fmla="*/ 5217 h 304213"/>
                <a:gd name="connsiteX4" fmla="*/ 244616 w 319851"/>
                <a:gd name="connsiteY4" fmla="*/ 17743 h 304213"/>
                <a:gd name="connsiteX5" fmla="*/ 319772 w 319851"/>
                <a:gd name="connsiteY5" fmla="*/ 130477 h 304213"/>
                <a:gd name="connsiteX6" fmla="*/ 232090 w 319851"/>
                <a:gd name="connsiteY6" fmla="*/ 168055 h 304213"/>
                <a:gd name="connsiteX7" fmla="*/ 188510 w 319851"/>
                <a:gd name="connsiteY7" fmla="*/ 185963 h 304213"/>
                <a:gd name="connsiteX8" fmla="*/ 214182 w 319851"/>
                <a:gd name="connsiteY8" fmla="*/ 243178 h 304213"/>
                <a:gd name="connsiteX9" fmla="*/ 288718 w 319851"/>
                <a:gd name="connsiteY9" fmla="*/ 302221 h 304213"/>
                <a:gd name="connsiteX10" fmla="*/ 103556 w 319851"/>
                <a:gd name="connsiteY10" fmla="*/ 173134 h 304213"/>
                <a:gd name="connsiteX11" fmla="*/ 22594 w 319851"/>
                <a:gd name="connsiteY11" fmla="*/ 127890 h 304213"/>
                <a:gd name="connsiteX12" fmla="*/ 0 w 319851"/>
                <a:gd name="connsiteY12" fmla="*/ 80275 h 304213"/>
                <a:gd name="connsiteX0" fmla="*/ 0 w 319851"/>
                <a:gd name="connsiteY0" fmla="*/ 80275 h 304213"/>
                <a:gd name="connsiteX1" fmla="*/ 79299 w 319851"/>
                <a:gd name="connsiteY1" fmla="*/ 96519 h 304213"/>
                <a:gd name="connsiteX2" fmla="*/ 94304 w 319851"/>
                <a:gd name="connsiteY2" fmla="*/ 67847 h 304213"/>
                <a:gd name="connsiteX3" fmla="*/ 94304 w 319851"/>
                <a:gd name="connsiteY3" fmla="*/ 5217 h 304213"/>
                <a:gd name="connsiteX4" fmla="*/ 244616 w 319851"/>
                <a:gd name="connsiteY4" fmla="*/ 17743 h 304213"/>
                <a:gd name="connsiteX5" fmla="*/ 319772 w 319851"/>
                <a:gd name="connsiteY5" fmla="*/ 130477 h 304213"/>
                <a:gd name="connsiteX6" fmla="*/ 232090 w 319851"/>
                <a:gd name="connsiteY6" fmla="*/ 168055 h 304213"/>
                <a:gd name="connsiteX7" fmla="*/ 188510 w 319851"/>
                <a:gd name="connsiteY7" fmla="*/ 185963 h 304213"/>
                <a:gd name="connsiteX8" fmla="*/ 214182 w 319851"/>
                <a:gd name="connsiteY8" fmla="*/ 243178 h 304213"/>
                <a:gd name="connsiteX9" fmla="*/ 288718 w 319851"/>
                <a:gd name="connsiteY9" fmla="*/ 302221 h 304213"/>
                <a:gd name="connsiteX10" fmla="*/ 103556 w 319851"/>
                <a:gd name="connsiteY10" fmla="*/ 173134 h 304213"/>
                <a:gd name="connsiteX11" fmla="*/ 22594 w 319851"/>
                <a:gd name="connsiteY11" fmla="*/ 118365 h 304213"/>
                <a:gd name="connsiteX12" fmla="*/ 0 w 319851"/>
                <a:gd name="connsiteY12" fmla="*/ 80275 h 304213"/>
                <a:gd name="connsiteX0" fmla="*/ 173 w 320024"/>
                <a:gd name="connsiteY0" fmla="*/ 80275 h 304213"/>
                <a:gd name="connsiteX1" fmla="*/ 79472 w 320024"/>
                <a:gd name="connsiteY1" fmla="*/ 96519 h 304213"/>
                <a:gd name="connsiteX2" fmla="*/ 94477 w 320024"/>
                <a:gd name="connsiteY2" fmla="*/ 67847 h 304213"/>
                <a:gd name="connsiteX3" fmla="*/ 94477 w 320024"/>
                <a:gd name="connsiteY3" fmla="*/ 5217 h 304213"/>
                <a:gd name="connsiteX4" fmla="*/ 244789 w 320024"/>
                <a:gd name="connsiteY4" fmla="*/ 17743 h 304213"/>
                <a:gd name="connsiteX5" fmla="*/ 319945 w 320024"/>
                <a:gd name="connsiteY5" fmla="*/ 130477 h 304213"/>
                <a:gd name="connsiteX6" fmla="*/ 232263 w 320024"/>
                <a:gd name="connsiteY6" fmla="*/ 168055 h 304213"/>
                <a:gd name="connsiteX7" fmla="*/ 188683 w 320024"/>
                <a:gd name="connsiteY7" fmla="*/ 185963 h 304213"/>
                <a:gd name="connsiteX8" fmla="*/ 214355 w 320024"/>
                <a:gd name="connsiteY8" fmla="*/ 243178 h 304213"/>
                <a:gd name="connsiteX9" fmla="*/ 288891 w 320024"/>
                <a:gd name="connsiteY9" fmla="*/ 302221 h 304213"/>
                <a:gd name="connsiteX10" fmla="*/ 103729 w 320024"/>
                <a:gd name="connsiteY10" fmla="*/ 173134 h 304213"/>
                <a:gd name="connsiteX11" fmla="*/ 173 w 320024"/>
                <a:gd name="connsiteY11" fmla="*/ 80275 h 304213"/>
                <a:gd name="connsiteX0" fmla="*/ 173 w 320024"/>
                <a:gd name="connsiteY0" fmla="*/ 80275 h 304213"/>
                <a:gd name="connsiteX1" fmla="*/ 79472 w 320024"/>
                <a:gd name="connsiteY1" fmla="*/ 96519 h 304213"/>
                <a:gd name="connsiteX2" fmla="*/ 94477 w 320024"/>
                <a:gd name="connsiteY2" fmla="*/ 67847 h 304213"/>
                <a:gd name="connsiteX3" fmla="*/ 94477 w 320024"/>
                <a:gd name="connsiteY3" fmla="*/ 5217 h 304213"/>
                <a:gd name="connsiteX4" fmla="*/ 244789 w 320024"/>
                <a:gd name="connsiteY4" fmla="*/ 17743 h 304213"/>
                <a:gd name="connsiteX5" fmla="*/ 319945 w 320024"/>
                <a:gd name="connsiteY5" fmla="*/ 130477 h 304213"/>
                <a:gd name="connsiteX6" fmla="*/ 232263 w 320024"/>
                <a:gd name="connsiteY6" fmla="*/ 168055 h 304213"/>
                <a:gd name="connsiteX7" fmla="*/ 188683 w 320024"/>
                <a:gd name="connsiteY7" fmla="*/ 185963 h 304213"/>
                <a:gd name="connsiteX8" fmla="*/ 214355 w 320024"/>
                <a:gd name="connsiteY8" fmla="*/ 243178 h 304213"/>
                <a:gd name="connsiteX9" fmla="*/ 288891 w 320024"/>
                <a:gd name="connsiteY9" fmla="*/ 302221 h 304213"/>
                <a:gd name="connsiteX10" fmla="*/ 103729 w 320024"/>
                <a:gd name="connsiteY10" fmla="*/ 173134 h 304213"/>
                <a:gd name="connsiteX11" fmla="*/ 173 w 320024"/>
                <a:gd name="connsiteY11" fmla="*/ 80275 h 304213"/>
                <a:gd name="connsiteX0" fmla="*/ 0 w 319851"/>
                <a:gd name="connsiteY0" fmla="*/ 80275 h 304213"/>
                <a:gd name="connsiteX1" fmla="*/ 79299 w 319851"/>
                <a:gd name="connsiteY1" fmla="*/ 96519 h 304213"/>
                <a:gd name="connsiteX2" fmla="*/ 94304 w 319851"/>
                <a:gd name="connsiteY2" fmla="*/ 67847 h 304213"/>
                <a:gd name="connsiteX3" fmla="*/ 94304 w 319851"/>
                <a:gd name="connsiteY3" fmla="*/ 5217 h 304213"/>
                <a:gd name="connsiteX4" fmla="*/ 244616 w 319851"/>
                <a:gd name="connsiteY4" fmla="*/ 17743 h 304213"/>
                <a:gd name="connsiteX5" fmla="*/ 319772 w 319851"/>
                <a:gd name="connsiteY5" fmla="*/ 130477 h 304213"/>
                <a:gd name="connsiteX6" fmla="*/ 232090 w 319851"/>
                <a:gd name="connsiteY6" fmla="*/ 168055 h 304213"/>
                <a:gd name="connsiteX7" fmla="*/ 188510 w 319851"/>
                <a:gd name="connsiteY7" fmla="*/ 185963 h 304213"/>
                <a:gd name="connsiteX8" fmla="*/ 214182 w 319851"/>
                <a:gd name="connsiteY8" fmla="*/ 243178 h 304213"/>
                <a:gd name="connsiteX9" fmla="*/ 288718 w 319851"/>
                <a:gd name="connsiteY9" fmla="*/ 302221 h 304213"/>
                <a:gd name="connsiteX10" fmla="*/ 103556 w 319851"/>
                <a:gd name="connsiteY10" fmla="*/ 173134 h 304213"/>
                <a:gd name="connsiteX11" fmla="*/ 0 w 319851"/>
                <a:gd name="connsiteY11" fmla="*/ 80275 h 304213"/>
                <a:gd name="connsiteX0" fmla="*/ 0 w 319851"/>
                <a:gd name="connsiteY0" fmla="*/ 80275 h 302542"/>
                <a:gd name="connsiteX1" fmla="*/ 79299 w 319851"/>
                <a:gd name="connsiteY1" fmla="*/ 96519 h 302542"/>
                <a:gd name="connsiteX2" fmla="*/ 94304 w 319851"/>
                <a:gd name="connsiteY2" fmla="*/ 67847 h 302542"/>
                <a:gd name="connsiteX3" fmla="*/ 94304 w 319851"/>
                <a:gd name="connsiteY3" fmla="*/ 5217 h 302542"/>
                <a:gd name="connsiteX4" fmla="*/ 244616 w 319851"/>
                <a:gd name="connsiteY4" fmla="*/ 17743 h 302542"/>
                <a:gd name="connsiteX5" fmla="*/ 319772 w 319851"/>
                <a:gd name="connsiteY5" fmla="*/ 130477 h 302542"/>
                <a:gd name="connsiteX6" fmla="*/ 232090 w 319851"/>
                <a:gd name="connsiteY6" fmla="*/ 168055 h 302542"/>
                <a:gd name="connsiteX7" fmla="*/ 188510 w 319851"/>
                <a:gd name="connsiteY7" fmla="*/ 185963 h 302542"/>
                <a:gd name="connsiteX8" fmla="*/ 214182 w 319851"/>
                <a:gd name="connsiteY8" fmla="*/ 243178 h 302542"/>
                <a:gd name="connsiteX9" fmla="*/ 288718 w 319851"/>
                <a:gd name="connsiteY9" fmla="*/ 302221 h 302542"/>
                <a:gd name="connsiteX10" fmla="*/ 186900 w 319851"/>
                <a:gd name="connsiteY10" fmla="*/ 239809 h 302542"/>
                <a:gd name="connsiteX11" fmla="*/ 103556 w 319851"/>
                <a:gd name="connsiteY11" fmla="*/ 173134 h 302542"/>
                <a:gd name="connsiteX12" fmla="*/ 0 w 319851"/>
                <a:gd name="connsiteY12" fmla="*/ 80275 h 302542"/>
                <a:gd name="connsiteX0" fmla="*/ 0 w 319851"/>
                <a:gd name="connsiteY0" fmla="*/ 80275 h 274420"/>
                <a:gd name="connsiteX1" fmla="*/ 79299 w 319851"/>
                <a:gd name="connsiteY1" fmla="*/ 96519 h 274420"/>
                <a:gd name="connsiteX2" fmla="*/ 94304 w 319851"/>
                <a:gd name="connsiteY2" fmla="*/ 67847 h 274420"/>
                <a:gd name="connsiteX3" fmla="*/ 94304 w 319851"/>
                <a:gd name="connsiteY3" fmla="*/ 5217 h 274420"/>
                <a:gd name="connsiteX4" fmla="*/ 244616 w 319851"/>
                <a:gd name="connsiteY4" fmla="*/ 17743 h 274420"/>
                <a:gd name="connsiteX5" fmla="*/ 319772 w 319851"/>
                <a:gd name="connsiteY5" fmla="*/ 130477 h 274420"/>
                <a:gd name="connsiteX6" fmla="*/ 232090 w 319851"/>
                <a:gd name="connsiteY6" fmla="*/ 168055 h 274420"/>
                <a:gd name="connsiteX7" fmla="*/ 188510 w 319851"/>
                <a:gd name="connsiteY7" fmla="*/ 185963 h 274420"/>
                <a:gd name="connsiteX8" fmla="*/ 214182 w 319851"/>
                <a:gd name="connsiteY8" fmla="*/ 243178 h 274420"/>
                <a:gd name="connsiteX9" fmla="*/ 250618 w 319851"/>
                <a:gd name="connsiteY9" fmla="*/ 273646 h 274420"/>
                <a:gd name="connsiteX10" fmla="*/ 186900 w 319851"/>
                <a:gd name="connsiteY10" fmla="*/ 239809 h 274420"/>
                <a:gd name="connsiteX11" fmla="*/ 103556 w 319851"/>
                <a:gd name="connsiteY11" fmla="*/ 173134 h 274420"/>
                <a:gd name="connsiteX12" fmla="*/ 0 w 319851"/>
                <a:gd name="connsiteY12" fmla="*/ 80275 h 2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851" h="274420">
                  <a:moveTo>
                    <a:pt x="0" y="80275"/>
                  </a:moveTo>
                  <a:cubicBezTo>
                    <a:pt x="45963" y="98463"/>
                    <a:pt x="63582" y="98590"/>
                    <a:pt x="79299" y="96519"/>
                  </a:cubicBezTo>
                  <a:cubicBezTo>
                    <a:pt x="95016" y="94448"/>
                    <a:pt x="91803" y="83064"/>
                    <a:pt x="94304" y="67847"/>
                  </a:cubicBezTo>
                  <a:cubicBezTo>
                    <a:pt x="96805" y="52630"/>
                    <a:pt x="69252" y="13568"/>
                    <a:pt x="94304" y="5217"/>
                  </a:cubicBezTo>
                  <a:cubicBezTo>
                    <a:pt x="119356" y="-3134"/>
                    <a:pt x="207038" y="-3134"/>
                    <a:pt x="244616" y="17743"/>
                  </a:cubicBezTo>
                  <a:cubicBezTo>
                    <a:pt x="282194" y="38620"/>
                    <a:pt x="321860" y="105425"/>
                    <a:pt x="319772" y="130477"/>
                  </a:cubicBezTo>
                  <a:cubicBezTo>
                    <a:pt x="317684" y="155529"/>
                    <a:pt x="253967" y="158807"/>
                    <a:pt x="232090" y="168055"/>
                  </a:cubicBezTo>
                  <a:cubicBezTo>
                    <a:pt x="210213" y="177303"/>
                    <a:pt x="191495" y="173443"/>
                    <a:pt x="188510" y="185963"/>
                  </a:cubicBezTo>
                  <a:cubicBezTo>
                    <a:pt x="185525" y="198483"/>
                    <a:pt x="195893" y="224199"/>
                    <a:pt x="214182" y="243178"/>
                  </a:cubicBezTo>
                  <a:cubicBezTo>
                    <a:pt x="232471" y="262157"/>
                    <a:pt x="259134" y="278176"/>
                    <a:pt x="250618" y="273646"/>
                  </a:cubicBezTo>
                  <a:cubicBezTo>
                    <a:pt x="242102" y="269116"/>
                    <a:pt x="217760" y="261324"/>
                    <a:pt x="186900" y="239809"/>
                  </a:cubicBezTo>
                  <a:cubicBezTo>
                    <a:pt x="156040" y="218295"/>
                    <a:pt x="130737" y="195754"/>
                    <a:pt x="103556" y="173134"/>
                  </a:cubicBezTo>
                  <a:cubicBezTo>
                    <a:pt x="55436" y="136143"/>
                    <a:pt x="20712" y="112094"/>
                    <a:pt x="0" y="802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240">
              <a:extLst>
                <a:ext uri="{FF2B5EF4-FFF2-40B4-BE49-F238E27FC236}">
                  <a16:creationId xmlns:a16="http://schemas.microsoft.com/office/drawing/2014/main" id="{F09EC431-387E-46CA-BEC2-F2AA2266DC7A}"/>
                </a:ext>
              </a:extLst>
            </p:cNvPr>
            <p:cNvSpPr/>
            <p:nvPr/>
          </p:nvSpPr>
          <p:spPr>
            <a:xfrm>
              <a:off x="3392480" y="4867408"/>
              <a:ext cx="377932" cy="313917"/>
            </a:xfrm>
            <a:custGeom>
              <a:avLst/>
              <a:gdLst>
                <a:gd name="connsiteX0" fmla="*/ 0 w 350808"/>
                <a:gd name="connsiteY0" fmla="*/ 30269 h 280789"/>
                <a:gd name="connsiteX1" fmla="*/ 62631 w 350808"/>
                <a:gd name="connsiteY1" fmla="*/ 117951 h 280789"/>
                <a:gd name="connsiteX2" fmla="*/ 125261 w 350808"/>
                <a:gd name="connsiteY2" fmla="*/ 67847 h 280789"/>
                <a:gd name="connsiteX3" fmla="*/ 125261 w 350808"/>
                <a:gd name="connsiteY3" fmla="*/ 5217 h 280789"/>
                <a:gd name="connsiteX4" fmla="*/ 275573 w 350808"/>
                <a:gd name="connsiteY4" fmla="*/ 17743 h 280789"/>
                <a:gd name="connsiteX5" fmla="*/ 350729 w 350808"/>
                <a:gd name="connsiteY5" fmla="*/ 130477 h 280789"/>
                <a:gd name="connsiteX6" fmla="*/ 263047 w 350808"/>
                <a:gd name="connsiteY6" fmla="*/ 168055 h 280789"/>
                <a:gd name="connsiteX7" fmla="*/ 200417 w 350808"/>
                <a:gd name="connsiteY7" fmla="*/ 193107 h 280789"/>
                <a:gd name="connsiteX8" fmla="*/ 300625 w 350808"/>
                <a:gd name="connsiteY8" fmla="*/ 280789 h 280789"/>
                <a:gd name="connsiteX0" fmla="*/ 0 w 350808"/>
                <a:gd name="connsiteY0" fmla="*/ 30269 h 280789"/>
                <a:gd name="connsiteX1" fmla="*/ 84062 w 350808"/>
                <a:gd name="connsiteY1" fmla="*/ 106045 h 280789"/>
                <a:gd name="connsiteX2" fmla="*/ 125261 w 350808"/>
                <a:gd name="connsiteY2" fmla="*/ 67847 h 280789"/>
                <a:gd name="connsiteX3" fmla="*/ 125261 w 350808"/>
                <a:gd name="connsiteY3" fmla="*/ 5217 h 280789"/>
                <a:gd name="connsiteX4" fmla="*/ 275573 w 350808"/>
                <a:gd name="connsiteY4" fmla="*/ 17743 h 280789"/>
                <a:gd name="connsiteX5" fmla="*/ 350729 w 350808"/>
                <a:gd name="connsiteY5" fmla="*/ 130477 h 280789"/>
                <a:gd name="connsiteX6" fmla="*/ 263047 w 350808"/>
                <a:gd name="connsiteY6" fmla="*/ 168055 h 280789"/>
                <a:gd name="connsiteX7" fmla="*/ 200417 w 350808"/>
                <a:gd name="connsiteY7" fmla="*/ 193107 h 280789"/>
                <a:gd name="connsiteX8" fmla="*/ 300625 w 350808"/>
                <a:gd name="connsiteY8" fmla="*/ 280789 h 280789"/>
                <a:gd name="connsiteX0" fmla="*/ 0 w 362714"/>
                <a:gd name="connsiteY0" fmla="*/ 39794 h 280789"/>
                <a:gd name="connsiteX1" fmla="*/ 95968 w 362714"/>
                <a:gd name="connsiteY1" fmla="*/ 106045 h 280789"/>
                <a:gd name="connsiteX2" fmla="*/ 137167 w 362714"/>
                <a:gd name="connsiteY2" fmla="*/ 67847 h 280789"/>
                <a:gd name="connsiteX3" fmla="*/ 137167 w 362714"/>
                <a:gd name="connsiteY3" fmla="*/ 5217 h 280789"/>
                <a:gd name="connsiteX4" fmla="*/ 287479 w 362714"/>
                <a:gd name="connsiteY4" fmla="*/ 17743 h 280789"/>
                <a:gd name="connsiteX5" fmla="*/ 362635 w 362714"/>
                <a:gd name="connsiteY5" fmla="*/ 130477 h 280789"/>
                <a:gd name="connsiteX6" fmla="*/ 274953 w 362714"/>
                <a:gd name="connsiteY6" fmla="*/ 168055 h 280789"/>
                <a:gd name="connsiteX7" fmla="*/ 212323 w 362714"/>
                <a:gd name="connsiteY7" fmla="*/ 193107 h 280789"/>
                <a:gd name="connsiteX8" fmla="*/ 312531 w 362714"/>
                <a:gd name="connsiteY8" fmla="*/ 280789 h 280789"/>
                <a:gd name="connsiteX0" fmla="*/ 0 w 362714"/>
                <a:gd name="connsiteY0" fmla="*/ 39794 h 280789"/>
                <a:gd name="connsiteX1" fmla="*/ 110256 w 362714"/>
                <a:gd name="connsiteY1" fmla="*/ 98901 h 280789"/>
                <a:gd name="connsiteX2" fmla="*/ 137167 w 362714"/>
                <a:gd name="connsiteY2" fmla="*/ 67847 h 280789"/>
                <a:gd name="connsiteX3" fmla="*/ 137167 w 362714"/>
                <a:gd name="connsiteY3" fmla="*/ 5217 h 280789"/>
                <a:gd name="connsiteX4" fmla="*/ 287479 w 362714"/>
                <a:gd name="connsiteY4" fmla="*/ 17743 h 280789"/>
                <a:gd name="connsiteX5" fmla="*/ 362635 w 362714"/>
                <a:gd name="connsiteY5" fmla="*/ 130477 h 280789"/>
                <a:gd name="connsiteX6" fmla="*/ 274953 w 362714"/>
                <a:gd name="connsiteY6" fmla="*/ 168055 h 280789"/>
                <a:gd name="connsiteX7" fmla="*/ 212323 w 362714"/>
                <a:gd name="connsiteY7" fmla="*/ 193107 h 280789"/>
                <a:gd name="connsiteX8" fmla="*/ 312531 w 362714"/>
                <a:gd name="connsiteY8" fmla="*/ 280789 h 280789"/>
                <a:gd name="connsiteX0" fmla="*/ 0 w 362714"/>
                <a:gd name="connsiteY0" fmla="*/ 39794 h 280789"/>
                <a:gd name="connsiteX1" fmla="*/ 110256 w 362714"/>
                <a:gd name="connsiteY1" fmla="*/ 98901 h 280789"/>
                <a:gd name="connsiteX2" fmla="*/ 137167 w 362714"/>
                <a:gd name="connsiteY2" fmla="*/ 67847 h 280789"/>
                <a:gd name="connsiteX3" fmla="*/ 137167 w 362714"/>
                <a:gd name="connsiteY3" fmla="*/ 5217 h 280789"/>
                <a:gd name="connsiteX4" fmla="*/ 287479 w 362714"/>
                <a:gd name="connsiteY4" fmla="*/ 17743 h 280789"/>
                <a:gd name="connsiteX5" fmla="*/ 362635 w 362714"/>
                <a:gd name="connsiteY5" fmla="*/ 130477 h 280789"/>
                <a:gd name="connsiteX6" fmla="*/ 274953 w 362714"/>
                <a:gd name="connsiteY6" fmla="*/ 168055 h 280789"/>
                <a:gd name="connsiteX7" fmla="*/ 231373 w 362714"/>
                <a:gd name="connsiteY7" fmla="*/ 185963 h 280789"/>
                <a:gd name="connsiteX8" fmla="*/ 312531 w 362714"/>
                <a:gd name="connsiteY8" fmla="*/ 280789 h 280789"/>
                <a:gd name="connsiteX0" fmla="*/ 0 w 362714"/>
                <a:gd name="connsiteY0" fmla="*/ 39794 h 290314"/>
                <a:gd name="connsiteX1" fmla="*/ 110256 w 362714"/>
                <a:gd name="connsiteY1" fmla="*/ 98901 h 290314"/>
                <a:gd name="connsiteX2" fmla="*/ 137167 w 362714"/>
                <a:gd name="connsiteY2" fmla="*/ 67847 h 290314"/>
                <a:gd name="connsiteX3" fmla="*/ 137167 w 362714"/>
                <a:gd name="connsiteY3" fmla="*/ 5217 h 290314"/>
                <a:gd name="connsiteX4" fmla="*/ 287479 w 362714"/>
                <a:gd name="connsiteY4" fmla="*/ 17743 h 290314"/>
                <a:gd name="connsiteX5" fmla="*/ 362635 w 362714"/>
                <a:gd name="connsiteY5" fmla="*/ 130477 h 290314"/>
                <a:gd name="connsiteX6" fmla="*/ 274953 w 362714"/>
                <a:gd name="connsiteY6" fmla="*/ 168055 h 290314"/>
                <a:gd name="connsiteX7" fmla="*/ 231373 w 362714"/>
                <a:gd name="connsiteY7" fmla="*/ 185963 h 290314"/>
                <a:gd name="connsiteX8" fmla="*/ 314912 w 362714"/>
                <a:gd name="connsiteY8" fmla="*/ 290314 h 290314"/>
                <a:gd name="connsiteX0" fmla="*/ 0 w 362714"/>
                <a:gd name="connsiteY0" fmla="*/ 39794 h 311745"/>
                <a:gd name="connsiteX1" fmla="*/ 110256 w 362714"/>
                <a:gd name="connsiteY1" fmla="*/ 98901 h 311745"/>
                <a:gd name="connsiteX2" fmla="*/ 137167 w 362714"/>
                <a:gd name="connsiteY2" fmla="*/ 67847 h 311745"/>
                <a:gd name="connsiteX3" fmla="*/ 137167 w 362714"/>
                <a:gd name="connsiteY3" fmla="*/ 5217 h 311745"/>
                <a:gd name="connsiteX4" fmla="*/ 287479 w 362714"/>
                <a:gd name="connsiteY4" fmla="*/ 17743 h 311745"/>
                <a:gd name="connsiteX5" fmla="*/ 362635 w 362714"/>
                <a:gd name="connsiteY5" fmla="*/ 130477 h 311745"/>
                <a:gd name="connsiteX6" fmla="*/ 274953 w 362714"/>
                <a:gd name="connsiteY6" fmla="*/ 168055 h 311745"/>
                <a:gd name="connsiteX7" fmla="*/ 231373 w 362714"/>
                <a:gd name="connsiteY7" fmla="*/ 185963 h 311745"/>
                <a:gd name="connsiteX8" fmla="*/ 322056 w 362714"/>
                <a:gd name="connsiteY8" fmla="*/ 311745 h 311745"/>
                <a:gd name="connsiteX0" fmla="*/ 0 w 362714"/>
                <a:gd name="connsiteY0" fmla="*/ 25506 h 311745"/>
                <a:gd name="connsiteX1" fmla="*/ 110256 w 362714"/>
                <a:gd name="connsiteY1" fmla="*/ 98901 h 311745"/>
                <a:gd name="connsiteX2" fmla="*/ 137167 w 362714"/>
                <a:gd name="connsiteY2" fmla="*/ 67847 h 311745"/>
                <a:gd name="connsiteX3" fmla="*/ 137167 w 362714"/>
                <a:gd name="connsiteY3" fmla="*/ 5217 h 311745"/>
                <a:gd name="connsiteX4" fmla="*/ 287479 w 362714"/>
                <a:gd name="connsiteY4" fmla="*/ 17743 h 311745"/>
                <a:gd name="connsiteX5" fmla="*/ 362635 w 362714"/>
                <a:gd name="connsiteY5" fmla="*/ 130477 h 311745"/>
                <a:gd name="connsiteX6" fmla="*/ 274953 w 362714"/>
                <a:gd name="connsiteY6" fmla="*/ 168055 h 311745"/>
                <a:gd name="connsiteX7" fmla="*/ 231373 w 362714"/>
                <a:gd name="connsiteY7" fmla="*/ 185963 h 311745"/>
                <a:gd name="connsiteX8" fmla="*/ 322056 w 362714"/>
                <a:gd name="connsiteY8" fmla="*/ 311745 h 311745"/>
                <a:gd name="connsiteX0" fmla="*/ 0 w 362714"/>
                <a:gd name="connsiteY0" fmla="*/ 25506 h 299839"/>
                <a:gd name="connsiteX1" fmla="*/ 110256 w 362714"/>
                <a:gd name="connsiteY1" fmla="*/ 98901 h 299839"/>
                <a:gd name="connsiteX2" fmla="*/ 137167 w 362714"/>
                <a:gd name="connsiteY2" fmla="*/ 67847 h 299839"/>
                <a:gd name="connsiteX3" fmla="*/ 137167 w 362714"/>
                <a:gd name="connsiteY3" fmla="*/ 5217 h 299839"/>
                <a:gd name="connsiteX4" fmla="*/ 287479 w 362714"/>
                <a:gd name="connsiteY4" fmla="*/ 17743 h 299839"/>
                <a:gd name="connsiteX5" fmla="*/ 362635 w 362714"/>
                <a:gd name="connsiteY5" fmla="*/ 130477 h 299839"/>
                <a:gd name="connsiteX6" fmla="*/ 274953 w 362714"/>
                <a:gd name="connsiteY6" fmla="*/ 168055 h 299839"/>
                <a:gd name="connsiteX7" fmla="*/ 231373 w 362714"/>
                <a:gd name="connsiteY7" fmla="*/ 185963 h 299839"/>
                <a:gd name="connsiteX8" fmla="*/ 341106 w 362714"/>
                <a:gd name="connsiteY8" fmla="*/ 299839 h 299839"/>
                <a:gd name="connsiteX0" fmla="*/ 0 w 362714"/>
                <a:gd name="connsiteY0" fmla="*/ 25506 h 299839"/>
                <a:gd name="connsiteX1" fmla="*/ 110256 w 362714"/>
                <a:gd name="connsiteY1" fmla="*/ 98901 h 299839"/>
                <a:gd name="connsiteX2" fmla="*/ 137167 w 362714"/>
                <a:gd name="connsiteY2" fmla="*/ 67847 h 299839"/>
                <a:gd name="connsiteX3" fmla="*/ 137167 w 362714"/>
                <a:gd name="connsiteY3" fmla="*/ 5217 h 299839"/>
                <a:gd name="connsiteX4" fmla="*/ 287479 w 362714"/>
                <a:gd name="connsiteY4" fmla="*/ 17743 h 299839"/>
                <a:gd name="connsiteX5" fmla="*/ 362635 w 362714"/>
                <a:gd name="connsiteY5" fmla="*/ 130477 h 299839"/>
                <a:gd name="connsiteX6" fmla="*/ 274953 w 362714"/>
                <a:gd name="connsiteY6" fmla="*/ 168055 h 299839"/>
                <a:gd name="connsiteX7" fmla="*/ 231373 w 362714"/>
                <a:gd name="connsiteY7" fmla="*/ 185963 h 299839"/>
                <a:gd name="connsiteX8" fmla="*/ 257045 w 362714"/>
                <a:gd name="connsiteY8" fmla="*/ 243178 h 299839"/>
                <a:gd name="connsiteX9" fmla="*/ 341106 w 362714"/>
                <a:gd name="connsiteY9" fmla="*/ 299839 h 299839"/>
                <a:gd name="connsiteX0" fmla="*/ 0 w 362714"/>
                <a:gd name="connsiteY0" fmla="*/ 25506 h 295077"/>
                <a:gd name="connsiteX1" fmla="*/ 110256 w 362714"/>
                <a:gd name="connsiteY1" fmla="*/ 98901 h 295077"/>
                <a:gd name="connsiteX2" fmla="*/ 137167 w 362714"/>
                <a:gd name="connsiteY2" fmla="*/ 67847 h 295077"/>
                <a:gd name="connsiteX3" fmla="*/ 137167 w 362714"/>
                <a:gd name="connsiteY3" fmla="*/ 5217 h 295077"/>
                <a:gd name="connsiteX4" fmla="*/ 287479 w 362714"/>
                <a:gd name="connsiteY4" fmla="*/ 17743 h 295077"/>
                <a:gd name="connsiteX5" fmla="*/ 362635 w 362714"/>
                <a:gd name="connsiteY5" fmla="*/ 130477 h 295077"/>
                <a:gd name="connsiteX6" fmla="*/ 274953 w 362714"/>
                <a:gd name="connsiteY6" fmla="*/ 168055 h 295077"/>
                <a:gd name="connsiteX7" fmla="*/ 231373 w 362714"/>
                <a:gd name="connsiteY7" fmla="*/ 185963 h 295077"/>
                <a:gd name="connsiteX8" fmla="*/ 257045 w 362714"/>
                <a:gd name="connsiteY8" fmla="*/ 243178 h 295077"/>
                <a:gd name="connsiteX9" fmla="*/ 348250 w 362714"/>
                <a:gd name="connsiteY9" fmla="*/ 295077 h 295077"/>
                <a:gd name="connsiteX0" fmla="*/ 0 w 362714"/>
                <a:gd name="connsiteY0" fmla="*/ 25506 h 295077"/>
                <a:gd name="connsiteX1" fmla="*/ 93587 w 362714"/>
                <a:gd name="connsiteY1" fmla="*/ 108426 h 295077"/>
                <a:gd name="connsiteX2" fmla="*/ 137167 w 362714"/>
                <a:gd name="connsiteY2" fmla="*/ 67847 h 295077"/>
                <a:gd name="connsiteX3" fmla="*/ 137167 w 362714"/>
                <a:gd name="connsiteY3" fmla="*/ 5217 h 295077"/>
                <a:gd name="connsiteX4" fmla="*/ 287479 w 362714"/>
                <a:gd name="connsiteY4" fmla="*/ 17743 h 295077"/>
                <a:gd name="connsiteX5" fmla="*/ 362635 w 362714"/>
                <a:gd name="connsiteY5" fmla="*/ 130477 h 295077"/>
                <a:gd name="connsiteX6" fmla="*/ 274953 w 362714"/>
                <a:gd name="connsiteY6" fmla="*/ 168055 h 295077"/>
                <a:gd name="connsiteX7" fmla="*/ 231373 w 362714"/>
                <a:gd name="connsiteY7" fmla="*/ 185963 h 295077"/>
                <a:gd name="connsiteX8" fmla="*/ 257045 w 362714"/>
                <a:gd name="connsiteY8" fmla="*/ 243178 h 295077"/>
                <a:gd name="connsiteX9" fmla="*/ 348250 w 362714"/>
                <a:gd name="connsiteY9" fmla="*/ 295077 h 295077"/>
                <a:gd name="connsiteX0" fmla="*/ 0 w 372239"/>
                <a:gd name="connsiteY0" fmla="*/ 15981 h 295077"/>
                <a:gd name="connsiteX1" fmla="*/ 103112 w 372239"/>
                <a:gd name="connsiteY1" fmla="*/ 108426 h 295077"/>
                <a:gd name="connsiteX2" fmla="*/ 146692 w 372239"/>
                <a:gd name="connsiteY2" fmla="*/ 67847 h 295077"/>
                <a:gd name="connsiteX3" fmla="*/ 146692 w 372239"/>
                <a:gd name="connsiteY3" fmla="*/ 5217 h 295077"/>
                <a:gd name="connsiteX4" fmla="*/ 297004 w 372239"/>
                <a:gd name="connsiteY4" fmla="*/ 17743 h 295077"/>
                <a:gd name="connsiteX5" fmla="*/ 372160 w 372239"/>
                <a:gd name="connsiteY5" fmla="*/ 130477 h 295077"/>
                <a:gd name="connsiteX6" fmla="*/ 284478 w 372239"/>
                <a:gd name="connsiteY6" fmla="*/ 168055 h 295077"/>
                <a:gd name="connsiteX7" fmla="*/ 240898 w 372239"/>
                <a:gd name="connsiteY7" fmla="*/ 185963 h 295077"/>
                <a:gd name="connsiteX8" fmla="*/ 266570 w 372239"/>
                <a:gd name="connsiteY8" fmla="*/ 243178 h 295077"/>
                <a:gd name="connsiteX9" fmla="*/ 357775 w 372239"/>
                <a:gd name="connsiteY9" fmla="*/ 295077 h 295077"/>
                <a:gd name="connsiteX0" fmla="*/ 0 w 372239"/>
                <a:gd name="connsiteY0" fmla="*/ 15981 h 313917"/>
                <a:gd name="connsiteX1" fmla="*/ 103112 w 372239"/>
                <a:gd name="connsiteY1" fmla="*/ 108426 h 313917"/>
                <a:gd name="connsiteX2" fmla="*/ 146692 w 372239"/>
                <a:gd name="connsiteY2" fmla="*/ 67847 h 313917"/>
                <a:gd name="connsiteX3" fmla="*/ 146692 w 372239"/>
                <a:gd name="connsiteY3" fmla="*/ 5217 h 313917"/>
                <a:gd name="connsiteX4" fmla="*/ 297004 w 372239"/>
                <a:gd name="connsiteY4" fmla="*/ 17743 h 313917"/>
                <a:gd name="connsiteX5" fmla="*/ 372160 w 372239"/>
                <a:gd name="connsiteY5" fmla="*/ 130477 h 313917"/>
                <a:gd name="connsiteX6" fmla="*/ 284478 w 372239"/>
                <a:gd name="connsiteY6" fmla="*/ 168055 h 313917"/>
                <a:gd name="connsiteX7" fmla="*/ 240898 w 372239"/>
                <a:gd name="connsiteY7" fmla="*/ 185963 h 313917"/>
                <a:gd name="connsiteX8" fmla="*/ 266570 w 372239"/>
                <a:gd name="connsiteY8" fmla="*/ 243178 h 313917"/>
                <a:gd name="connsiteX9" fmla="*/ 349899 w 372239"/>
                <a:gd name="connsiteY9" fmla="*/ 313917 h 313917"/>
                <a:gd name="connsiteX0" fmla="*/ 0 w 377932"/>
                <a:gd name="connsiteY0" fmla="*/ 18612 h 313917"/>
                <a:gd name="connsiteX1" fmla="*/ 108805 w 377932"/>
                <a:gd name="connsiteY1" fmla="*/ 108426 h 313917"/>
                <a:gd name="connsiteX2" fmla="*/ 152385 w 377932"/>
                <a:gd name="connsiteY2" fmla="*/ 67847 h 313917"/>
                <a:gd name="connsiteX3" fmla="*/ 152385 w 377932"/>
                <a:gd name="connsiteY3" fmla="*/ 5217 h 313917"/>
                <a:gd name="connsiteX4" fmla="*/ 302697 w 377932"/>
                <a:gd name="connsiteY4" fmla="*/ 17743 h 313917"/>
                <a:gd name="connsiteX5" fmla="*/ 377853 w 377932"/>
                <a:gd name="connsiteY5" fmla="*/ 130477 h 313917"/>
                <a:gd name="connsiteX6" fmla="*/ 290171 w 377932"/>
                <a:gd name="connsiteY6" fmla="*/ 168055 h 313917"/>
                <a:gd name="connsiteX7" fmla="*/ 246591 w 377932"/>
                <a:gd name="connsiteY7" fmla="*/ 185963 h 313917"/>
                <a:gd name="connsiteX8" fmla="*/ 272263 w 377932"/>
                <a:gd name="connsiteY8" fmla="*/ 243178 h 313917"/>
                <a:gd name="connsiteX9" fmla="*/ 355592 w 377932"/>
                <a:gd name="connsiteY9" fmla="*/ 313917 h 3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932" h="313917">
                  <a:moveTo>
                    <a:pt x="0" y="18612"/>
                  </a:moveTo>
                  <a:cubicBezTo>
                    <a:pt x="20877" y="59321"/>
                    <a:pt x="83408" y="100220"/>
                    <a:pt x="108805" y="108426"/>
                  </a:cubicBezTo>
                  <a:cubicBezTo>
                    <a:pt x="134203" y="116632"/>
                    <a:pt x="145122" y="85049"/>
                    <a:pt x="152385" y="67847"/>
                  </a:cubicBezTo>
                  <a:cubicBezTo>
                    <a:pt x="159648" y="50645"/>
                    <a:pt x="127333" y="13568"/>
                    <a:pt x="152385" y="5217"/>
                  </a:cubicBezTo>
                  <a:cubicBezTo>
                    <a:pt x="177437" y="-3134"/>
                    <a:pt x="265119" y="-3134"/>
                    <a:pt x="302697" y="17743"/>
                  </a:cubicBezTo>
                  <a:cubicBezTo>
                    <a:pt x="340275" y="38620"/>
                    <a:pt x="379941" y="105425"/>
                    <a:pt x="377853" y="130477"/>
                  </a:cubicBezTo>
                  <a:cubicBezTo>
                    <a:pt x="375765" y="155529"/>
                    <a:pt x="312048" y="158807"/>
                    <a:pt x="290171" y="168055"/>
                  </a:cubicBezTo>
                  <a:cubicBezTo>
                    <a:pt x="268294" y="177303"/>
                    <a:pt x="249576" y="173443"/>
                    <a:pt x="246591" y="185963"/>
                  </a:cubicBezTo>
                  <a:cubicBezTo>
                    <a:pt x="243606" y="198483"/>
                    <a:pt x="253974" y="224199"/>
                    <a:pt x="272263" y="243178"/>
                  </a:cubicBezTo>
                  <a:cubicBezTo>
                    <a:pt x="290552" y="262157"/>
                    <a:pt x="345154" y="303680"/>
                    <a:pt x="355592" y="313917"/>
                  </a:cubicBezTo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AFCF73B-5159-4111-8729-3C952188B363}"/>
              </a:ext>
            </a:extLst>
          </p:cNvPr>
          <p:cNvGrpSpPr/>
          <p:nvPr/>
        </p:nvGrpSpPr>
        <p:grpSpPr>
          <a:xfrm>
            <a:off x="5234362" y="3970383"/>
            <a:ext cx="365839" cy="268703"/>
            <a:chOff x="3444942" y="3256414"/>
            <a:chExt cx="569918" cy="418596"/>
          </a:xfrm>
          <a:solidFill>
            <a:schemeClr val="bg1">
              <a:lumMod val="95000"/>
            </a:schemeClr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8D2894F-5914-4FF1-9CFD-1EE35A6B9ED0}"/>
                </a:ext>
              </a:extLst>
            </p:cNvPr>
            <p:cNvSpPr/>
            <p:nvPr/>
          </p:nvSpPr>
          <p:spPr>
            <a:xfrm>
              <a:off x="3444942" y="3256414"/>
              <a:ext cx="153440" cy="117615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D89AC96-C4F1-492C-9FB5-54BBEDC058E4}"/>
                </a:ext>
              </a:extLst>
            </p:cNvPr>
            <p:cNvSpPr/>
            <p:nvPr/>
          </p:nvSpPr>
          <p:spPr>
            <a:xfrm>
              <a:off x="3764113" y="3327555"/>
              <a:ext cx="153440" cy="117615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2C14054-369B-48B3-8CF2-05835F6B54CD}"/>
                </a:ext>
              </a:extLst>
            </p:cNvPr>
            <p:cNvSpPr/>
            <p:nvPr/>
          </p:nvSpPr>
          <p:spPr>
            <a:xfrm>
              <a:off x="3861420" y="3557395"/>
              <a:ext cx="153440" cy="117615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70D209-568D-4962-875F-5B3D12ACEDC7}"/>
              </a:ext>
            </a:extLst>
          </p:cNvPr>
          <p:cNvGrpSpPr/>
          <p:nvPr/>
        </p:nvGrpSpPr>
        <p:grpSpPr>
          <a:xfrm>
            <a:off x="5204364" y="4149468"/>
            <a:ext cx="631339" cy="666964"/>
            <a:chOff x="3398211" y="3535398"/>
            <a:chExt cx="983523" cy="1039022"/>
          </a:xfrm>
          <a:solidFill>
            <a:schemeClr val="bg1">
              <a:lumMod val="95000"/>
            </a:schemeClr>
          </a:solidFill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01C7CED-F390-43B3-8911-24A6A6A7022E}"/>
                </a:ext>
              </a:extLst>
            </p:cNvPr>
            <p:cNvGrpSpPr/>
            <p:nvPr/>
          </p:nvGrpSpPr>
          <p:grpSpPr>
            <a:xfrm>
              <a:off x="3398211" y="3535398"/>
              <a:ext cx="983523" cy="1039022"/>
              <a:chOff x="3398211" y="3535398"/>
              <a:chExt cx="983523" cy="1039022"/>
            </a:xfrm>
            <a:grpFill/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8B7212B0-9C2F-4B6E-8B25-2F08067C5118}"/>
                  </a:ext>
                </a:extLst>
              </p:cNvPr>
              <p:cNvGrpSpPr/>
              <p:nvPr/>
            </p:nvGrpSpPr>
            <p:grpSpPr>
              <a:xfrm rot="695511">
                <a:off x="3398211" y="3535398"/>
                <a:ext cx="983523" cy="838794"/>
                <a:chOff x="3527837" y="4326022"/>
                <a:chExt cx="1452969" cy="1239158"/>
              </a:xfrm>
              <a:grpFill/>
            </p:grpSpPr>
            <p:sp>
              <p:nvSpPr>
                <p:cNvPr id="321" name="Freeform 88">
                  <a:extLst>
                    <a:ext uri="{FF2B5EF4-FFF2-40B4-BE49-F238E27FC236}">
                      <a16:creationId xmlns:a16="http://schemas.microsoft.com/office/drawing/2014/main" id="{F239CF08-2C27-4057-B112-A6E33C25EF41}"/>
                    </a:ext>
                  </a:extLst>
                </p:cNvPr>
                <p:cNvSpPr/>
                <p:nvPr/>
              </p:nvSpPr>
              <p:spPr>
                <a:xfrm>
                  <a:off x="3674925" y="4326022"/>
                  <a:ext cx="835610" cy="300842"/>
                </a:xfrm>
                <a:custGeom>
                  <a:avLst/>
                  <a:gdLst>
                    <a:gd name="connsiteX0" fmla="*/ 83446 w 1421200"/>
                    <a:gd name="connsiteY0" fmla="*/ 269097 h 508389"/>
                    <a:gd name="connsiteX1" fmla="*/ 577222 w 1421200"/>
                    <a:gd name="connsiteY1" fmla="*/ 387969 h 508389"/>
                    <a:gd name="connsiteX2" fmla="*/ 1116718 w 1421200"/>
                    <a:gd name="connsiteY2" fmla="*/ 195945 h 508389"/>
                    <a:gd name="connsiteX3" fmla="*/ 1308742 w 1421200"/>
                    <a:gd name="connsiteY3" fmla="*/ 3921 h 508389"/>
                    <a:gd name="connsiteX4" fmla="*/ 1418470 w 1421200"/>
                    <a:gd name="connsiteY4" fmla="*/ 86217 h 508389"/>
                    <a:gd name="connsiteX5" fmla="*/ 1199014 w 1421200"/>
                    <a:gd name="connsiteY5" fmla="*/ 314817 h 508389"/>
                    <a:gd name="connsiteX6" fmla="*/ 787534 w 1421200"/>
                    <a:gd name="connsiteY6" fmla="*/ 461121 h 508389"/>
                    <a:gd name="connsiteX7" fmla="*/ 449206 w 1421200"/>
                    <a:gd name="connsiteY7" fmla="*/ 506841 h 508389"/>
                    <a:gd name="connsiteX8" fmla="*/ 65158 w 1421200"/>
                    <a:gd name="connsiteY8" fmla="*/ 415401 h 508389"/>
                    <a:gd name="connsiteX9" fmla="*/ 1150 w 1421200"/>
                    <a:gd name="connsiteY9" fmla="*/ 305673 h 508389"/>
                    <a:gd name="connsiteX10" fmla="*/ 74302 w 1421200"/>
                    <a:gd name="connsiteY10" fmla="*/ 214233 h 508389"/>
                    <a:gd name="connsiteX11" fmla="*/ 83446 w 1421200"/>
                    <a:gd name="connsiteY11" fmla="*/ 269097 h 508389"/>
                    <a:gd name="connsiteX0" fmla="*/ 83446 w 1421200"/>
                    <a:gd name="connsiteY0" fmla="*/ 269097 h 508389"/>
                    <a:gd name="connsiteX1" fmla="*/ 577222 w 1421200"/>
                    <a:gd name="connsiteY1" fmla="*/ 387969 h 508389"/>
                    <a:gd name="connsiteX2" fmla="*/ 1116718 w 1421200"/>
                    <a:gd name="connsiteY2" fmla="*/ 195945 h 508389"/>
                    <a:gd name="connsiteX3" fmla="*/ 1308742 w 1421200"/>
                    <a:gd name="connsiteY3" fmla="*/ 3921 h 508389"/>
                    <a:gd name="connsiteX4" fmla="*/ 1418470 w 1421200"/>
                    <a:gd name="connsiteY4" fmla="*/ 86217 h 508389"/>
                    <a:gd name="connsiteX5" fmla="*/ 1199014 w 1421200"/>
                    <a:gd name="connsiteY5" fmla="*/ 314817 h 508389"/>
                    <a:gd name="connsiteX6" fmla="*/ 787534 w 1421200"/>
                    <a:gd name="connsiteY6" fmla="*/ 461121 h 508389"/>
                    <a:gd name="connsiteX7" fmla="*/ 449206 w 1421200"/>
                    <a:gd name="connsiteY7" fmla="*/ 506841 h 508389"/>
                    <a:gd name="connsiteX8" fmla="*/ 65158 w 1421200"/>
                    <a:gd name="connsiteY8" fmla="*/ 415401 h 508389"/>
                    <a:gd name="connsiteX9" fmla="*/ 1150 w 1421200"/>
                    <a:gd name="connsiteY9" fmla="*/ 305673 h 508389"/>
                    <a:gd name="connsiteX10" fmla="*/ 83446 w 1421200"/>
                    <a:gd name="connsiteY10" fmla="*/ 269097 h 508389"/>
                    <a:gd name="connsiteX0" fmla="*/ 83446 w 1421200"/>
                    <a:gd name="connsiteY0" fmla="*/ 269097 h 511670"/>
                    <a:gd name="connsiteX1" fmla="*/ 577222 w 1421200"/>
                    <a:gd name="connsiteY1" fmla="*/ 387969 h 511670"/>
                    <a:gd name="connsiteX2" fmla="*/ 1116718 w 1421200"/>
                    <a:gd name="connsiteY2" fmla="*/ 195945 h 511670"/>
                    <a:gd name="connsiteX3" fmla="*/ 1308742 w 1421200"/>
                    <a:gd name="connsiteY3" fmla="*/ 3921 h 511670"/>
                    <a:gd name="connsiteX4" fmla="*/ 1418470 w 1421200"/>
                    <a:gd name="connsiteY4" fmla="*/ 86217 h 511670"/>
                    <a:gd name="connsiteX5" fmla="*/ 1199014 w 1421200"/>
                    <a:gd name="connsiteY5" fmla="*/ 314817 h 511670"/>
                    <a:gd name="connsiteX6" fmla="*/ 814966 w 1421200"/>
                    <a:gd name="connsiteY6" fmla="*/ 479409 h 511670"/>
                    <a:gd name="connsiteX7" fmla="*/ 449206 w 1421200"/>
                    <a:gd name="connsiteY7" fmla="*/ 506841 h 511670"/>
                    <a:gd name="connsiteX8" fmla="*/ 65158 w 1421200"/>
                    <a:gd name="connsiteY8" fmla="*/ 415401 h 511670"/>
                    <a:gd name="connsiteX9" fmla="*/ 1150 w 1421200"/>
                    <a:gd name="connsiteY9" fmla="*/ 305673 h 511670"/>
                    <a:gd name="connsiteX10" fmla="*/ 83446 w 1421200"/>
                    <a:gd name="connsiteY10" fmla="*/ 269097 h 51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1200" h="511670">
                      <a:moveTo>
                        <a:pt x="83446" y="269097"/>
                      </a:moveTo>
                      <a:cubicBezTo>
                        <a:pt x="179458" y="282813"/>
                        <a:pt x="405010" y="400161"/>
                        <a:pt x="577222" y="387969"/>
                      </a:cubicBezTo>
                      <a:cubicBezTo>
                        <a:pt x="749434" y="375777"/>
                        <a:pt x="994798" y="259953"/>
                        <a:pt x="1116718" y="195945"/>
                      </a:cubicBezTo>
                      <a:cubicBezTo>
                        <a:pt x="1238638" y="131937"/>
                        <a:pt x="1258450" y="22209"/>
                        <a:pt x="1308742" y="3921"/>
                      </a:cubicBezTo>
                      <a:cubicBezTo>
                        <a:pt x="1359034" y="-14367"/>
                        <a:pt x="1436758" y="34401"/>
                        <a:pt x="1418470" y="86217"/>
                      </a:cubicBezTo>
                      <a:cubicBezTo>
                        <a:pt x="1400182" y="138033"/>
                        <a:pt x="1299598" y="249285"/>
                        <a:pt x="1199014" y="314817"/>
                      </a:cubicBezTo>
                      <a:cubicBezTo>
                        <a:pt x="1098430" y="380349"/>
                        <a:pt x="939934" y="447405"/>
                        <a:pt x="814966" y="479409"/>
                      </a:cubicBezTo>
                      <a:cubicBezTo>
                        <a:pt x="689998" y="511413"/>
                        <a:pt x="574174" y="517509"/>
                        <a:pt x="449206" y="506841"/>
                      </a:cubicBezTo>
                      <a:cubicBezTo>
                        <a:pt x="324238" y="496173"/>
                        <a:pt x="139834" y="448929"/>
                        <a:pt x="65158" y="415401"/>
                      </a:cubicBezTo>
                      <a:cubicBezTo>
                        <a:pt x="-9518" y="381873"/>
                        <a:pt x="-374" y="339201"/>
                        <a:pt x="1150" y="305673"/>
                      </a:cubicBezTo>
                      <a:cubicBezTo>
                        <a:pt x="4198" y="281289"/>
                        <a:pt x="-12566" y="255381"/>
                        <a:pt x="83446" y="26909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Freeform 89">
                  <a:extLst>
                    <a:ext uri="{FF2B5EF4-FFF2-40B4-BE49-F238E27FC236}">
                      <a16:creationId xmlns:a16="http://schemas.microsoft.com/office/drawing/2014/main" id="{C9687CBD-2BFF-4DA6-813C-C942C26EE799}"/>
                    </a:ext>
                  </a:extLst>
                </p:cNvPr>
                <p:cNvSpPr/>
                <p:nvPr/>
              </p:nvSpPr>
              <p:spPr>
                <a:xfrm>
                  <a:off x="3542644" y="4402689"/>
                  <a:ext cx="1245322" cy="448349"/>
                </a:xfrm>
                <a:custGeom>
                  <a:avLst/>
                  <a:gdLst>
                    <a:gd name="connsiteX0" fmla="*/ 83446 w 1421200"/>
                    <a:gd name="connsiteY0" fmla="*/ 269097 h 508389"/>
                    <a:gd name="connsiteX1" fmla="*/ 577222 w 1421200"/>
                    <a:gd name="connsiteY1" fmla="*/ 387969 h 508389"/>
                    <a:gd name="connsiteX2" fmla="*/ 1116718 w 1421200"/>
                    <a:gd name="connsiteY2" fmla="*/ 195945 h 508389"/>
                    <a:gd name="connsiteX3" fmla="*/ 1308742 w 1421200"/>
                    <a:gd name="connsiteY3" fmla="*/ 3921 h 508389"/>
                    <a:gd name="connsiteX4" fmla="*/ 1418470 w 1421200"/>
                    <a:gd name="connsiteY4" fmla="*/ 86217 h 508389"/>
                    <a:gd name="connsiteX5" fmla="*/ 1199014 w 1421200"/>
                    <a:gd name="connsiteY5" fmla="*/ 314817 h 508389"/>
                    <a:gd name="connsiteX6" fmla="*/ 787534 w 1421200"/>
                    <a:gd name="connsiteY6" fmla="*/ 461121 h 508389"/>
                    <a:gd name="connsiteX7" fmla="*/ 449206 w 1421200"/>
                    <a:gd name="connsiteY7" fmla="*/ 506841 h 508389"/>
                    <a:gd name="connsiteX8" fmla="*/ 65158 w 1421200"/>
                    <a:gd name="connsiteY8" fmla="*/ 415401 h 508389"/>
                    <a:gd name="connsiteX9" fmla="*/ 1150 w 1421200"/>
                    <a:gd name="connsiteY9" fmla="*/ 305673 h 508389"/>
                    <a:gd name="connsiteX10" fmla="*/ 74302 w 1421200"/>
                    <a:gd name="connsiteY10" fmla="*/ 214233 h 508389"/>
                    <a:gd name="connsiteX11" fmla="*/ 83446 w 1421200"/>
                    <a:gd name="connsiteY11" fmla="*/ 269097 h 508389"/>
                    <a:gd name="connsiteX0" fmla="*/ 83446 w 1421200"/>
                    <a:gd name="connsiteY0" fmla="*/ 269097 h 508389"/>
                    <a:gd name="connsiteX1" fmla="*/ 577222 w 1421200"/>
                    <a:gd name="connsiteY1" fmla="*/ 387969 h 508389"/>
                    <a:gd name="connsiteX2" fmla="*/ 1116718 w 1421200"/>
                    <a:gd name="connsiteY2" fmla="*/ 195945 h 508389"/>
                    <a:gd name="connsiteX3" fmla="*/ 1308742 w 1421200"/>
                    <a:gd name="connsiteY3" fmla="*/ 3921 h 508389"/>
                    <a:gd name="connsiteX4" fmla="*/ 1418470 w 1421200"/>
                    <a:gd name="connsiteY4" fmla="*/ 86217 h 508389"/>
                    <a:gd name="connsiteX5" fmla="*/ 1199014 w 1421200"/>
                    <a:gd name="connsiteY5" fmla="*/ 314817 h 508389"/>
                    <a:gd name="connsiteX6" fmla="*/ 787534 w 1421200"/>
                    <a:gd name="connsiteY6" fmla="*/ 461121 h 508389"/>
                    <a:gd name="connsiteX7" fmla="*/ 449206 w 1421200"/>
                    <a:gd name="connsiteY7" fmla="*/ 506841 h 508389"/>
                    <a:gd name="connsiteX8" fmla="*/ 65158 w 1421200"/>
                    <a:gd name="connsiteY8" fmla="*/ 415401 h 508389"/>
                    <a:gd name="connsiteX9" fmla="*/ 1150 w 1421200"/>
                    <a:gd name="connsiteY9" fmla="*/ 305673 h 508389"/>
                    <a:gd name="connsiteX10" fmla="*/ 83446 w 1421200"/>
                    <a:gd name="connsiteY10" fmla="*/ 269097 h 508389"/>
                    <a:gd name="connsiteX0" fmla="*/ 83446 w 1421200"/>
                    <a:gd name="connsiteY0" fmla="*/ 269097 h 511670"/>
                    <a:gd name="connsiteX1" fmla="*/ 577222 w 1421200"/>
                    <a:gd name="connsiteY1" fmla="*/ 387969 h 511670"/>
                    <a:gd name="connsiteX2" fmla="*/ 1116718 w 1421200"/>
                    <a:gd name="connsiteY2" fmla="*/ 195945 h 511670"/>
                    <a:gd name="connsiteX3" fmla="*/ 1308742 w 1421200"/>
                    <a:gd name="connsiteY3" fmla="*/ 3921 h 511670"/>
                    <a:gd name="connsiteX4" fmla="*/ 1418470 w 1421200"/>
                    <a:gd name="connsiteY4" fmla="*/ 86217 h 511670"/>
                    <a:gd name="connsiteX5" fmla="*/ 1199014 w 1421200"/>
                    <a:gd name="connsiteY5" fmla="*/ 314817 h 511670"/>
                    <a:gd name="connsiteX6" fmla="*/ 814966 w 1421200"/>
                    <a:gd name="connsiteY6" fmla="*/ 479409 h 511670"/>
                    <a:gd name="connsiteX7" fmla="*/ 449206 w 1421200"/>
                    <a:gd name="connsiteY7" fmla="*/ 506841 h 511670"/>
                    <a:gd name="connsiteX8" fmla="*/ 65158 w 1421200"/>
                    <a:gd name="connsiteY8" fmla="*/ 415401 h 511670"/>
                    <a:gd name="connsiteX9" fmla="*/ 1150 w 1421200"/>
                    <a:gd name="connsiteY9" fmla="*/ 305673 h 511670"/>
                    <a:gd name="connsiteX10" fmla="*/ 83446 w 1421200"/>
                    <a:gd name="connsiteY10" fmla="*/ 269097 h 51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1200" h="511670">
                      <a:moveTo>
                        <a:pt x="83446" y="269097"/>
                      </a:moveTo>
                      <a:cubicBezTo>
                        <a:pt x="179458" y="282813"/>
                        <a:pt x="405010" y="400161"/>
                        <a:pt x="577222" y="387969"/>
                      </a:cubicBezTo>
                      <a:cubicBezTo>
                        <a:pt x="749434" y="375777"/>
                        <a:pt x="994798" y="259953"/>
                        <a:pt x="1116718" y="195945"/>
                      </a:cubicBezTo>
                      <a:cubicBezTo>
                        <a:pt x="1238638" y="131937"/>
                        <a:pt x="1258450" y="22209"/>
                        <a:pt x="1308742" y="3921"/>
                      </a:cubicBezTo>
                      <a:cubicBezTo>
                        <a:pt x="1359034" y="-14367"/>
                        <a:pt x="1436758" y="34401"/>
                        <a:pt x="1418470" y="86217"/>
                      </a:cubicBezTo>
                      <a:cubicBezTo>
                        <a:pt x="1400182" y="138033"/>
                        <a:pt x="1299598" y="249285"/>
                        <a:pt x="1199014" y="314817"/>
                      </a:cubicBezTo>
                      <a:cubicBezTo>
                        <a:pt x="1098430" y="380349"/>
                        <a:pt x="939934" y="447405"/>
                        <a:pt x="814966" y="479409"/>
                      </a:cubicBezTo>
                      <a:cubicBezTo>
                        <a:pt x="689998" y="511413"/>
                        <a:pt x="574174" y="517509"/>
                        <a:pt x="449206" y="506841"/>
                      </a:cubicBezTo>
                      <a:cubicBezTo>
                        <a:pt x="324238" y="496173"/>
                        <a:pt x="139834" y="448929"/>
                        <a:pt x="65158" y="415401"/>
                      </a:cubicBezTo>
                      <a:cubicBezTo>
                        <a:pt x="-9518" y="381873"/>
                        <a:pt x="-374" y="339201"/>
                        <a:pt x="1150" y="305673"/>
                      </a:cubicBezTo>
                      <a:cubicBezTo>
                        <a:pt x="4198" y="281289"/>
                        <a:pt x="-12566" y="255381"/>
                        <a:pt x="83446" y="26909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76C0A958-5AA1-4E50-92D8-EFC3B15612B7}"/>
                    </a:ext>
                  </a:extLst>
                </p:cNvPr>
                <p:cNvGrpSpPr/>
                <p:nvPr/>
              </p:nvGrpSpPr>
              <p:grpSpPr>
                <a:xfrm flipH="1" flipV="1">
                  <a:off x="3631345" y="5040164"/>
                  <a:ext cx="1245322" cy="525016"/>
                  <a:chOff x="3542644" y="5341006"/>
                  <a:chExt cx="1245322" cy="525016"/>
                </a:xfrm>
                <a:grpFill/>
              </p:grpSpPr>
              <p:sp>
                <p:nvSpPr>
                  <p:cNvPr id="325" name="Freeform 90">
                    <a:extLst>
                      <a:ext uri="{FF2B5EF4-FFF2-40B4-BE49-F238E27FC236}">
                        <a16:creationId xmlns:a16="http://schemas.microsoft.com/office/drawing/2014/main" id="{618B212A-FC2B-4535-A108-9075D8CBA43F}"/>
                      </a:ext>
                    </a:extLst>
                  </p:cNvPr>
                  <p:cNvSpPr/>
                  <p:nvPr/>
                </p:nvSpPr>
                <p:spPr>
                  <a:xfrm>
                    <a:off x="3674925" y="5341006"/>
                    <a:ext cx="835610" cy="300842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Freeform 91">
                    <a:extLst>
                      <a:ext uri="{FF2B5EF4-FFF2-40B4-BE49-F238E27FC236}">
                        <a16:creationId xmlns:a16="http://schemas.microsoft.com/office/drawing/2014/main" id="{7F76FFA2-DFA9-4C3A-A39E-00F8C689F0E3}"/>
                      </a:ext>
                    </a:extLst>
                  </p:cNvPr>
                  <p:cNvSpPr/>
                  <p:nvPr/>
                </p:nvSpPr>
                <p:spPr>
                  <a:xfrm>
                    <a:off x="3542644" y="5417673"/>
                    <a:ext cx="1245322" cy="448349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4" name="Freeform 94">
                  <a:extLst>
                    <a:ext uri="{FF2B5EF4-FFF2-40B4-BE49-F238E27FC236}">
                      <a16:creationId xmlns:a16="http://schemas.microsoft.com/office/drawing/2014/main" id="{FFC86020-26D2-496E-B7B5-5A97D1220249}"/>
                    </a:ext>
                  </a:extLst>
                </p:cNvPr>
                <p:cNvSpPr/>
                <p:nvPr/>
              </p:nvSpPr>
              <p:spPr>
                <a:xfrm>
                  <a:off x="3527837" y="4736176"/>
                  <a:ext cx="1452969" cy="421862"/>
                </a:xfrm>
                <a:custGeom>
                  <a:avLst/>
                  <a:gdLst>
                    <a:gd name="connsiteX0" fmla="*/ 65755 w 1452969"/>
                    <a:gd name="connsiteY0" fmla="*/ 238160 h 421862"/>
                    <a:gd name="connsiteX1" fmla="*/ 751555 w 1452969"/>
                    <a:gd name="connsiteY1" fmla="*/ 174152 h 421862"/>
                    <a:gd name="connsiteX2" fmla="*/ 1355059 w 1452969"/>
                    <a:gd name="connsiteY2" fmla="*/ 416 h 421862"/>
                    <a:gd name="connsiteX3" fmla="*/ 1419067 w 1452969"/>
                    <a:gd name="connsiteY3" fmla="*/ 128432 h 421862"/>
                    <a:gd name="connsiteX4" fmla="*/ 1016731 w 1452969"/>
                    <a:gd name="connsiteY4" fmla="*/ 219872 h 421862"/>
                    <a:gd name="connsiteX5" fmla="*/ 404083 w 1452969"/>
                    <a:gd name="connsiteY5" fmla="*/ 302168 h 421862"/>
                    <a:gd name="connsiteX6" fmla="*/ 65755 w 1452969"/>
                    <a:gd name="connsiteY6" fmla="*/ 421040 h 421862"/>
                    <a:gd name="connsiteX7" fmla="*/ 65755 w 1452969"/>
                    <a:gd name="connsiteY7" fmla="*/ 238160 h 4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2969" h="421862">
                      <a:moveTo>
                        <a:pt x="65755" y="238160"/>
                      </a:moveTo>
                      <a:cubicBezTo>
                        <a:pt x="180055" y="197012"/>
                        <a:pt x="536671" y="213776"/>
                        <a:pt x="751555" y="174152"/>
                      </a:cubicBezTo>
                      <a:cubicBezTo>
                        <a:pt x="966439" y="134528"/>
                        <a:pt x="1243807" y="8036"/>
                        <a:pt x="1355059" y="416"/>
                      </a:cubicBezTo>
                      <a:cubicBezTo>
                        <a:pt x="1466311" y="-7204"/>
                        <a:pt x="1475455" y="91856"/>
                        <a:pt x="1419067" y="128432"/>
                      </a:cubicBezTo>
                      <a:cubicBezTo>
                        <a:pt x="1362679" y="165008"/>
                        <a:pt x="1185895" y="190916"/>
                        <a:pt x="1016731" y="219872"/>
                      </a:cubicBezTo>
                      <a:cubicBezTo>
                        <a:pt x="847567" y="248828"/>
                        <a:pt x="562579" y="268640"/>
                        <a:pt x="404083" y="302168"/>
                      </a:cubicBezTo>
                      <a:cubicBezTo>
                        <a:pt x="245587" y="335696"/>
                        <a:pt x="122143" y="431708"/>
                        <a:pt x="65755" y="421040"/>
                      </a:cubicBezTo>
                      <a:cubicBezTo>
                        <a:pt x="9367" y="410372"/>
                        <a:pt x="-48545" y="279308"/>
                        <a:pt x="65755" y="23816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C3B35016-6264-404C-8CDF-10D92C7EF609}"/>
                  </a:ext>
                </a:extLst>
              </p:cNvPr>
              <p:cNvSpPr/>
              <p:nvPr/>
            </p:nvSpPr>
            <p:spPr>
              <a:xfrm>
                <a:off x="3720264" y="4216914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0A7EECF-F69C-4875-BAB2-256770E37AD7}"/>
                  </a:ext>
                </a:extLst>
              </p:cNvPr>
              <p:cNvSpPr/>
              <p:nvPr/>
            </p:nvSpPr>
            <p:spPr>
              <a:xfrm>
                <a:off x="3702678" y="4456805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16" name="Freeform 19">
              <a:extLst>
                <a:ext uri="{FF2B5EF4-FFF2-40B4-BE49-F238E27FC236}">
                  <a16:creationId xmlns:a16="http://schemas.microsoft.com/office/drawing/2014/main" id="{530B16C5-A442-4ED7-B2BD-2288FDE12E41}"/>
                </a:ext>
              </a:extLst>
            </p:cNvPr>
            <p:cNvSpPr/>
            <p:nvPr/>
          </p:nvSpPr>
          <p:spPr>
            <a:xfrm>
              <a:off x="3869531" y="3617119"/>
              <a:ext cx="173832" cy="69056"/>
            </a:xfrm>
            <a:custGeom>
              <a:avLst/>
              <a:gdLst>
                <a:gd name="connsiteX0" fmla="*/ 21432 w 173832"/>
                <a:gd name="connsiteY0" fmla="*/ 21432 h 64294"/>
                <a:gd name="connsiteX1" fmla="*/ 0 w 173832"/>
                <a:gd name="connsiteY1" fmla="*/ 64294 h 64294"/>
                <a:gd name="connsiteX2" fmla="*/ 142875 w 173832"/>
                <a:gd name="connsiteY2" fmla="*/ 33338 h 64294"/>
                <a:gd name="connsiteX3" fmla="*/ 173832 w 173832"/>
                <a:gd name="connsiteY3" fmla="*/ 23813 h 64294"/>
                <a:gd name="connsiteX4" fmla="*/ 130969 w 173832"/>
                <a:gd name="connsiteY4" fmla="*/ 0 h 64294"/>
                <a:gd name="connsiteX5" fmla="*/ 21432 w 173832"/>
                <a:gd name="connsiteY5" fmla="*/ 21432 h 64294"/>
                <a:gd name="connsiteX0" fmla="*/ 21432 w 173832"/>
                <a:gd name="connsiteY0" fmla="*/ 28575 h 71437"/>
                <a:gd name="connsiteX1" fmla="*/ 0 w 173832"/>
                <a:gd name="connsiteY1" fmla="*/ 71437 h 71437"/>
                <a:gd name="connsiteX2" fmla="*/ 142875 w 173832"/>
                <a:gd name="connsiteY2" fmla="*/ 40481 h 71437"/>
                <a:gd name="connsiteX3" fmla="*/ 173832 w 173832"/>
                <a:gd name="connsiteY3" fmla="*/ 30956 h 71437"/>
                <a:gd name="connsiteX4" fmla="*/ 128588 w 173832"/>
                <a:gd name="connsiteY4" fmla="*/ 0 h 71437"/>
                <a:gd name="connsiteX5" fmla="*/ 21432 w 173832"/>
                <a:gd name="connsiteY5" fmla="*/ 28575 h 71437"/>
                <a:gd name="connsiteX0" fmla="*/ 21432 w 173832"/>
                <a:gd name="connsiteY0" fmla="*/ 19050 h 61912"/>
                <a:gd name="connsiteX1" fmla="*/ 0 w 173832"/>
                <a:gd name="connsiteY1" fmla="*/ 61912 h 61912"/>
                <a:gd name="connsiteX2" fmla="*/ 142875 w 173832"/>
                <a:gd name="connsiteY2" fmla="*/ 30956 h 61912"/>
                <a:gd name="connsiteX3" fmla="*/ 173832 w 173832"/>
                <a:gd name="connsiteY3" fmla="*/ 21431 h 61912"/>
                <a:gd name="connsiteX4" fmla="*/ 133350 w 173832"/>
                <a:gd name="connsiteY4" fmla="*/ 0 h 61912"/>
                <a:gd name="connsiteX5" fmla="*/ 21432 w 173832"/>
                <a:gd name="connsiteY5" fmla="*/ 19050 h 61912"/>
                <a:gd name="connsiteX0" fmla="*/ 21432 w 173832"/>
                <a:gd name="connsiteY0" fmla="*/ 30956 h 73818"/>
                <a:gd name="connsiteX1" fmla="*/ 0 w 173832"/>
                <a:gd name="connsiteY1" fmla="*/ 73818 h 73818"/>
                <a:gd name="connsiteX2" fmla="*/ 142875 w 173832"/>
                <a:gd name="connsiteY2" fmla="*/ 42862 h 73818"/>
                <a:gd name="connsiteX3" fmla="*/ 173832 w 173832"/>
                <a:gd name="connsiteY3" fmla="*/ 33337 h 73818"/>
                <a:gd name="connsiteX4" fmla="*/ 126206 w 173832"/>
                <a:gd name="connsiteY4" fmla="*/ 0 h 73818"/>
                <a:gd name="connsiteX5" fmla="*/ 21432 w 173832"/>
                <a:gd name="connsiteY5" fmla="*/ 30956 h 73818"/>
                <a:gd name="connsiteX0" fmla="*/ 21432 w 173832"/>
                <a:gd name="connsiteY0" fmla="*/ 0 h 42862"/>
                <a:gd name="connsiteX1" fmla="*/ 0 w 173832"/>
                <a:gd name="connsiteY1" fmla="*/ 42862 h 42862"/>
                <a:gd name="connsiteX2" fmla="*/ 142875 w 173832"/>
                <a:gd name="connsiteY2" fmla="*/ 11906 h 42862"/>
                <a:gd name="connsiteX3" fmla="*/ 173832 w 173832"/>
                <a:gd name="connsiteY3" fmla="*/ 2381 h 42862"/>
                <a:gd name="connsiteX4" fmla="*/ 21432 w 173832"/>
                <a:gd name="connsiteY4" fmla="*/ 0 h 42862"/>
                <a:gd name="connsiteX0" fmla="*/ 21432 w 173832"/>
                <a:gd name="connsiteY0" fmla="*/ 26194 h 69056"/>
                <a:gd name="connsiteX1" fmla="*/ 0 w 173832"/>
                <a:gd name="connsiteY1" fmla="*/ 69056 h 69056"/>
                <a:gd name="connsiteX2" fmla="*/ 142875 w 173832"/>
                <a:gd name="connsiteY2" fmla="*/ 38100 h 69056"/>
                <a:gd name="connsiteX3" fmla="*/ 173832 w 173832"/>
                <a:gd name="connsiteY3" fmla="*/ 28575 h 69056"/>
                <a:gd name="connsiteX4" fmla="*/ 128588 w 173832"/>
                <a:gd name="connsiteY4" fmla="*/ 0 h 69056"/>
                <a:gd name="connsiteX5" fmla="*/ 21432 w 173832"/>
                <a:gd name="connsiteY5" fmla="*/ 26194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2" h="69056">
                  <a:moveTo>
                    <a:pt x="21432" y="26194"/>
                  </a:moveTo>
                  <a:lnTo>
                    <a:pt x="0" y="69056"/>
                  </a:lnTo>
                  <a:lnTo>
                    <a:pt x="142875" y="38100"/>
                  </a:lnTo>
                  <a:lnTo>
                    <a:pt x="173832" y="28575"/>
                  </a:lnTo>
                  <a:cubicBezTo>
                    <a:pt x="157163" y="27781"/>
                    <a:pt x="145257" y="794"/>
                    <a:pt x="128588" y="0"/>
                  </a:cubicBezTo>
                  <a:lnTo>
                    <a:pt x="21432" y="2619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232">
              <a:extLst>
                <a:ext uri="{FF2B5EF4-FFF2-40B4-BE49-F238E27FC236}">
                  <a16:creationId xmlns:a16="http://schemas.microsoft.com/office/drawing/2014/main" id="{B2CEA947-3344-4D94-8069-2E0CDD6ACD33}"/>
                </a:ext>
              </a:extLst>
            </p:cNvPr>
            <p:cNvSpPr/>
            <p:nvPr/>
          </p:nvSpPr>
          <p:spPr>
            <a:xfrm rot="10800000">
              <a:off x="3691880" y="4198779"/>
              <a:ext cx="173832" cy="70841"/>
            </a:xfrm>
            <a:custGeom>
              <a:avLst/>
              <a:gdLst>
                <a:gd name="connsiteX0" fmla="*/ 21432 w 173832"/>
                <a:gd name="connsiteY0" fmla="*/ 21432 h 64294"/>
                <a:gd name="connsiteX1" fmla="*/ 0 w 173832"/>
                <a:gd name="connsiteY1" fmla="*/ 64294 h 64294"/>
                <a:gd name="connsiteX2" fmla="*/ 142875 w 173832"/>
                <a:gd name="connsiteY2" fmla="*/ 33338 h 64294"/>
                <a:gd name="connsiteX3" fmla="*/ 173832 w 173832"/>
                <a:gd name="connsiteY3" fmla="*/ 23813 h 64294"/>
                <a:gd name="connsiteX4" fmla="*/ 130969 w 173832"/>
                <a:gd name="connsiteY4" fmla="*/ 0 h 64294"/>
                <a:gd name="connsiteX5" fmla="*/ 21432 w 173832"/>
                <a:gd name="connsiteY5" fmla="*/ 21432 h 64294"/>
                <a:gd name="connsiteX0" fmla="*/ 21432 w 173832"/>
                <a:gd name="connsiteY0" fmla="*/ 28575 h 71437"/>
                <a:gd name="connsiteX1" fmla="*/ 0 w 173832"/>
                <a:gd name="connsiteY1" fmla="*/ 71437 h 71437"/>
                <a:gd name="connsiteX2" fmla="*/ 142875 w 173832"/>
                <a:gd name="connsiteY2" fmla="*/ 40481 h 71437"/>
                <a:gd name="connsiteX3" fmla="*/ 173832 w 173832"/>
                <a:gd name="connsiteY3" fmla="*/ 30956 h 71437"/>
                <a:gd name="connsiteX4" fmla="*/ 128588 w 173832"/>
                <a:gd name="connsiteY4" fmla="*/ 0 h 71437"/>
                <a:gd name="connsiteX5" fmla="*/ 21432 w 173832"/>
                <a:gd name="connsiteY5" fmla="*/ 28575 h 71437"/>
                <a:gd name="connsiteX0" fmla="*/ 21432 w 173832"/>
                <a:gd name="connsiteY0" fmla="*/ 19050 h 61912"/>
                <a:gd name="connsiteX1" fmla="*/ 0 w 173832"/>
                <a:gd name="connsiteY1" fmla="*/ 61912 h 61912"/>
                <a:gd name="connsiteX2" fmla="*/ 142875 w 173832"/>
                <a:gd name="connsiteY2" fmla="*/ 30956 h 61912"/>
                <a:gd name="connsiteX3" fmla="*/ 173832 w 173832"/>
                <a:gd name="connsiteY3" fmla="*/ 21431 h 61912"/>
                <a:gd name="connsiteX4" fmla="*/ 133350 w 173832"/>
                <a:gd name="connsiteY4" fmla="*/ 0 h 61912"/>
                <a:gd name="connsiteX5" fmla="*/ 21432 w 173832"/>
                <a:gd name="connsiteY5" fmla="*/ 19050 h 61912"/>
                <a:gd name="connsiteX0" fmla="*/ 21432 w 173832"/>
                <a:gd name="connsiteY0" fmla="*/ 30956 h 73818"/>
                <a:gd name="connsiteX1" fmla="*/ 0 w 173832"/>
                <a:gd name="connsiteY1" fmla="*/ 73818 h 73818"/>
                <a:gd name="connsiteX2" fmla="*/ 142875 w 173832"/>
                <a:gd name="connsiteY2" fmla="*/ 42862 h 73818"/>
                <a:gd name="connsiteX3" fmla="*/ 173832 w 173832"/>
                <a:gd name="connsiteY3" fmla="*/ 33337 h 73818"/>
                <a:gd name="connsiteX4" fmla="*/ 126206 w 173832"/>
                <a:gd name="connsiteY4" fmla="*/ 0 h 73818"/>
                <a:gd name="connsiteX5" fmla="*/ 21432 w 173832"/>
                <a:gd name="connsiteY5" fmla="*/ 30956 h 73818"/>
                <a:gd name="connsiteX0" fmla="*/ 21432 w 173832"/>
                <a:gd name="connsiteY0" fmla="*/ 0 h 42862"/>
                <a:gd name="connsiteX1" fmla="*/ 0 w 173832"/>
                <a:gd name="connsiteY1" fmla="*/ 42862 h 42862"/>
                <a:gd name="connsiteX2" fmla="*/ 142875 w 173832"/>
                <a:gd name="connsiteY2" fmla="*/ 11906 h 42862"/>
                <a:gd name="connsiteX3" fmla="*/ 173832 w 173832"/>
                <a:gd name="connsiteY3" fmla="*/ 2381 h 42862"/>
                <a:gd name="connsiteX4" fmla="*/ 21432 w 173832"/>
                <a:gd name="connsiteY4" fmla="*/ 0 h 42862"/>
                <a:gd name="connsiteX0" fmla="*/ 21432 w 173832"/>
                <a:gd name="connsiteY0" fmla="*/ 26194 h 69056"/>
                <a:gd name="connsiteX1" fmla="*/ 0 w 173832"/>
                <a:gd name="connsiteY1" fmla="*/ 69056 h 69056"/>
                <a:gd name="connsiteX2" fmla="*/ 142875 w 173832"/>
                <a:gd name="connsiteY2" fmla="*/ 38100 h 69056"/>
                <a:gd name="connsiteX3" fmla="*/ 173832 w 173832"/>
                <a:gd name="connsiteY3" fmla="*/ 28575 h 69056"/>
                <a:gd name="connsiteX4" fmla="*/ 128588 w 173832"/>
                <a:gd name="connsiteY4" fmla="*/ 0 h 69056"/>
                <a:gd name="connsiteX5" fmla="*/ 21432 w 173832"/>
                <a:gd name="connsiteY5" fmla="*/ 26194 h 69056"/>
                <a:gd name="connsiteX0" fmla="*/ 21432 w 173832"/>
                <a:gd name="connsiteY0" fmla="*/ 26194 h 69056"/>
                <a:gd name="connsiteX1" fmla="*/ 0 w 173832"/>
                <a:gd name="connsiteY1" fmla="*/ 69056 h 69056"/>
                <a:gd name="connsiteX2" fmla="*/ 96193 w 173832"/>
                <a:gd name="connsiteY2" fmla="*/ 64333 h 69056"/>
                <a:gd name="connsiteX3" fmla="*/ 142875 w 173832"/>
                <a:gd name="connsiteY3" fmla="*/ 38100 h 69056"/>
                <a:gd name="connsiteX4" fmla="*/ 173832 w 173832"/>
                <a:gd name="connsiteY4" fmla="*/ 28575 h 69056"/>
                <a:gd name="connsiteX5" fmla="*/ 128588 w 173832"/>
                <a:gd name="connsiteY5" fmla="*/ 0 h 69056"/>
                <a:gd name="connsiteX6" fmla="*/ 21432 w 173832"/>
                <a:gd name="connsiteY6" fmla="*/ 26194 h 69056"/>
                <a:gd name="connsiteX0" fmla="*/ 21432 w 173832"/>
                <a:gd name="connsiteY0" fmla="*/ 26194 h 70841"/>
                <a:gd name="connsiteX1" fmla="*/ 0 w 173832"/>
                <a:gd name="connsiteY1" fmla="*/ 69056 h 70841"/>
                <a:gd name="connsiteX2" fmla="*/ 96193 w 173832"/>
                <a:gd name="connsiteY2" fmla="*/ 64333 h 70841"/>
                <a:gd name="connsiteX3" fmla="*/ 142875 w 173832"/>
                <a:gd name="connsiteY3" fmla="*/ 38100 h 70841"/>
                <a:gd name="connsiteX4" fmla="*/ 173832 w 173832"/>
                <a:gd name="connsiteY4" fmla="*/ 28575 h 70841"/>
                <a:gd name="connsiteX5" fmla="*/ 128588 w 173832"/>
                <a:gd name="connsiteY5" fmla="*/ 0 h 70841"/>
                <a:gd name="connsiteX6" fmla="*/ 21432 w 173832"/>
                <a:gd name="connsiteY6" fmla="*/ 26194 h 70841"/>
                <a:gd name="connsiteX0" fmla="*/ 21432 w 173832"/>
                <a:gd name="connsiteY0" fmla="*/ 26194 h 70841"/>
                <a:gd name="connsiteX1" fmla="*/ 0 w 173832"/>
                <a:gd name="connsiteY1" fmla="*/ 69056 h 70841"/>
                <a:gd name="connsiteX2" fmla="*/ 96193 w 173832"/>
                <a:gd name="connsiteY2" fmla="*/ 64333 h 70841"/>
                <a:gd name="connsiteX3" fmla="*/ 173832 w 173832"/>
                <a:gd name="connsiteY3" fmla="*/ 28575 h 70841"/>
                <a:gd name="connsiteX4" fmla="*/ 128588 w 173832"/>
                <a:gd name="connsiteY4" fmla="*/ 0 h 70841"/>
                <a:gd name="connsiteX5" fmla="*/ 21432 w 173832"/>
                <a:gd name="connsiteY5" fmla="*/ 26194 h 70841"/>
                <a:gd name="connsiteX0" fmla="*/ 21432 w 173832"/>
                <a:gd name="connsiteY0" fmla="*/ 26194 h 70841"/>
                <a:gd name="connsiteX1" fmla="*/ 0 w 173832"/>
                <a:gd name="connsiteY1" fmla="*/ 69056 h 70841"/>
                <a:gd name="connsiteX2" fmla="*/ 96193 w 173832"/>
                <a:gd name="connsiteY2" fmla="*/ 64333 h 70841"/>
                <a:gd name="connsiteX3" fmla="*/ 173832 w 173832"/>
                <a:gd name="connsiteY3" fmla="*/ 28575 h 70841"/>
                <a:gd name="connsiteX4" fmla="*/ 128588 w 173832"/>
                <a:gd name="connsiteY4" fmla="*/ 0 h 70841"/>
                <a:gd name="connsiteX5" fmla="*/ 21432 w 173832"/>
                <a:gd name="connsiteY5" fmla="*/ 26194 h 7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2" h="70841">
                  <a:moveTo>
                    <a:pt x="21432" y="26194"/>
                  </a:moveTo>
                  <a:lnTo>
                    <a:pt x="0" y="69056"/>
                  </a:lnTo>
                  <a:cubicBezTo>
                    <a:pt x="34446" y="73038"/>
                    <a:pt x="66510" y="69876"/>
                    <a:pt x="96193" y="64333"/>
                  </a:cubicBezTo>
                  <a:cubicBezTo>
                    <a:pt x="122073" y="52414"/>
                    <a:pt x="128902" y="57163"/>
                    <a:pt x="173832" y="28575"/>
                  </a:cubicBezTo>
                  <a:cubicBezTo>
                    <a:pt x="157163" y="27781"/>
                    <a:pt x="145257" y="794"/>
                    <a:pt x="128588" y="0"/>
                  </a:cubicBezTo>
                  <a:lnTo>
                    <a:pt x="21432" y="2619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BA7FE87-9E69-4E55-A0AC-F96C29126223}"/>
              </a:ext>
            </a:extLst>
          </p:cNvPr>
          <p:cNvGrpSpPr/>
          <p:nvPr/>
        </p:nvGrpSpPr>
        <p:grpSpPr>
          <a:xfrm>
            <a:off x="6913731" y="3598302"/>
            <a:ext cx="581224" cy="175477"/>
            <a:chOff x="3374555" y="2715684"/>
            <a:chExt cx="3098276" cy="935398"/>
          </a:xfrm>
          <a:solidFill>
            <a:schemeClr val="bg1">
              <a:lumMod val="95000"/>
            </a:schemeClr>
          </a:solidFill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976516AE-0F71-46D2-AAB1-18DCCA4D17E4}"/>
                </a:ext>
              </a:extLst>
            </p:cNvPr>
            <p:cNvSpPr/>
            <p:nvPr/>
          </p:nvSpPr>
          <p:spPr>
            <a:xfrm>
              <a:off x="3426695" y="2757207"/>
              <a:ext cx="2993996" cy="852354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0F7EABE8-3038-4F82-B432-ED23BE3F1F44}"/>
                </a:ext>
              </a:extLst>
            </p:cNvPr>
            <p:cNvSpPr/>
            <p:nvPr/>
          </p:nvSpPr>
          <p:spPr>
            <a:xfrm>
              <a:off x="3374555" y="2715684"/>
              <a:ext cx="3098276" cy="935398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1E0F2A47-655C-4733-9236-7D42AAD3D653}"/>
                </a:ext>
              </a:extLst>
            </p:cNvPr>
            <p:cNvGrpSpPr/>
            <p:nvPr/>
          </p:nvGrpSpPr>
          <p:grpSpPr>
            <a:xfrm>
              <a:off x="3958060" y="2926208"/>
              <a:ext cx="1931267" cy="470563"/>
              <a:chOff x="4031847" y="2926208"/>
              <a:chExt cx="1931267" cy="470563"/>
            </a:xfrm>
            <a:grpFill/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7E97B92-60E3-4731-8A7E-F21E0E6B699C}"/>
                  </a:ext>
                </a:extLst>
              </p:cNvPr>
              <p:cNvGrpSpPr/>
              <p:nvPr/>
            </p:nvGrpSpPr>
            <p:grpSpPr>
              <a:xfrm>
                <a:off x="4031847" y="2926208"/>
                <a:ext cx="451655" cy="470563"/>
                <a:chOff x="4061591" y="2926208"/>
                <a:chExt cx="451655" cy="470563"/>
              </a:xfrm>
              <a:grpFill/>
            </p:grpSpPr>
            <p:sp>
              <p:nvSpPr>
                <p:cNvPr id="312" name="Rounded Rectangle 294">
                  <a:extLst>
                    <a:ext uri="{FF2B5EF4-FFF2-40B4-BE49-F238E27FC236}">
                      <a16:creationId xmlns:a16="http://schemas.microsoft.com/office/drawing/2014/main" id="{75882C47-E9AC-46E7-9E19-55A282359DD4}"/>
                    </a:ext>
                  </a:extLst>
                </p:cNvPr>
                <p:cNvSpPr/>
                <p:nvPr/>
              </p:nvSpPr>
              <p:spPr>
                <a:xfrm>
                  <a:off x="4061591" y="292620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ounded Rectangle 295">
                  <a:extLst>
                    <a:ext uri="{FF2B5EF4-FFF2-40B4-BE49-F238E27FC236}">
                      <a16:creationId xmlns:a16="http://schemas.microsoft.com/office/drawing/2014/main" id="{557AA979-EA0E-4265-9979-7A8A8F57112C}"/>
                    </a:ext>
                  </a:extLst>
                </p:cNvPr>
                <p:cNvSpPr/>
                <p:nvPr/>
              </p:nvSpPr>
              <p:spPr>
                <a:xfrm>
                  <a:off x="4061591" y="3082683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ounded Rectangle 296">
                  <a:extLst>
                    <a:ext uri="{FF2B5EF4-FFF2-40B4-BE49-F238E27FC236}">
                      <a16:creationId xmlns:a16="http://schemas.microsoft.com/office/drawing/2014/main" id="{5A77B837-60E3-457D-A46C-DC8A4E9F9EAA}"/>
                    </a:ext>
                  </a:extLst>
                </p:cNvPr>
                <p:cNvSpPr/>
                <p:nvPr/>
              </p:nvSpPr>
              <p:spPr>
                <a:xfrm>
                  <a:off x="4061591" y="323915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9345854B-111B-4128-8A69-1A62ACAF1D58}"/>
                  </a:ext>
                </a:extLst>
              </p:cNvPr>
              <p:cNvGrpSpPr/>
              <p:nvPr/>
            </p:nvGrpSpPr>
            <p:grpSpPr>
              <a:xfrm>
                <a:off x="4771653" y="2926208"/>
                <a:ext cx="451655" cy="470563"/>
                <a:chOff x="4061591" y="2926208"/>
                <a:chExt cx="451655" cy="470563"/>
              </a:xfrm>
              <a:grpFill/>
            </p:grpSpPr>
            <p:sp>
              <p:nvSpPr>
                <p:cNvPr id="309" name="Rounded Rectangle 291">
                  <a:extLst>
                    <a:ext uri="{FF2B5EF4-FFF2-40B4-BE49-F238E27FC236}">
                      <a16:creationId xmlns:a16="http://schemas.microsoft.com/office/drawing/2014/main" id="{41C9EEFD-F3C3-440F-BE2E-1C8D112B7BB1}"/>
                    </a:ext>
                  </a:extLst>
                </p:cNvPr>
                <p:cNvSpPr/>
                <p:nvPr/>
              </p:nvSpPr>
              <p:spPr>
                <a:xfrm>
                  <a:off x="4061591" y="292620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ounded Rectangle 292">
                  <a:extLst>
                    <a:ext uri="{FF2B5EF4-FFF2-40B4-BE49-F238E27FC236}">
                      <a16:creationId xmlns:a16="http://schemas.microsoft.com/office/drawing/2014/main" id="{4505BED9-D56F-4BE5-BC99-B97A99E32C16}"/>
                    </a:ext>
                  </a:extLst>
                </p:cNvPr>
                <p:cNvSpPr/>
                <p:nvPr/>
              </p:nvSpPr>
              <p:spPr>
                <a:xfrm>
                  <a:off x="4061591" y="3082683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ounded Rectangle 293">
                  <a:extLst>
                    <a:ext uri="{FF2B5EF4-FFF2-40B4-BE49-F238E27FC236}">
                      <a16:creationId xmlns:a16="http://schemas.microsoft.com/office/drawing/2014/main" id="{0E94D197-D103-411D-A2EB-A69E3AFEA655}"/>
                    </a:ext>
                  </a:extLst>
                </p:cNvPr>
                <p:cNvSpPr/>
                <p:nvPr/>
              </p:nvSpPr>
              <p:spPr>
                <a:xfrm>
                  <a:off x="4061591" y="323915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34867486-8E30-4E17-89CF-D097BAADADD8}"/>
                  </a:ext>
                </a:extLst>
              </p:cNvPr>
              <p:cNvGrpSpPr/>
              <p:nvPr/>
            </p:nvGrpSpPr>
            <p:grpSpPr>
              <a:xfrm>
                <a:off x="5511459" y="2926208"/>
                <a:ext cx="451655" cy="470563"/>
                <a:chOff x="4061591" y="2926208"/>
                <a:chExt cx="451655" cy="470563"/>
              </a:xfrm>
              <a:grpFill/>
            </p:grpSpPr>
            <p:sp>
              <p:nvSpPr>
                <p:cNvPr id="306" name="Rounded Rectangle 288">
                  <a:extLst>
                    <a:ext uri="{FF2B5EF4-FFF2-40B4-BE49-F238E27FC236}">
                      <a16:creationId xmlns:a16="http://schemas.microsoft.com/office/drawing/2014/main" id="{225B2AA5-2918-4DAB-8683-7D009C8FBE71}"/>
                    </a:ext>
                  </a:extLst>
                </p:cNvPr>
                <p:cNvSpPr/>
                <p:nvPr/>
              </p:nvSpPr>
              <p:spPr>
                <a:xfrm>
                  <a:off x="4061591" y="292620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ounded Rectangle 289">
                  <a:extLst>
                    <a:ext uri="{FF2B5EF4-FFF2-40B4-BE49-F238E27FC236}">
                      <a16:creationId xmlns:a16="http://schemas.microsoft.com/office/drawing/2014/main" id="{3EB3CAAE-21F4-4CD5-8B20-A8825760B7B9}"/>
                    </a:ext>
                  </a:extLst>
                </p:cNvPr>
                <p:cNvSpPr/>
                <p:nvPr/>
              </p:nvSpPr>
              <p:spPr>
                <a:xfrm>
                  <a:off x="4061591" y="3082683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ounded Rectangle 290">
                  <a:extLst>
                    <a:ext uri="{FF2B5EF4-FFF2-40B4-BE49-F238E27FC236}">
                      <a16:creationId xmlns:a16="http://schemas.microsoft.com/office/drawing/2014/main" id="{84F1A4CE-854C-40A5-8EE3-DE0E529526AF}"/>
                    </a:ext>
                  </a:extLst>
                </p:cNvPr>
                <p:cNvSpPr/>
                <p:nvPr/>
              </p:nvSpPr>
              <p:spPr>
                <a:xfrm>
                  <a:off x="4061591" y="323915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F0807C4-77C8-4046-B708-E0BE13AF46CB}"/>
              </a:ext>
            </a:extLst>
          </p:cNvPr>
          <p:cNvGrpSpPr/>
          <p:nvPr/>
        </p:nvGrpSpPr>
        <p:grpSpPr>
          <a:xfrm>
            <a:off x="6771841" y="4215118"/>
            <a:ext cx="581224" cy="175477"/>
            <a:chOff x="3374555" y="2715684"/>
            <a:chExt cx="3098276" cy="935398"/>
          </a:xfrm>
          <a:solidFill>
            <a:schemeClr val="bg1">
              <a:lumMod val="95000"/>
            </a:schemeClr>
          </a:solidFill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4575346-6232-46A1-9371-6E8CABC905E3}"/>
                </a:ext>
              </a:extLst>
            </p:cNvPr>
            <p:cNvSpPr/>
            <p:nvPr/>
          </p:nvSpPr>
          <p:spPr>
            <a:xfrm>
              <a:off x="3426695" y="2757207"/>
              <a:ext cx="2993996" cy="852354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A98E1C5-74B8-4859-BFF5-2A63A7C0C2CF}"/>
                </a:ext>
              </a:extLst>
            </p:cNvPr>
            <p:cNvSpPr/>
            <p:nvPr/>
          </p:nvSpPr>
          <p:spPr>
            <a:xfrm>
              <a:off x="3374555" y="2715684"/>
              <a:ext cx="3098276" cy="935398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DA7ED812-044E-4A77-B5EF-216275F89223}"/>
                </a:ext>
              </a:extLst>
            </p:cNvPr>
            <p:cNvGrpSpPr/>
            <p:nvPr/>
          </p:nvGrpSpPr>
          <p:grpSpPr>
            <a:xfrm>
              <a:off x="3958060" y="2926208"/>
              <a:ext cx="1931267" cy="470563"/>
              <a:chOff x="4031847" y="2926208"/>
              <a:chExt cx="1931267" cy="470563"/>
            </a:xfrm>
            <a:grpFill/>
          </p:grpSpPr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69C778BB-2A44-4159-A515-5F5335B04B83}"/>
                  </a:ext>
                </a:extLst>
              </p:cNvPr>
              <p:cNvGrpSpPr/>
              <p:nvPr/>
            </p:nvGrpSpPr>
            <p:grpSpPr>
              <a:xfrm>
                <a:off x="4031847" y="2926208"/>
                <a:ext cx="451655" cy="470563"/>
                <a:chOff x="4061591" y="2926208"/>
                <a:chExt cx="451655" cy="470563"/>
              </a:xfrm>
              <a:grpFill/>
            </p:grpSpPr>
            <p:sp>
              <p:nvSpPr>
                <p:cNvPr id="297" name="Rounded Rectangle 311">
                  <a:extLst>
                    <a:ext uri="{FF2B5EF4-FFF2-40B4-BE49-F238E27FC236}">
                      <a16:creationId xmlns:a16="http://schemas.microsoft.com/office/drawing/2014/main" id="{4CC62F09-6C4F-4AF7-B509-87426B8158C0}"/>
                    </a:ext>
                  </a:extLst>
                </p:cNvPr>
                <p:cNvSpPr/>
                <p:nvPr/>
              </p:nvSpPr>
              <p:spPr>
                <a:xfrm>
                  <a:off x="4061591" y="292620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ounded Rectangle 312">
                  <a:extLst>
                    <a:ext uri="{FF2B5EF4-FFF2-40B4-BE49-F238E27FC236}">
                      <a16:creationId xmlns:a16="http://schemas.microsoft.com/office/drawing/2014/main" id="{0BF82F01-E2EC-4A89-9014-78120E99C14D}"/>
                    </a:ext>
                  </a:extLst>
                </p:cNvPr>
                <p:cNvSpPr/>
                <p:nvPr/>
              </p:nvSpPr>
              <p:spPr>
                <a:xfrm>
                  <a:off x="4061591" y="3082683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ounded Rectangle 313">
                  <a:extLst>
                    <a:ext uri="{FF2B5EF4-FFF2-40B4-BE49-F238E27FC236}">
                      <a16:creationId xmlns:a16="http://schemas.microsoft.com/office/drawing/2014/main" id="{F8ADC87B-68A1-4DC0-9547-0EAAB55D170B}"/>
                    </a:ext>
                  </a:extLst>
                </p:cNvPr>
                <p:cNvSpPr/>
                <p:nvPr/>
              </p:nvSpPr>
              <p:spPr>
                <a:xfrm>
                  <a:off x="4061591" y="323915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A362D47-8DF2-40E6-9E25-4CDF71B90F2D}"/>
                  </a:ext>
                </a:extLst>
              </p:cNvPr>
              <p:cNvGrpSpPr/>
              <p:nvPr/>
            </p:nvGrpSpPr>
            <p:grpSpPr>
              <a:xfrm>
                <a:off x="4771653" y="2926208"/>
                <a:ext cx="451655" cy="470563"/>
                <a:chOff x="4061591" y="2926208"/>
                <a:chExt cx="451655" cy="470563"/>
              </a:xfrm>
              <a:grpFill/>
            </p:grpSpPr>
            <p:sp>
              <p:nvSpPr>
                <p:cNvPr id="294" name="Rounded Rectangle 308">
                  <a:extLst>
                    <a:ext uri="{FF2B5EF4-FFF2-40B4-BE49-F238E27FC236}">
                      <a16:creationId xmlns:a16="http://schemas.microsoft.com/office/drawing/2014/main" id="{278597B7-39FB-4167-8220-FF43403245C1}"/>
                    </a:ext>
                  </a:extLst>
                </p:cNvPr>
                <p:cNvSpPr/>
                <p:nvPr/>
              </p:nvSpPr>
              <p:spPr>
                <a:xfrm>
                  <a:off x="4061591" y="292620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ounded Rectangle 309">
                  <a:extLst>
                    <a:ext uri="{FF2B5EF4-FFF2-40B4-BE49-F238E27FC236}">
                      <a16:creationId xmlns:a16="http://schemas.microsoft.com/office/drawing/2014/main" id="{F54993DA-A6B0-441E-982C-52E26EE8B8D9}"/>
                    </a:ext>
                  </a:extLst>
                </p:cNvPr>
                <p:cNvSpPr/>
                <p:nvPr/>
              </p:nvSpPr>
              <p:spPr>
                <a:xfrm>
                  <a:off x="4061591" y="3082683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ounded Rectangle 310">
                  <a:extLst>
                    <a:ext uri="{FF2B5EF4-FFF2-40B4-BE49-F238E27FC236}">
                      <a16:creationId xmlns:a16="http://schemas.microsoft.com/office/drawing/2014/main" id="{99C68D68-0046-4BEA-A98F-1B00FAA76435}"/>
                    </a:ext>
                  </a:extLst>
                </p:cNvPr>
                <p:cNvSpPr/>
                <p:nvPr/>
              </p:nvSpPr>
              <p:spPr>
                <a:xfrm>
                  <a:off x="4061591" y="323915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7F4E3DBF-EC6F-45E8-B1E8-974AC992085C}"/>
                  </a:ext>
                </a:extLst>
              </p:cNvPr>
              <p:cNvGrpSpPr/>
              <p:nvPr/>
            </p:nvGrpSpPr>
            <p:grpSpPr>
              <a:xfrm>
                <a:off x="5511459" y="2926208"/>
                <a:ext cx="451655" cy="470563"/>
                <a:chOff x="4061591" y="2926208"/>
                <a:chExt cx="451655" cy="470563"/>
              </a:xfrm>
              <a:grpFill/>
            </p:grpSpPr>
            <p:sp>
              <p:nvSpPr>
                <p:cNvPr id="291" name="Rounded Rectangle 305">
                  <a:extLst>
                    <a:ext uri="{FF2B5EF4-FFF2-40B4-BE49-F238E27FC236}">
                      <a16:creationId xmlns:a16="http://schemas.microsoft.com/office/drawing/2014/main" id="{659A2331-90F4-4FC6-8855-B8990490C71D}"/>
                    </a:ext>
                  </a:extLst>
                </p:cNvPr>
                <p:cNvSpPr/>
                <p:nvPr/>
              </p:nvSpPr>
              <p:spPr>
                <a:xfrm>
                  <a:off x="4061591" y="292620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ounded Rectangle 306">
                  <a:extLst>
                    <a:ext uri="{FF2B5EF4-FFF2-40B4-BE49-F238E27FC236}">
                      <a16:creationId xmlns:a16="http://schemas.microsoft.com/office/drawing/2014/main" id="{ED037576-AF77-446E-899C-D6F7B1D95683}"/>
                    </a:ext>
                  </a:extLst>
                </p:cNvPr>
                <p:cNvSpPr/>
                <p:nvPr/>
              </p:nvSpPr>
              <p:spPr>
                <a:xfrm>
                  <a:off x="4061591" y="3082683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ounded Rectangle 307">
                  <a:extLst>
                    <a:ext uri="{FF2B5EF4-FFF2-40B4-BE49-F238E27FC236}">
                      <a16:creationId xmlns:a16="http://schemas.microsoft.com/office/drawing/2014/main" id="{72766D4A-E3BB-4AA7-BAC9-A0CF42951CEC}"/>
                    </a:ext>
                  </a:extLst>
                </p:cNvPr>
                <p:cNvSpPr/>
                <p:nvPr/>
              </p:nvSpPr>
              <p:spPr>
                <a:xfrm>
                  <a:off x="4061591" y="3239158"/>
                  <a:ext cx="451655" cy="15761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4C5E52C-8FE2-4776-A9AC-041DD8D9DBED}"/>
              </a:ext>
            </a:extLst>
          </p:cNvPr>
          <p:cNvGrpSpPr/>
          <p:nvPr/>
        </p:nvGrpSpPr>
        <p:grpSpPr>
          <a:xfrm rot="10237030" flipH="1">
            <a:off x="4902754" y="3615287"/>
            <a:ext cx="258743" cy="591668"/>
            <a:chOff x="6044718" y="3792347"/>
            <a:chExt cx="795969" cy="1820144"/>
          </a:xfrm>
          <a:solidFill>
            <a:schemeClr val="bg1">
              <a:lumMod val="95000"/>
            </a:schemeClr>
          </a:solidFill>
        </p:grpSpPr>
        <p:sp>
          <p:nvSpPr>
            <p:cNvPr id="283" name="Freeform 315">
              <a:extLst>
                <a:ext uri="{FF2B5EF4-FFF2-40B4-BE49-F238E27FC236}">
                  <a16:creationId xmlns:a16="http://schemas.microsoft.com/office/drawing/2014/main" id="{3BBD32FA-9632-46FA-AB88-26CFA9AFEFE6}"/>
                </a:ext>
              </a:extLst>
            </p:cNvPr>
            <p:cNvSpPr/>
            <p:nvPr/>
          </p:nvSpPr>
          <p:spPr>
            <a:xfrm>
              <a:off x="6044718" y="3792347"/>
              <a:ext cx="795969" cy="1820144"/>
            </a:xfrm>
            <a:custGeom>
              <a:avLst/>
              <a:gdLst>
                <a:gd name="connsiteX0" fmla="*/ 565632 w 792843"/>
                <a:gd name="connsiteY0" fmla="*/ 3688 h 1820257"/>
                <a:gd name="connsiteX1" fmla="*/ 768832 w 792843"/>
                <a:gd name="connsiteY1" fmla="*/ 111638 h 1820257"/>
                <a:gd name="connsiteX2" fmla="*/ 778357 w 792843"/>
                <a:gd name="connsiteY2" fmla="*/ 422788 h 1820257"/>
                <a:gd name="connsiteX3" fmla="*/ 673582 w 792843"/>
                <a:gd name="connsiteY3" fmla="*/ 730763 h 1820257"/>
                <a:gd name="connsiteX4" fmla="*/ 632307 w 792843"/>
                <a:gd name="connsiteY4" fmla="*/ 1121288 h 1820257"/>
                <a:gd name="connsiteX5" fmla="*/ 635482 w 792843"/>
                <a:gd name="connsiteY5" fmla="*/ 1622938 h 1820257"/>
                <a:gd name="connsiteX6" fmla="*/ 435457 w 792843"/>
                <a:gd name="connsiteY6" fmla="*/ 1810263 h 1820257"/>
                <a:gd name="connsiteX7" fmla="*/ 162407 w 792843"/>
                <a:gd name="connsiteY7" fmla="*/ 1772163 h 1820257"/>
                <a:gd name="connsiteX8" fmla="*/ 19532 w 792843"/>
                <a:gd name="connsiteY8" fmla="*/ 1581663 h 1820257"/>
                <a:gd name="connsiteX9" fmla="*/ 482 w 792843"/>
                <a:gd name="connsiteY9" fmla="*/ 1302263 h 1820257"/>
                <a:gd name="connsiteX10" fmla="*/ 10007 w 792843"/>
                <a:gd name="connsiteY10" fmla="*/ 1032388 h 1820257"/>
                <a:gd name="connsiteX11" fmla="*/ 54457 w 792843"/>
                <a:gd name="connsiteY11" fmla="*/ 718063 h 1820257"/>
                <a:gd name="connsiteX12" fmla="*/ 124307 w 792843"/>
                <a:gd name="connsiteY12" fmla="*/ 422788 h 1820257"/>
                <a:gd name="connsiteX13" fmla="*/ 197332 w 792843"/>
                <a:gd name="connsiteY13" fmla="*/ 175138 h 1820257"/>
                <a:gd name="connsiteX14" fmla="*/ 343382 w 792843"/>
                <a:gd name="connsiteY14" fmla="*/ 38613 h 1820257"/>
                <a:gd name="connsiteX15" fmla="*/ 565632 w 792843"/>
                <a:gd name="connsiteY15" fmla="*/ 3688 h 1820257"/>
                <a:gd name="connsiteX0" fmla="*/ 565632 w 804018"/>
                <a:gd name="connsiteY0" fmla="*/ 3688 h 1820257"/>
                <a:gd name="connsiteX1" fmla="*/ 768832 w 804018"/>
                <a:gd name="connsiteY1" fmla="*/ 111638 h 1820257"/>
                <a:gd name="connsiteX2" fmla="*/ 803757 w 804018"/>
                <a:gd name="connsiteY2" fmla="*/ 264038 h 1820257"/>
                <a:gd name="connsiteX3" fmla="*/ 778357 w 804018"/>
                <a:gd name="connsiteY3" fmla="*/ 422788 h 1820257"/>
                <a:gd name="connsiteX4" fmla="*/ 673582 w 804018"/>
                <a:gd name="connsiteY4" fmla="*/ 730763 h 1820257"/>
                <a:gd name="connsiteX5" fmla="*/ 632307 w 804018"/>
                <a:gd name="connsiteY5" fmla="*/ 1121288 h 1820257"/>
                <a:gd name="connsiteX6" fmla="*/ 635482 w 804018"/>
                <a:gd name="connsiteY6" fmla="*/ 1622938 h 1820257"/>
                <a:gd name="connsiteX7" fmla="*/ 435457 w 804018"/>
                <a:gd name="connsiteY7" fmla="*/ 1810263 h 1820257"/>
                <a:gd name="connsiteX8" fmla="*/ 162407 w 804018"/>
                <a:gd name="connsiteY8" fmla="*/ 1772163 h 1820257"/>
                <a:gd name="connsiteX9" fmla="*/ 19532 w 804018"/>
                <a:gd name="connsiteY9" fmla="*/ 1581663 h 1820257"/>
                <a:gd name="connsiteX10" fmla="*/ 482 w 804018"/>
                <a:gd name="connsiteY10" fmla="*/ 1302263 h 1820257"/>
                <a:gd name="connsiteX11" fmla="*/ 10007 w 804018"/>
                <a:gd name="connsiteY11" fmla="*/ 1032388 h 1820257"/>
                <a:gd name="connsiteX12" fmla="*/ 54457 w 804018"/>
                <a:gd name="connsiteY12" fmla="*/ 718063 h 1820257"/>
                <a:gd name="connsiteX13" fmla="*/ 124307 w 804018"/>
                <a:gd name="connsiteY13" fmla="*/ 422788 h 1820257"/>
                <a:gd name="connsiteX14" fmla="*/ 197332 w 804018"/>
                <a:gd name="connsiteY14" fmla="*/ 175138 h 1820257"/>
                <a:gd name="connsiteX15" fmla="*/ 343382 w 804018"/>
                <a:gd name="connsiteY15" fmla="*/ 38613 h 1820257"/>
                <a:gd name="connsiteX16" fmla="*/ 565632 w 804018"/>
                <a:gd name="connsiteY16" fmla="*/ 3688 h 1820257"/>
                <a:gd name="connsiteX0" fmla="*/ 565632 w 800962"/>
                <a:gd name="connsiteY0" fmla="*/ 3688 h 1820257"/>
                <a:gd name="connsiteX1" fmla="*/ 768832 w 800962"/>
                <a:gd name="connsiteY1" fmla="*/ 111638 h 1820257"/>
                <a:gd name="connsiteX2" fmla="*/ 800582 w 800962"/>
                <a:gd name="connsiteY2" fmla="*/ 286263 h 1820257"/>
                <a:gd name="connsiteX3" fmla="*/ 778357 w 800962"/>
                <a:gd name="connsiteY3" fmla="*/ 422788 h 1820257"/>
                <a:gd name="connsiteX4" fmla="*/ 673582 w 800962"/>
                <a:gd name="connsiteY4" fmla="*/ 730763 h 1820257"/>
                <a:gd name="connsiteX5" fmla="*/ 632307 w 800962"/>
                <a:gd name="connsiteY5" fmla="*/ 1121288 h 1820257"/>
                <a:gd name="connsiteX6" fmla="*/ 635482 w 800962"/>
                <a:gd name="connsiteY6" fmla="*/ 1622938 h 1820257"/>
                <a:gd name="connsiteX7" fmla="*/ 435457 w 800962"/>
                <a:gd name="connsiteY7" fmla="*/ 1810263 h 1820257"/>
                <a:gd name="connsiteX8" fmla="*/ 162407 w 800962"/>
                <a:gd name="connsiteY8" fmla="*/ 1772163 h 1820257"/>
                <a:gd name="connsiteX9" fmla="*/ 19532 w 800962"/>
                <a:gd name="connsiteY9" fmla="*/ 1581663 h 1820257"/>
                <a:gd name="connsiteX10" fmla="*/ 482 w 800962"/>
                <a:gd name="connsiteY10" fmla="*/ 1302263 h 1820257"/>
                <a:gd name="connsiteX11" fmla="*/ 10007 w 800962"/>
                <a:gd name="connsiteY11" fmla="*/ 1032388 h 1820257"/>
                <a:gd name="connsiteX12" fmla="*/ 54457 w 800962"/>
                <a:gd name="connsiteY12" fmla="*/ 718063 h 1820257"/>
                <a:gd name="connsiteX13" fmla="*/ 124307 w 800962"/>
                <a:gd name="connsiteY13" fmla="*/ 422788 h 1820257"/>
                <a:gd name="connsiteX14" fmla="*/ 197332 w 800962"/>
                <a:gd name="connsiteY14" fmla="*/ 175138 h 1820257"/>
                <a:gd name="connsiteX15" fmla="*/ 343382 w 800962"/>
                <a:gd name="connsiteY15" fmla="*/ 38613 h 1820257"/>
                <a:gd name="connsiteX16" fmla="*/ 565632 w 800962"/>
                <a:gd name="connsiteY16" fmla="*/ 3688 h 1820257"/>
                <a:gd name="connsiteX0" fmla="*/ 565632 w 800962"/>
                <a:gd name="connsiteY0" fmla="*/ 3688 h 1818879"/>
                <a:gd name="connsiteX1" fmla="*/ 768832 w 800962"/>
                <a:gd name="connsiteY1" fmla="*/ 111638 h 1818879"/>
                <a:gd name="connsiteX2" fmla="*/ 800582 w 800962"/>
                <a:gd name="connsiteY2" fmla="*/ 286263 h 1818879"/>
                <a:gd name="connsiteX3" fmla="*/ 778357 w 800962"/>
                <a:gd name="connsiteY3" fmla="*/ 422788 h 1818879"/>
                <a:gd name="connsiteX4" fmla="*/ 673582 w 800962"/>
                <a:gd name="connsiteY4" fmla="*/ 730763 h 1818879"/>
                <a:gd name="connsiteX5" fmla="*/ 632307 w 800962"/>
                <a:gd name="connsiteY5" fmla="*/ 1121288 h 1818879"/>
                <a:gd name="connsiteX6" fmla="*/ 635482 w 800962"/>
                <a:gd name="connsiteY6" fmla="*/ 1641988 h 1818879"/>
                <a:gd name="connsiteX7" fmla="*/ 435457 w 800962"/>
                <a:gd name="connsiteY7" fmla="*/ 1810263 h 1818879"/>
                <a:gd name="connsiteX8" fmla="*/ 162407 w 800962"/>
                <a:gd name="connsiteY8" fmla="*/ 1772163 h 1818879"/>
                <a:gd name="connsiteX9" fmla="*/ 19532 w 800962"/>
                <a:gd name="connsiteY9" fmla="*/ 1581663 h 1818879"/>
                <a:gd name="connsiteX10" fmla="*/ 482 w 800962"/>
                <a:gd name="connsiteY10" fmla="*/ 1302263 h 1818879"/>
                <a:gd name="connsiteX11" fmla="*/ 10007 w 800962"/>
                <a:gd name="connsiteY11" fmla="*/ 1032388 h 1818879"/>
                <a:gd name="connsiteX12" fmla="*/ 54457 w 800962"/>
                <a:gd name="connsiteY12" fmla="*/ 718063 h 1818879"/>
                <a:gd name="connsiteX13" fmla="*/ 124307 w 800962"/>
                <a:gd name="connsiteY13" fmla="*/ 422788 h 1818879"/>
                <a:gd name="connsiteX14" fmla="*/ 197332 w 800962"/>
                <a:gd name="connsiteY14" fmla="*/ 175138 h 1818879"/>
                <a:gd name="connsiteX15" fmla="*/ 343382 w 800962"/>
                <a:gd name="connsiteY15" fmla="*/ 38613 h 1818879"/>
                <a:gd name="connsiteX16" fmla="*/ 565632 w 800962"/>
                <a:gd name="connsiteY16" fmla="*/ 3688 h 1818879"/>
                <a:gd name="connsiteX0" fmla="*/ 565632 w 792843"/>
                <a:gd name="connsiteY0" fmla="*/ 3688 h 1818879"/>
                <a:gd name="connsiteX1" fmla="*/ 768832 w 792843"/>
                <a:gd name="connsiteY1" fmla="*/ 111638 h 1818879"/>
                <a:gd name="connsiteX2" fmla="*/ 778357 w 792843"/>
                <a:gd name="connsiteY2" fmla="*/ 422788 h 1818879"/>
                <a:gd name="connsiteX3" fmla="*/ 673582 w 792843"/>
                <a:gd name="connsiteY3" fmla="*/ 730763 h 1818879"/>
                <a:gd name="connsiteX4" fmla="*/ 632307 w 792843"/>
                <a:gd name="connsiteY4" fmla="*/ 1121288 h 1818879"/>
                <a:gd name="connsiteX5" fmla="*/ 635482 w 792843"/>
                <a:gd name="connsiteY5" fmla="*/ 1641988 h 1818879"/>
                <a:gd name="connsiteX6" fmla="*/ 435457 w 792843"/>
                <a:gd name="connsiteY6" fmla="*/ 1810263 h 1818879"/>
                <a:gd name="connsiteX7" fmla="*/ 162407 w 792843"/>
                <a:gd name="connsiteY7" fmla="*/ 1772163 h 1818879"/>
                <a:gd name="connsiteX8" fmla="*/ 19532 w 792843"/>
                <a:gd name="connsiteY8" fmla="*/ 1581663 h 1818879"/>
                <a:gd name="connsiteX9" fmla="*/ 482 w 792843"/>
                <a:gd name="connsiteY9" fmla="*/ 1302263 h 1818879"/>
                <a:gd name="connsiteX10" fmla="*/ 10007 w 792843"/>
                <a:gd name="connsiteY10" fmla="*/ 1032388 h 1818879"/>
                <a:gd name="connsiteX11" fmla="*/ 54457 w 792843"/>
                <a:gd name="connsiteY11" fmla="*/ 718063 h 1818879"/>
                <a:gd name="connsiteX12" fmla="*/ 124307 w 792843"/>
                <a:gd name="connsiteY12" fmla="*/ 422788 h 1818879"/>
                <a:gd name="connsiteX13" fmla="*/ 197332 w 792843"/>
                <a:gd name="connsiteY13" fmla="*/ 175138 h 1818879"/>
                <a:gd name="connsiteX14" fmla="*/ 343382 w 792843"/>
                <a:gd name="connsiteY14" fmla="*/ 38613 h 1818879"/>
                <a:gd name="connsiteX15" fmla="*/ 565632 w 792843"/>
                <a:gd name="connsiteY15" fmla="*/ 3688 h 1818879"/>
                <a:gd name="connsiteX0" fmla="*/ 565632 w 807887"/>
                <a:gd name="connsiteY0" fmla="*/ 6031 h 1821222"/>
                <a:gd name="connsiteX1" fmla="*/ 791057 w 807887"/>
                <a:gd name="connsiteY1" fmla="*/ 148906 h 1821222"/>
                <a:gd name="connsiteX2" fmla="*/ 778357 w 807887"/>
                <a:gd name="connsiteY2" fmla="*/ 425131 h 1821222"/>
                <a:gd name="connsiteX3" fmla="*/ 673582 w 807887"/>
                <a:gd name="connsiteY3" fmla="*/ 733106 h 1821222"/>
                <a:gd name="connsiteX4" fmla="*/ 632307 w 807887"/>
                <a:gd name="connsiteY4" fmla="*/ 1123631 h 1821222"/>
                <a:gd name="connsiteX5" fmla="*/ 635482 w 807887"/>
                <a:gd name="connsiteY5" fmla="*/ 1644331 h 1821222"/>
                <a:gd name="connsiteX6" fmla="*/ 435457 w 807887"/>
                <a:gd name="connsiteY6" fmla="*/ 1812606 h 1821222"/>
                <a:gd name="connsiteX7" fmla="*/ 162407 w 807887"/>
                <a:gd name="connsiteY7" fmla="*/ 1774506 h 1821222"/>
                <a:gd name="connsiteX8" fmla="*/ 19532 w 807887"/>
                <a:gd name="connsiteY8" fmla="*/ 1584006 h 1821222"/>
                <a:gd name="connsiteX9" fmla="*/ 482 w 807887"/>
                <a:gd name="connsiteY9" fmla="*/ 1304606 h 1821222"/>
                <a:gd name="connsiteX10" fmla="*/ 10007 w 807887"/>
                <a:gd name="connsiteY10" fmla="*/ 1034731 h 1821222"/>
                <a:gd name="connsiteX11" fmla="*/ 54457 w 807887"/>
                <a:gd name="connsiteY11" fmla="*/ 720406 h 1821222"/>
                <a:gd name="connsiteX12" fmla="*/ 124307 w 807887"/>
                <a:gd name="connsiteY12" fmla="*/ 425131 h 1821222"/>
                <a:gd name="connsiteX13" fmla="*/ 197332 w 807887"/>
                <a:gd name="connsiteY13" fmla="*/ 177481 h 1821222"/>
                <a:gd name="connsiteX14" fmla="*/ 343382 w 807887"/>
                <a:gd name="connsiteY14" fmla="*/ 40956 h 1821222"/>
                <a:gd name="connsiteX15" fmla="*/ 565632 w 807887"/>
                <a:gd name="connsiteY15" fmla="*/ 6031 h 1821222"/>
                <a:gd name="connsiteX0" fmla="*/ 565632 w 794700"/>
                <a:gd name="connsiteY0" fmla="*/ 4953 h 1820144"/>
                <a:gd name="connsiteX1" fmla="*/ 772007 w 794700"/>
                <a:gd name="connsiteY1" fmla="*/ 131953 h 1820144"/>
                <a:gd name="connsiteX2" fmla="*/ 778357 w 794700"/>
                <a:gd name="connsiteY2" fmla="*/ 424053 h 1820144"/>
                <a:gd name="connsiteX3" fmla="*/ 673582 w 794700"/>
                <a:gd name="connsiteY3" fmla="*/ 732028 h 1820144"/>
                <a:gd name="connsiteX4" fmla="*/ 632307 w 794700"/>
                <a:gd name="connsiteY4" fmla="*/ 1122553 h 1820144"/>
                <a:gd name="connsiteX5" fmla="*/ 635482 w 794700"/>
                <a:gd name="connsiteY5" fmla="*/ 1643253 h 1820144"/>
                <a:gd name="connsiteX6" fmla="*/ 435457 w 794700"/>
                <a:gd name="connsiteY6" fmla="*/ 1811528 h 1820144"/>
                <a:gd name="connsiteX7" fmla="*/ 162407 w 794700"/>
                <a:gd name="connsiteY7" fmla="*/ 1773428 h 1820144"/>
                <a:gd name="connsiteX8" fmla="*/ 19532 w 794700"/>
                <a:gd name="connsiteY8" fmla="*/ 1582928 h 1820144"/>
                <a:gd name="connsiteX9" fmla="*/ 482 w 794700"/>
                <a:gd name="connsiteY9" fmla="*/ 1303528 h 1820144"/>
                <a:gd name="connsiteX10" fmla="*/ 10007 w 794700"/>
                <a:gd name="connsiteY10" fmla="*/ 1033653 h 1820144"/>
                <a:gd name="connsiteX11" fmla="*/ 54457 w 794700"/>
                <a:gd name="connsiteY11" fmla="*/ 719328 h 1820144"/>
                <a:gd name="connsiteX12" fmla="*/ 124307 w 794700"/>
                <a:gd name="connsiteY12" fmla="*/ 424053 h 1820144"/>
                <a:gd name="connsiteX13" fmla="*/ 197332 w 794700"/>
                <a:gd name="connsiteY13" fmla="*/ 176403 h 1820144"/>
                <a:gd name="connsiteX14" fmla="*/ 343382 w 794700"/>
                <a:gd name="connsiteY14" fmla="*/ 39878 h 1820144"/>
                <a:gd name="connsiteX15" fmla="*/ 565632 w 794700"/>
                <a:gd name="connsiteY15" fmla="*/ 4953 h 1820144"/>
                <a:gd name="connsiteX0" fmla="*/ 565632 w 803913"/>
                <a:gd name="connsiteY0" fmla="*/ 4953 h 1820144"/>
                <a:gd name="connsiteX1" fmla="*/ 772007 w 803913"/>
                <a:gd name="connsiteY1" fmla="*/ 131953 h 1820144"/>
                <a:gd name="connsiteX2" fmla="*/ 778357 w 803913"/>
                <a:gd name="connsiteY2" fmla="*/ 424053 h 1820144"/>
                <a:gd name="connsiteX3" fmla="*/ 673582 w 803913"/>
                <a:gd name="connsiteY3" fmla="*/ 732028 h 1820144"/>
                <a:gd name="connsiteX4" fmla="*/ 632307 w 803913"/>
                <a:gd name="connsiteY4" fmla="*/ 1122553 h 1820144"/>
                <a:gd name="connsiteX5" fmla="*/ 635482 w 803913"/>
                <a:gd name="connsiteY5" fmla="*/ 1643253 h 1820144"/>
                <a:gd name="connsiteX6" fmla="*/ 435457 w 803913"/>
                <a:gd name="connsiteY6" fmla="*/ 1811528 h 1820144"/>
                <a:gd name="connsiteX7" fmla="*/ 162407 w 803913"/>
                <a:gd name="connsiteY7" fmla="*/ 1773428 h 1820144"/>
                <a:gd name="connsiteX8" fmla="*/ 19532 w 803913"/>
                <a:gd name="connsiteY8" fmla="*/ 1582928 h 1820144"/>
                <a:gd name="connsiteX9" fmla="*/ 482 w 803913"/>
                <a:gd name="connsiteY9" fmla="*/ 1303528 h 1820144"/>
                <a:gd name="connsiteX10" fmla="*/ 10007 w 803913"/>
                <a:gd name="connsiteY10" fmla="*/ 1033653 h 1820144"/>
                <a:gd name="connsiteX11" fmla="*/ 54457 w 803913"/>
                <a:gd name="connsiteY11" fmla="*/ 719328 h 1820144"/>
                <a:gd name="connsiteX12" fmla="*/ 124307 w 803913"/>
                <a:gd name="connsiteY12" fmla="*/ 424053 h 1820144"/>
                <a:gd name="connsiteX13" fmla="*/ 197332 w 803913"/>
                <a:gd name="connsiteY13" fmla="*/ 176403 h 1820144"/>
                <a:gd name="connsiteX14" fmla="*/ 343382 w 803913"/>
                <a:gd name="connsiteY14" fmla="*/ 39878 h 1820144"/>
                <a:gd name="connsiteX15" fmla="*/ 565632 w 803913"/>
                <a:gd name="connsiteY15" fmla="*/ 4953 h 1820144"/>
                <a:gd name="connsiteX0" fmla="*/ 565632 w 795969"/>
                <a:gd name="connsiteY0" fmla="*/ 4953 h 1820144"/>
                <a:gd name="connsiteX1" fmla="*/ 772007 w 795969"/>
                <a:gd name="connsiteY1" fmla="*/ 131953 h 1820144"/>
                <a:gd name="connsiteX2" fmla="*/ 778357 w 795969"/>
                <a:gd name="connsiteY2" fmla="*/ 424053 h 1820144"/>
                <a:gd name="connsiteX3" fmla="*/ 673582 w 795969"/>
                <a:gd name="connsiteY3" fmla="*/ 732028 h 1820144"/>
                <a:gd name="connsiteX4" fmla="*/ 632307 w 795969"/>
                <a:gd name="connsiteY4" fmla="*/ 1122553 h 1820144"/>
                <a:gd name="connsiteX5" fmla="*/ 635482 w 795969"/>
                <a:gd name="connsiteY5" fmla="*/ 1643253 h 1820144"/>
                <a:gd name="connsiteX6" fmla="*/ 435457 w 795969"/>
                <a:gd name="connsiteY6" fmla="*/ 1811528 h 1820144"/>
                <a:gd name="connsiteX7" fmla="*/ 162407 w 795969"/>
                <a:gd name="connsiteY7" fmla="*/ 1773428 h 1820144"/>
                <a:gd name="connsiteX8" fmla="*/ 19532 w 795969"/>
                <a:gd name="connsiteY8" fmla="*/ 1582928 h 1820144"/>
                <a:gd name="connsiteX9" fmla="*/ 482 w 795969"/>
                <a:gd name="connsiteY9" fmla="*/ 1303528 h 1820144"/>
                <a:gd name="connsiteX10" fmla="*/ 10007 w 795969"/>
                <a:gd name="connsiteY10" fmla="*/ 1033653 h 1820144"/>
                <a:gd name="connsiteX11" fmla="*/ 54457 w 795969"/>
                <a:gd name="connsiteY11" fmla="*/ 719328 h 1820144"/>
                <a:gd name="connsiteX12" fmla="*/ 124307 w 795969"/>
                <a:gd name="connsiteY12" fmla="*/ 424053 h 1820144"/>
                <a:gd name="connsiteX13" fmla="*/ 197332 w 795969"/>
                <a:gd name="connsiteY13" fmla="*/ 176403 h 1820144"/>
                <a:gd name="connsiteX14" fmla="*/ 343382 w 795969"/>
                <a:gd name="connsiteY14" fmla="*/ 39878 h 1820144"/>
                <a:gd name="connsiteX15" fmla="*/ 565632 w 795969"/>
                <a:gd name="connsiteY15" fmla="*/ 4953 h 182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5969" h="1820144">
                  <a:moveTo>
                    <a:pt x="565632" y="4953"/>
                  </a:moveTo>
                  <a:cubicBezTo>
                    <a:pt x="637069" y="20299"/>
                    <a:pt x="733378" y="65278"/>
                    <a:pt x="772007" y="131953"/>
                  </a:cubicBezTo>
                  <a:cubicBezTo>
                    <a:pt x="810636" y="198628"/>
                    <a:pt x="794761" y="324041"/>
                    <a:pt x="778357" y="424053"/>
                  </a:cubicBezTo>
                  <a:cubicBezTo>
                    <a:pt x="761953" y="524066"/>
                    <a:pt x="697924" y="615611"/>
                    <a:pt x="673582" y="732028"/>
                  </a:cubicBezTo>
                  <a:cubicBezTo>
                    <a:pt x="649240" y="848445"/>
                    <a:pt x="638657" y="970682"/>
                    <a:pt x="632307" y="1122553"/>
                  </a:cubicBezTo>
                  <a:cubicBezTo>
                    <a:pt x="625957" y="1274424"/>
                    <a:pt x="668290" y="1528424"/>
                    <a:pt x="635482" y="1643253"/>
                  </a:cubicBezTo>
                  <a:cubicBezTo>
                    <a:pt x="602674" y="1758082"/>
                    <a:pt x="514303" y="1789832"/>
                    <a:pt x="435457" y="1811528"/>
                  </a:cubicBezTo>
                  <a:cubicBezTo>
                    <a:pt x="356611" y="1833224"/>
                    <a:pt x="231728" y="1811528"/>
                    <a:pt x="162407" y="1773428"/>
                  </a:cubicBezTo>
                  <a:cubicBezTo>
                    <a:pt x="93086" y="1735328"/>
                    <a:pt x="46519" y="1661245"/>
                    <a:pt x="19532" y="1582928"/>
                  </a:cubicBezTo>
                  <a:cubicBezTo>
                    <a:pt x="-7455" y="1504611"/>
                    <a:pt x="2069" y="1395074"/>
                    <a:pt x="482" y="1303528"/>
                  </a:cubicBezTo>
                  <a:cubicBezTo>
                    <a:pt x="-1105" y="1211982"/>
                    <a:pt x="1011" y="1131020"/>
                    <a:pt x="10007" y="1033653"/>
                  </a:cubicBezTo>
                  <a:cubicBezTo>
                    <a:pt x="19003" y="936286"/>
                    <a:pt x="35407" y="820928"/>
                    <a:pt x="54457" y="719328"/>
                  </a:cubicBezTo>
                  <a:cubicBezTo>
                    <a:pt x="73507" y="617728"/>
                    <a:pt x="100495" y="514540"/>
                    <a:pt x="124307" y="424053"/>
                  </a:cubicBezTo>
                  <a:cubicBezTo>
                    <a:pt x="148119" y="333566"/>
                    <a:pt x="160819" y="240432"/>
                    <a:pt x="197332" y="176403"/>
                  </a:cubicBezTo>
                  <a:cubicBezTo>
                    <a:pt x="233844" y="112374"/>
                    <a:pt x="281999" y="67395"/>
                    <a:pt x="343382" y="39878"/>
                  </a:cubicBezTo>
                  <a:cubicBezTo>
                    <a:pt x="404765" y="12361"/>
                    <a:pt x="494195" y="-10393"/>
                    <a:pt x="565632" y="495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4" name="Freeform 316">
              <a:extLst>
                <a:ext uri="{FF2B5EF4-FFF2-40B4-BE49-F238E27FC236}">
                  <a16:creationId xmlns:a16="http://schemas.microsoft.com/office/drawing/2014/main" id="{BA5B5289-C0CA-4F0A-8F79-543F98155DFA}"/>
                </a:ext>
              </a:extLst>
            </p:cNvPr>
            <p:cNvSpPr/>
            <p:nvPr/>
          </p:nvSpPr>
          <p:spPr>
            <a:xfrm>
              <a:off x="6109421" y="3882895"/>
              <a:ext cx="666492" cy="1628652"/>
            </a:xfrm>
            <a:custGeom>
              <a:avLst/>
              <a:gdLst>
                <a:gd name="connsiteX0" fmla="*/ 450129 w 666492"/>
                <a:gd name="connsiteY0" fmla="*/ 3415 h 1628762"/>
                <a:gd name="connsiteX1" fmla="*/ 580304 w 666492"/>
                <a:gd name="connsiteY1" fmla="*/ 12940 h 1628762"/>
                <a:gd name="connsiteX2" fmla="*/ 662854 w 666492"/>
                <a:gd name="connsiteY2" fmla="*/ 108190 h 1628762"/>
                <a:gd name="connsiteX3" fmla="*/ 583479 w 666492"/>
                <a:gd name="connsiteY3" fmla="*/ 143115 h 1628762"/>
                <a:gd name="connsiteX4" fmla="*/ 507279 w 666492"/>
                <a:gd name="connsiteY4" fmla="*/ 178040 h 1628762"/>
                <a:gd name="connsiteX5" fmla="*/ 513629 w 666492"/>
                <a:gd name="connsiteY5" fmla="*/ 235190 h 1628762"/>
                <a:gd name="connsiteX6" fmla="*/ 596179 w 666492"/>
                <a:gd name="connsiteY6" fmla="*/ 247890 h 1628762"/>
                <a:gd name="connsiteX7" fmla="*/ 643804 w 666492"/>
                <a:gd name="connsiteY7" fmla="*/ 193915 h 1628762"/>
                <a:gd name="connsiteX8" fmla="*/ 666029 w 666492"/>
                <a:gd name="connsiteY8" fmla="*/ 257415 h 1628762"/>
                <a:gd name="connsiteX9" fmla="*/ 624754 w 666492"/>
                <a:gd name="connsiteY9" fmla="*/ 419340 h 1628762"/>
                <a:gd name="connsiteX10" fmla="*/ 593004 w 666492"/>
                <a:gd name="connsiteY10" fmla="*/ 482840 h 1628762"/>
                <a:gd name="connsiteX11" fmla="*/ 561254 w 666492"/>
                <a:gd name="connsiteY11" fmla="*/ 438390 h 1628762"/>
                <a:gd name="connsiteX12" fmla="*/ 513629 w 666492"/>
                <a:gd name="connsiteY12" fmla="*/ 339965 h 1628762"/>
                <a:gd name="connsiteX13" fmla="*/ 466004 w 666492"/>
                <a:gd name="connsiteY13" fmla="*/ 368540 h 1628762"/>
                <a:gd name="connsiteX14" fmla="*/ 491404 w 666492"/>
                <a:gd name="connsiteY14" fmla="*/ 425690 h 1628762"/>
                <a:gd name="connsiteX15" fmla="*/ 551729 w 666492"/>
                <a:gd name="connsiteY15" fmla="*/ 511415 h 1628762"/>
                <a:gd name="connsiteX16" fmla="*/ 593004 w 666492"/>
                <a:gd name="connsiteY16" fmla="*/ 549515 h 1628762"/>
                <a:gd name="connsiteX17" fmla="*/ 570779 w 666492"/>
                <a:gd name="connsiteY17" fmla="*/ 571740 h 1628762"/>
                <a:gd name="connsiteX18" fmla="*/ 507279 w 666492"/>
                <a:gd name="connsiteY18" fmla="*/ 511415 h 1628762"/>
                <a:gd name="connsiteX19" fmla="*/ 434254 w 666492"/>
                <a:gd name="connsiteY19" fmla="*/ 520940 h 1628762"/>
                <a:gd name="connsiteX20" fmla="*/ 412029 w 666492"/>
                <a:gd name="connsiteY20" fmla="*/ 555865 h 1628762"/>
                <a:gd name="connsiteX21" fmla="*/ 459654 w 666492"/>
                <a:gd name="connsiteY21" fmla="*/ 590790 h 1628762"/>
                <a:gd name="connsiteX22" fmla="*/ 554904 w 666492"/>
                <a:gd name="connsiteY22" fmla="*/ 600315 h 1628762"/>
                <a:gd name="connsiteX23" fmla="*/ 564429 w 666492"/>
                <a:gd name="connsiteY23" fmla="*/ 638415 h 1628762"/>
                <a:gd name="connsiteX24" fmla="*/ 526329 w 666492"/>
                <a:gd name="connsiteY24" fmla="*/ 651115 h 1628762"/>
                <a:gd name="connsiteX25" fmla="*/ 532679 w 666492"/>
                <a:gd name="connsiteY25" fmla="*/ 708265 h 1628762"/>
                <a:gd name="connsiteX26" fmla="*/ 504104 w 666492"/>
                <a:gd name="connsiteY26" fmla="*/ 733665 h 1628762"/>
                <a:gd name="connsiteX27" fmla="*/ 415204 w 666492"/>
                <a:gd name="connsiteY27" fmla="*/ 711440 h 1628762"/>
                <a:gd name="connsiteX28" fmla="*/ 326304 w 666492"/>
                <a:gd name="connsiteY28" fmla="*/ 724140 h 1628762"/>
                <a:gd name="connsiteX29" fmla="*/ 256454 w 666492"/>
                <a:gd name="connsiteY29" fmla="*/ 793990 h 1628762"/>
                <a:gd name="connsiteX30" fmla="*/ 275504 w 666492"/>
                <a:gd name="connsiteY30" fmla="*/ 867015 h 1628762"/>
                <a:gd name="connsiteX31" fmla="*/ 354879 w 666492"/>
                <a:gd name="connsiteY31" fmla="*/ 838440 h 1628762"/>
                <a:gd name="connsiteX32" fmla="*/ 392979 w 666492"/>
                <a:gd name="connsiteY32" fmla="*/ 781290 h 1628762"/>
                <a:gd name="connsiteX33" fmla="*/ 459654 w 666492"/>
                <a:gd name="connsiteY33" fmla="*/ 774940 h 1628762"/>
                <a:gd name="connsiteX34" fmla="*/ 551729 w 666492"/>
                <a:gd name="connsiteY34" fmla="*/ 790815 h 1628762"/>
                <a:gd name="connsiteX35" fmla="*/ 523154 w 666492"/>
                <a:gd name="connsiteY35" fmla="*/ 867015 h 1628762"/>
                <a:gd name="connsiteX36" fmla="*/ 440604 w 666492"/>
                <a:gd name="connsiteY36" fmla="*/ 898765 h 1628762"/>
                <a:gd name="connsiteX37" fmla="*/ 377104 w 666492"/>
                <a:gd name="connsiteY37" fmla="*/ 889240 h 1628762"/>
                <a:gd name="connsiteX38" fmla="*/ 323129 w 666492"/>
                <a:gd name="connsiteY38" fmla="*/ 940040 h 1628762"/>
                <a:gd name="connsiteX39" fmla="*/ 373929 w 666492"/>
                <a:gd name="connsiteY39" fmla="*/ 974965 h 1628762"/>
                <a:gd name="connsiteX40" fmla="*/ 437429 w 666492"/>
                <a:gd name="connsiteY40" fmla="*/ 955915 h 1628762"/>
                <a:gd name="connsiteX41" fmla="*/ 500929 w 666492"/>
                <a:gd name="connsiteY41" fmla="*/ 940040 h 1628762"/>
                <a:gd name="connsiteX42" fmla="*/ 516804 w 666492"/>
                <a:gd name="connsiteY42" fmla="*/ 1013065 h 1628762"/>
                <a:gd name="connsiteX43" fmla="*/ 504104 w 666492"/>
                <a:gd name="connsiteY43" fmla="*/ 1101965 h 1628762"/>
                <a:gd name="connsiteX44" fmla="*/ 431079 w 666492"/>
                <a:gd name="connsiteY44" fmla="*/ 1114665 h 1628762"/>
                <a:gd name="connsiteX45" fmla="*/ 329479 w 666492"/>
                <a:gd name="connsiteY45" fmla="*/ 1070215 h 1628762"/>
                <a:gd name="connsiteX46" fmla="*/ 272329 w 666492"/>
                <a:gd name="connsiteY46" fmla="*/ 1051165 h 1628762"/>
                <a:gd name="connsiteX47" fmla="*/ 243754 w 666492"/>
                <a:gd name="connsiteY47" fmla="*/ 1114665 h 1628762"/>
                <a:gd name="connsiteX48" fmla="*/ 339004 w 666492"/>
                <a:gd name="connsiteY48" fmla="*/ 1140065 h 1628762"/>
                <a:gd name="connsiteX49" fmla="*/ 453304 w 666492"/>
                <a:gd name="connsiteY49" fmla="*/ 1159115 h 1628762"/>
                <a:gd name="connsiteX50" fmla="*/ 519979 w 666492"/>
                <a:gd name="connsiteY50" fmla="*/ 1235315 h 1628762"/>
                <a:gd name="connsiteX51" fmla="*/ 542204 w 666492"/>
                <a:gd name="connsiteY51" fmla="*/ 1298815 h 1628762"/>
                <a:gd name="connsiteX52" fmla="*/ 516804 w 666492"/>
                <a:gd name="connsiteY52" fmla="*/ 1324215 h 1628762"/>
                <a:gd name="connsiteX53" fmla="*/ 443779 w 666492"/>
                <a:gd name="connsiteY53" fmla="*/ 1273415 h 1628762"/>
                <a:gd name="connsiteX54" fmla="*/ 370754 w 666492"/>
                <a:gd name="connsiteY54" fmla="*/ 1219440 h 1628762"/>
                <a:gd name="connsiteX55" fmla="*/ 332654 w 666492"/>
                <a:gd name="connsiteY55" fmla="*/ 1222615 h 1628762"/>
                <a:gd name="connsiteX56" fmla="*/ 370754 w 666492"/>
                <a:gd name="connsiteY56" fmla="*/ 1270240 h 1628762"/>
                <a:gd name="connsiteX57" fmla="*/ 456479 w 666492"/>
                <a:gd name="connsiteY57" fmla="*/ 1330565 h 1628762"/>
                <a:gd name="connsiteX58" fmla="*/ 523154 w 666492"/>
                <a:gd name="connsiteY58" fmla="*/ 1416290 h 1628762"/>
                <a:gd name="connsiteX59" fmla="*/ 507279 w 666492"/>
                <a:gd name="connsiteY59" fmla="*/ 1502015 h 1628762"/>
                <a:gd name="connsiteX60" fmla="*/ 443779 w 666492"/>
                <a:gd name="connsiteY60" fmla="*/ 1451215 h 1628762"/>
                <a:gd name="connsiteX61" fmla="*/ 370754 w 666492"/>
                <a:gd name="connsiteY61" fmla="*/ 1336915 h 1628762"/>
                <a:gd name="connsiteX62" fmla="*/ 278679 w 666492"/>
                <a:gd name="connsiteY62" fmla="*/ 1267065 h 1628762"/>
                <a:gd name="connsiteX63" fmla="*/ 253279 w 666492"/>
                <a:gd name="connsiteY63" fmla="*/ 1295640 h 1628762"/>
                <a:gd name="connsiteX64" fmla="*/ 304079 w 666492"/>
                <a:gd name="connsiteY64" fmla="*/ 1381365 h 1628762"/>
                <a:gd name="connsiteX65" fmla="*/ 415204 w 666492"/>
                <a:gd name="connsiteY65" fmla="*/ 1489315 h 1628762"/>
                <a:gd name="connsiteX66" fmla="*/ 462829 w 666492"/>
                <a:gd name="connsiteY66" fmla="*/ 1571865 h 1628762"/>
                <a:gd name="connsiteX67" fmla="*/ 446954 w 666492"/>
                <a:gd name="connsiteY67" fmla="*/ 1594090 h 1628762"/>
                <a:gd name="connsiteX68" fmla="*/ 348529 w 666492"/>
                <a:gd name="connsiteY68" fmla="*/ 1625840 h 1628762"/>
                <a:gd name="connsiteX69" fmla="*/ 180254 w 666492"/>
                <a:gd name="connsiteY69" fmla="*/ 1622665 h 1628762"/>
                <a:gd name="connsiteX70" fmla="*/ 56429 w 666492"/>
                <a:gd name="connsiteY70" fmla="*/ 1584565 h 1628762"/>
                <a:gd name="connsiteX71" fmla="*/ 40554 w 666492"/>
                <a:gd name="connsiteY71" fmla="*/ 1521065 h 1628762"/>
                <a:gd name="connsiteX72" fmla="*/ 94529 w 666492"/>
                <a:gd name="connsiteY72" fmla="*/ 1482965 h 1628762"/>
                <a:gd name="connsiteX73" fmla="*/ 158029 w 666492"/>
                <a:gd name="connsiteY73" fmla="*/ 1505190 h 1628762"/>
                <a:gd name="connsiteX74" fmla="*/ 189779 w 666492"/>
                <a:gd name="connsiteY74" fmla="*/ 1432165 h 1628762"/>
                <a:gd name="connsiteX75" fmla="*/ 132629 w 666492"/>
                <a:gd name="connsiteY75" fmla="*/ 1381365 h 1628762"/>
                <a:gd name="connsiteX76" fmla="*/ 75479 w 666492"/>
                <a:gd name="connsiteY76" fmla="*/ 1409940 h 1628762"/>
                <a:gd name="connsiteX77" fmla="*/ 46904 w 666492"/>
                <a:gd name="connsiteY77" fmla="*/ 1454390 h 1628762"/>
                <a:gd name="connsiteX78" fmla="*/ 8804 w 666492"/>
                <a:gd name="connsiteY78" fmla="*/ 1425815 h 1628762"/>
                <a:gd name="connsiteX79" fmla="*/ 2454 w 666492"/>
                <a:gd name="connsiteY79" fmla="*/ 1282940 h 1628762"/>
                <a:gd name="connsiteX80" fmla="*/ 21504 w 666492"/>
                <a:gd name="connsiteY80" fmla="*/ 1174990 h 1628762"/>
                <a:gd name="connsiteX81" fmla="*/ 69129 w 666492"/>
                <a:gd name="connsiteY81" fmla="*/ 1248015 h 1628762"/>
                <a:gd name="connsiteX82" fmla="*/ 142154 w 666492"/>
                <a:gd name="connsiteY82" fmla="*/ 1311515 h 1628762"/>
                <a:gd name="connsiteX83" fmla="*/ 180254 w 666492"/>
                <a:gd name="connsiteY83" fmla="*/ 1260715 h 1628762"/>
                <a:gd name="connsiteX84" fmla="*/ 100879 w 666492"/>
                <a:gd name="connsiteY84" fmla="*/ 1174990 h 1628762"/>
                <a:gd name="connsiteX85" fmla="*/ 5629 w 666492"/>
                <a:gd name="connsiteY85" fmla="*/ 1089265 h 1628762"/>
                <a:gd name="connsiteX86" fmla="*/ 18329 w 666492"/>
                <a:gd name="connsiteY86" fmla="*/ 1063865 h 1628762"/>
                <a:gd name="connsiteX87" fmla="*/ 78654 w 666492"/>
                <a:gd name="connsiteY87" fmla="*/ 1140065 h 1628762"/>
                <a:gd name="connsiteX88" fmla="*/ 161204 w 666492"/>
                <a:gd name="connsiteY88" fmla="*/ 1121015 h 1628762"/>
                <a:gd name="connsiteX89" fmla="*/ 186604 w 666492"/>
                <a:gd name="connsiteY89" fmla="*/ 1089265 h 1628762"/>
                <a:gd name="connsiteX90" fmla="*/ 148504 w 666492"/>
                <a:gd name="connsiteY90" fmla="*/ 1047990 h 1628762"/>
                <a:gd name="connsiteX91" fmla="*/ 53254 w 666492"/>
                <a:gd name="connsiteY91" fmla="*/ 1057515 h 1628762"/>
                <a:gd name="connsiteX92" fmla="*/ 11979 w 666492"/>
                <a:gd name="connsiteY92" fmla="*/ 1032115 h 1628762"/>
                <a:gd name="connsiteX93" fmla="*/ 34204 w 666492"/>
                <a:gd name="connsiteY93" fmla="*/ 936865 h 1628762"/>
                <a:gd name="connsiteX94" fmla="*/ 85004 w 666492"/>
                <a:gd name="connsiteY94" fmla="*/ 927340 h 1628762"/>
                <a:gd name="connsiteX95" fmla="*/ 183429 w 666492"/>
                <a:gd name="connsiteY95" fmla="*/ 949565 h 1628762"/>
                <a:gd name="connsiteX96" fmla="*/ 269154 w 666492"/>
                <a:gd name="connsiteY96" fmla="*/ 914640 h 1628762"/>
                <a:gd name="connsiteX97" fmla="*/ 243754 w 666492"/>
                <a:gd name="connsiteY97" fmla="*/ 863840 h 1628762"/>
                <a:gd name="connsiteX98" fmla="*/ 161204 w 666492"/>
                <a:gd name="connsiteY98" fmla="*/ 892415 h 1628762"/>
                <a:gd name="connsiteX99" fmla="*/ 97704 w 666492"/>
                <a:gd name="connsiteY99" fmla="*/ 867015 h 1628762"/>
                <a:gd name="connsiteX100" fmla="*/ 65954 w 666492"/>
                <a:gd name="connsiteY100" fmla="*/ 816215 h 1628762"/>
                <a:gd name="connsiteX101" fmla="*/ 107229 w 666492"/>
                <a:gd name="connsiteY101" fmla="*/ 765415 h 1628762"/>
                <a:gd name="connsiteX102" fmla="*/ 180254 w 666492"/>
                <a:gd name="connsiteY102" fmla="*/ 755890 h 1628762"/>
                <a:gd name="connsiteX103" fmla="*/ 285029 w 666492"/>
                <a:gd name="connsiteY103" fmla="*/ 720965 h 1628762"/>
                <a:gd name="connsiteX104" fmla="*/ 250104 w 666492"/>
                <a:gd name="connsiteY104" fmla="*/ 654290 h 1628762"/>
                <a:gd name="connsiteX105" fmla="*/ 167554 w 666492"/>
                <a:gd name="connsiteY105" fmla="*/ 708265 h 1628762"/>
                <a:gd name="connsiteX106" fmla="*/ 113579 w 666492"/>
                <a:gd name="connsiteY106" fmla="*/ 720965 h 1628762"/>
                <a:gd name="connsiteX107" fmla="*/ 50079 w 666492"/>
                <a:gd name="connsiteY107" fmla="*/ 692390 h 1628762"/>
                <a:gd name="connsiteX108" fmla="*/ 43729 w 666492"/>
                <a:gd name="connsiteY108" fmla="*/ 600315 h 1628762"/>
                <a:gd name="connsiteX109" fmla="*/ 110404 w 666492"/>
                <a:gd name="connsiteY109" fmla="*/ 536815 h 1628762"/>
                <a:gd name="connsiteX110" fmla="*/ 205654 w 666492"/>
                <a:gd name="connsiteY110" fmla="*/ 549515 h 1628762"/>
                <a:gd name="connsiteX111" fmla="*/ 259629 w 666492"/>
                <a:gd name="connsiteY111" fmla="*/ 590790 h 1628762"/>
                <a:gd name="connsiteX112" fmla="*/ 335829 w 666492"/>
                <a:gd name="connsiteY112" fmla="*/ 562215 h 1628762"/>
                <a:gd name="connsiteX113" fmla="*/ 332654 w 666492"/>
                <a:gd name="connsiteY113" fmla="*/ 505065 h 1628762"/>
                <a:gd name="connsiteX114" fmla="*/ 250104 w 666492"/>
                <a:gd name="connsiteY114" fmla="*/ 505065 h 1628762"/>
                <a:gd name="connsiteX115" fmla="*/ 138979 w 666492"/>
                <a:gd name="connsiteY115" fmla="*/ 473315 h 1628762"/>
                <a:gd name="connsiteX116" fmla="*/ 107229 w 666492"/>
                <a:gd name="connsiteY116" fmla="*/ 403465 h 1628762"/>
                <a:gd name="connsiteX117" fmla="*/ 107229 w 666492"/>
                <a:gd name="connsiteY117" fmla="*/ 333615 h 1628762"/>
                <a:gd name="connsiteX118" fmla="*/ 158029 w 666492"/>
                <a:gd name="connsiteY118" fmla="*/ 324090 h 1628762"/>
                <a:gd name="connsiteX119" fmla="*/ 218354 w 666492"/>
                <a:gd name="connsiteY119" fmla="*/ 406640 h 1628762"/>
                <a:gd name="connsiteX120" fmla="*/ 253279 w 666492"/>
                <a:gd name="connsiteY120" fmla="*/ 425690 h 1628762"/>
                <a:gd name="connsiteX121" fmla="*/ 275504 w 666492"/>
                <a:gd name="connsiteY121" fmla="*/ 390765 h 1628762"/>
                <a:gd name="connsiteX122" fmla="*/ 208829 w 666492"/>
                <a:gd name="connsiteY122" fmla="*/ 336790 h 1628762"/>
                <a:gd name="connsiteX123" fmla="*/ 161204 w 666492"/>
                <a:gd name="connsiteY123" fmla="*/ 282815 h 1628762"/>
                <a:gd name="connsiteX124" fmla="*/ 158029 w 666492"/>
                <a:gd name="connsiteY124" fmla="*/ 197090 h 1628762"/>
                <a:gd name="connsiteX125" fmla="*/ 196129 w 666492"/>
                <a:gd name="connsiteY125" fmla="*/ 133590 h 1628762"/>
                <a:gd name="connsiteX126" fmla="*/ 253279 w 666492"/>
                <a:gd name="connsiteY126" fmla="*/ 225665 h 1628762"/>
                <a:gd name="connsiteX127" fmla="*/ 310429 w 666492"/>
                <a:gd name="connsiteY127" fmla="*/ 349490 h 1628762"/>
                <a:gd name="connsiteX128" fmla="*/ 370754 w 666492"/>
                <a:gd name="connsiteY128" fmla="*/ 374890 h 1628762"/>
                <a:gd name="connsiteX129" fmla="*/ 405679 w 666492"/>
                <a:gd name="connsiteY129" fmla="*/ 308215 h 1628762"/>
                <a:gd name="connsiteX130" fmla="*/ 332654 w 666492"/>
                <a:gd name="connsiteY130" fmla="*/ 225665 h 1628762"/>
                <a:gd name="connsiteX131" fmla="*/ 253279 w 666492"/>
                <a:gd name="connsiteY131" fmla="*/ 124065 h 1628762"/>
                <a:gd name="connsiteX132" fmla="*/ 288204 w 666492"/>
                <a:gd name="connsiteY132" fmla="*/ 35165 h 1628762"/>
                <a:gd name="connsiteX133" fmla="*/ 396154 w 666492"/>
                <a:gd name="connsiteY133" fmla="*/ 12940 h 1628762"/>
                <a:gd name="connsiteX134" fmla="*/ 450129 w 666492"/>
                <a:gd name="connsiteY134" fmla="*/ 3415 h 1628762"/>
                <a:gd name="connsiteX0" fmla="*/ 450129 w 666492"/>
                <a:gd name="connsiteY0" fmla="*/ 3305 h 1628652"/>
                <a:gd name="connsiteX1" fmla="*/ 580304 w 666492"/>
                <a:gd name="connsiteY1" fmla="*/ 12830 h 1628652"/>
                <a:gd name="connsiteX2" fmla="*/ 662854 w 666492"/>
                <a:gd name="connsiteY2" fmla="*/ 108080 h 1628652"/>
                <a:gd name="connsiteX3" fmla="*/ 583479 w 666492"/>
                <a:gd name="connsiteY3" fmla="*/ 143005 h 1628652"/>
                <a:gd name="connsiteX4" fmla="*/ 507279 w 666492"/>
                <a:gd name="connsiteY4" fmla="*/ 177930 h 1628652"/>
                <a:gd name="connsiteX5" fmla="*/ 513629 w 666492"/>
                <a:gd name="connsiteY5" fmla="*/ 235080 h 1628652"/>
                <a:gd name="connsiteX6" fmla="*/ 596179 w 666492"/>
                <a:gd name="connsiteY6" fmla="*/ 247780 h 1628652"/>
                <a:gd name="connsiteX7" fmla="*/ 643804 w 666492"/>
                <a:gd name="connsiteY7" fmla="*/ 193805 h 1628652"/>
                <a:gd name="connsiteX8" fmla="*/ 666029 w 666492"/>
                <a:gd name="connsiteY8" fmla="*/ 257305 h 1628652"/>
                <a:gd name="connsiteX9" fmla="*/ 624754 w 666492"/>
                <a:gd name="connsiteY9" fmla="*/ 419230 h 1628652"/>
                <a:gd name="connsiteX10" fmla="*/ 593004 w 666492"/>
                <a:gd name="connsiteY10" fmla="*/ 482730 h 1628652"/>
                <a:gd name="connsiteX11" fmla="*/ 561254 w 666492"/>
                <a:gd name="connsiteY11" fmla="*/ 438280 h 1628652"/>
                <a:gd name="connsiteX12" fmla="*/ 513629 w 666492"/>
                <a:gd name="connsiteY12" fmla="*/ 339855 h 1628652"/>
                <a:gd name="connsiteX13" fmla="*/ 466004 w 666492"/>
                <a:gd name="connsiteY13" fmla="*/ 368430 h 1628652"/>
                <a:gd name="connsiteX14" fmla="*/ 491404 w 666492"/>
                <a:gd name="connsiteY14" fmla="*/ 425580 h 1628652"/>
                <a:gd name="connsiteX15" fmla="*/ 551729 w 666492"/>
                <a:gd name="connsiteY15" fmla="*/ 511305 h 1628652"/>
                <a:gd name="connsiteX16" fmla="*/ 593004 w 666492"/>
                <a:gd name="connsiteY16" fmla="*/ 549405 h 1628652"/>
                <a:gd name="connsiteX17" fmla="*/ 570779 w 666492"/>
                <a:gd name="connsiteY17" fmla="*/ 571630 h 1628652"/>
                <a:gd name="connsiteX18" fmla="*/ 507279 w 666492"/>
                <a:gd name="connsiteY18" fmla="*/ 511305 h 1628652"/>
                <a:gd name="connsiteX19" fmla="*/ 434254 w 666492"/>
                <a:gd name="connsiteY19" fmla="*/ 520830 h 1628652"/>
                <a:gd name="connsiteX20" fmla="*/ 412029 w 666492"/>
                <a:gd name="connsiteY20" fmla="*/ 555755 h 1628652"/>
                <a:gd name="connsiteX21" fmla="*/ 459654 w 666492"/>
                <a:gd name="connsiteY21" fmla="*/ 590680 h 1628652"/>
                <a:gd name="connsiteX22" fmla="*/ 554904 w 666492"/>
                <a:gd name="connsiteY22" fmla="*/ 600205 h 1628652"/>
                <a:gd name="connsiteX23" fmla="*/ 564429 w 666492"/>
                <a:gd name="connsiteY23" fmla="*/ 638305 h 1628652"/>
                <a:gd name="connsiteX24" fmla="*/ 526329 w 666492"/>
                <a:gd name="connsiteY24" fmla="*/ 651005 h 1628652"/>
                <a:gd name="connsiteX25" fmla="*/ 532679 w 666492"/>
                <a:gd name="connsiteY25" fmla="*/ 708155 h 1628652"/>
                <a:gd name="connsiteX26" fmla="*/ 504104 w 666492"/>
                <a:gd name="connsiteY26" fmla="*/ 733555 h 1628652"/>
                <a:gd name="connsiteX27" fmla="*/ 415204 w 666492"/>
                <a:gd name="connsiteY27" fmla="*/ 711330 h 1628652"/>
                <a:gd name="connsiteX28" fmla="*/ 326304 w 666492"/>
                <a:gd name="connsiteY28" fmla="*/ 724030 h 1628652"/>
                <a:gd name="connsiteX29" fmla="*/ 256454 w 666492"/>
                <a:gd name="connsiteY29" fmla="*/ 793880 h 1628652"/>
                <a:gd name="connsiteX30" fmla="*/ 275504 w 666492"/>
                <a:gd name="connsiteY30" fmla="*/ 866905 h 1628652"/>
                <a:gd name="connsiteX31" fmla="*/ 354879 w 666492"/>
                <a:gd name="connsiteY31" fmla="*/ 838330 h 1628652"/>
                <a:gd name="connsiteX32" fmla="*/ 392979 w 666492"/>
                <a:gd name="connsiteY32" fmla="*/ 781180 h 1628652"/>
                <a:gd name="connsiteX33" fmla="*/ 459654 w 666492"/>
                <a:gd name="connsiteY33" fmla="*/ 774830 h 1628652"/>
                <a:gd name="connsiteX34" fmla="*/ 551729 w 666492"/>
                <a:gd name="connsiteY34" fmla="*/ 790705 h 1628652"/>
                <a:gd name="connsiteX35" fmla="*/ 523154 w 666492"/>
                <a:gd name="connsiteY35" fmla="*/ 866905 h 1628652"/>
                <a:gd name="connsiteX36" fmla="*/ 440604 w 666492"/>
                <a:gd name="connsiteY36" fmla="*/ 898655 h 1628652"/>
                <a:gd name="connsiteX37" fmla="*/ 377104 w 666492"/>
                <a:gd name="connsiteY37" fmla="*/ 889130 h 1628652"/>
                <a:gd name="connsiteX38" fmla="*/ 323129 w 666492"/>
                <a:gd name="connsiteY38" fmla="*/ 939930 h 1628652"/>
                <a:gd name="connsiteX39" fmla="*/ 373929 w 666492"/>
                <a:gd name="connsiteY39" fmla="*/ 974855 h 1628652"/>
                <a:gd name="connsiteX40" fmla="*/ 437429 w 666492"/>
                <a:gd name="connsiteY40" fmla="*/ 955805 h 1628652"/>
                <a:gd name="connsiteX41" fmla="*/ 500929 w 666492"/>
                <a:gd name="connsiteY41" fmla="*/ 939930 h 1628652"/>
                <a:gd name="connsiteX42" fmla="*/ 516804 w 666492"/>
                <a:gd name="connsiteY42" fmla="*/ 1012955 h 1628652"/>
                <a:gd name="connsiteX43" fmla="*/ 504104 w 666492"/>
                <a:gd name="connsiteY43" fmla="*/ 1101855 h 1628652"/>
                <a:gd name="connsiteX44" fmla="*/ 431079 w 666492"/>
                <a:gd name="connsiteY44" fmla="*/ 1114555 h 1628652"/>
                <a:gd name="connsiteX45" fmla="*/ 329479 w 666492"/>
                <a:gd name="connsiteY45" fmla="*/ 1070105 h 1628652"/>
                <a:gd name="connsiteX46" fmla="*/ 272329 w 666492"/>
                <a:gd name="connsiteY46" fmla="*/ 1051055 h 1628652"/>
                <a:gd name="connsiteX47" fmla="*/ 243754 w 666492"/>
                <a:gd name="connsiteY47" fmla="*/ 1114555 h 1628652"/>
                <a:gd name="connsiteX48" fmla="*/ 339004 w 666492"/>
                <a:gd name="connsiteY48" fmla="*/ 1139955 h 1628652"/>
                <a:gd name="connsiteX49" fmla="*/ 453304 w 666492"/>
                <a:gd name="connsiteY49" fmla="*/ 1159005 h 1628652"/>
                <a:gd name="connsiteX50" fmla="*/ 519979 w 666492"/>
                <a:gd name="connsiteY50" fmla="*/ 1235205 h 1628652"/>
                <a:gd name="connsiteX51" fmla="*/ 542204 w 666492"/>
                <a:gd name="connsiteY51" fmla="*/ 1298705 h 1628652"/>
                <a:gd name="connsiteX52" fmla="*/ 516804 w 666492"/>
                <a:gd name="connsiteY52" fmla="*/ 1324105 h 1628652"/>
                <a:gd name="connsiteX53" fmla="*/ 443779 w 666492"/>
                <a:gd name="connsiteY53" fmla="*/ 1273305 h 1628652"/>
                <a:gd name="connsiteX54" fmla="*/ 370754 w 666492"/>
                <a:gd name="connsiteY54" fmla="*/ 1219330 h 1628652"/>
                <a:gd name="connsiteX55" fmla="*/ 332654 w 666492"/>
                <a:gd name="connsiteY55" fmla="*/ 1222505 h 1628652"/>
                <a:gd name="connsiteX56" fmla="*/ 370754 w 666492"/>
                <a:gd name="connsiteY56" fmla="*/ 1270130 h 1628652"/>
                <a:gd name="connsiteX57" fmla="*/ 456479 w 666492"/>
                <a:gd name="connsiteY57" fmla="*/ 1330455 h 1628652"/>
                <a:gd name="connsiteX58" fmla="*/ 523154 w 666492"/>
                <a:gd name="connsiteY58" fmla="*/ 1416180 h 1628652"/>
                <a:gd name="connsiteX59" fmla="*/ 507279 w 666492"/>
                <a:gd name="connsiteY59" fmla="*/ 1501905 h 1628652"/>
                <a:gd name="connsiteX60" fmla="*/ 443779 w 666492"/>
                <a:gd name="connsiteY60" fmla="*/ 1451105 h 1628652"/>
                <a:gd name="connsiteX61" fmla="*/ 370754 w 666492"/>
                <a:gd name="connsiteY61" fmla="*/ 1336805 h 1628652"/>
                <a:gd name="connsiteX62" fmla="*/ 278679 w 666492"/>
                <a:gd name="connsiteY62" fmla="*/ 1266955 h 1628652"/>
                <a:gd name="connsiteX63" fmla="*/ 253279 w 666492"/>
                <a:gd name="connsiteY63" fmla="*/ 1295530 h 1628652"/>
                <a:gd name="connsiteX64" fmla="*/ 304079 w 666492"/>
                <a:gd name="connsiteY64" fmla="*/ 1381255 h 1628652"/>
                <a:gd name="connsiteX65" fmla="*/ 415204 w 666492"/>
                <a:gd name="connsiteY65" fmla="*/ 1489205 h 1628652"/>
                <a:gd name="connsiteX66" fmla="*/ 462829 w 666492"/>
                <a:gd name="connsiteY66" fmla="*/ 1571755 h 1628652"/>
                <a:gd name="connsiteX67" fmla="*/ 446954 w 666492"/>
                <a:gd name="connsiteY67" fmla="*/ 1593980 h 1628652"/>
                <a:gd name="connsiteX68" fmla="*/ 348529 w 666492"/>
                <a:gd name="connsiteY68" fmla="*/ 1625730 h 1628652"/>
                <a:gd name="connsiteX69" fmla="*/ 180254 w 666492"/>
                <a:gd name="connsiteY69" fmla="*/ 1622555 h 1628652"/>
                <a:gd name="connsiteX70" fmla="*/ 56429 w 666492"/>
                <a:gd name="connsiteY70" fmla="*/ 1584455 h 1628652"/>
                <a:gd name="connsiteX71" fmla="*/ 40554 w 666492"/>
                <a:gd name="connsiteY71" fmla="*/ 1520955 h 1628652"/>
                <a:gd name="connsiteX72" fmla="*/ 94529 w 666492"/>
                <a:gd name="connsiteY72" fmla="*/ 1482855 h 1628652"/>
                <a:gd name="connsiteX73" fmla="*/ 158029 w 666492"/>
                <a:gd name="connsiteY73" fmla="*/ 1505080 h 1628652"/>
                <a:gd name="connsiteX74" fmla="*/ 189779 w 666492"/>
                <a:gd name="connsiteY74" fmla="*/ 1432055 h 1628652"/>
                <a:gd name="connsiteX75" fmla="*/ 132629 w 666492"/>
                <a:gd name="connsiteY75" fmla="*/ 1381255 h 1628652"/>
                <a:gd name="connsiteX76" fmla="*/ 75479 w 666492"/>
                <a:gd name="connsiteY76" fmla="*/ 1409830 h 1628652"/>
                <a:gd name="connsiteX77" fmla="*/ 46904 w 666492"/>
                <a:gd name="connsiteY77" fmla="*/ 1454280 h 1628652"/>
                <a:gd name="connsiteX78" fmla="*/ 8804 w 666492"/>
                <a:gd name="connsiteY78" fmla="*/ 1425705 h 1628652"/>
                <a:gd name="connsiteX79" fmla="*/ 2454 w 666492"/>
                <a:gd name="connsiteY79" fmla="*/ 1282830 h 1628652"/>
                <a:gd name="connsiteX80" fmla="*/ 21504 w 666492"/>
                <a:gd name="connsiteY80" fmla="*/ 1174880 h 1628652"/>
                <a:gd name="connsiteX81" fmla="*/ 69129 w 666492"/>
                <a:gd name="connsiteY81" fmla="*/ 1247905 h 1628652"/>
                <a:gd name="connsiteX82" fmla="*/ 142154 w 666492"/>
                <a:gd name="connsiteY82" fmla="*/ 1311405 h 1628652"/>
                <a:gd name="connsiteX83" fmla="*/ 180254 w 666492"/>
                <a:gd name="connsiteY83" fmla="*/ 1260605 h 1628652"/>
                <a:gd name="connsiteX84" fmla="*/ 100879 w 666492"/>
                <a:gd name="connsiteY84" fmla="*/ 1174880 h 1628652"/>
                <a:gd name="connsiteX85" fmla="*/ 5629 w 666492"/>
                <a:gd name="connsiteY85" fmla="*/ 1089155 h 1628652"/>
                <a:gd name="connsiteX86" fmla="*/ 18329 w 666492"/>
                <a:gd name="connsiteY86" fmla="*/ 1063755 h 1628652"/>
                <a:gd name="connsiteX87" fmla="*/ 78654 w 666492"/>
                <a:gd name="connsiteY87" fmla="*/ 1139955 h 1628652"/>
                <a:gd name="connsiteX88" fmla="*/ 161204 w 666492"/>
                <a:gd name="connsiteY88" fmla="*/ 1120905 h 1628652"/>
                <a:gd name="connsiteX89" fmla="*/ 186604 w 666492"/>
                <a:gd name="connsiteY89" fmla="*/ 1089155 h 1628652"/>
                <a:gd name="connsiteX90" fmla="*/ 148504 w 666492"/>
                <a:gd name="connsiteY90" fmla="*/ 1047880 h 1628652"/>
                <a:gd name="connsiteX91" fmla="*/ 53254 w 666492"/>
                <a:gd name="connsiteY91" fmla="*/ 1057405 h 1628652"/>
                <a:gd name="connsiteX92" fmla="*/ 11979 w 666492"/>
                <a:gd name="connsiteY92" fmla="*/ 1032005 h 1628652"/>
                <a:gd name="connsiteX93" fmla="*/ 34204 w 666492"/>
                <a:gd name="connsiteY93" fmla="*/ 936755 h 1628652"/>
                <a:gd name="connsiteX94" fmla="*/ 85004 w 666492"/>
                <a:gd name="connsiteY94" fmla="*/ 927230 h 1628652"/>
                <a:gd name="connsiteX95" fmla="*/ 183429 w 666492"/>
                <a:gd name="connsiteY95" fmla="*/ 949455 h 1628652"/>
                <a:gd name="connsiteX96" fmla="*/ 269154 w 666492"/>
                <a:gd name="connsiteY96" fmla="*/ 914530 h 1628652"/>
                <a:gd name="connsiteX97" fmla="*/ 243754 w 666492"/>
                <a:gd name="connsiteY97" fmla="*/ 863730 h 1628652"/>
                <a:gd name="connsiteX98" fmla="*/ 161204 w 666492"/>
                <a:gd name="connsiteY98" fmla="*/ 892305 h 1628652"/>
                <a:gd name="connsiteX99" fmla="*/ 97704 w 666492"/>
                <a:gd name="connsiteY99" fmla="*/ 866905 h 1628652"/>
                <a:gd name="connsiteX100" fmla="*/ 65954 w 666492"/>
                <a:gd name="connsiteY100" fmla="*/ 816105 h 1628652"/>
                <a:gd name="connsiteX101" fmla="*/ 107229 w 666492"/>
                <a:gd name="connsiteY101" fmla="*/ 765305 h 1628652"/>
                <a:gd name="connsiteX102" fmla="*/ 180254 w 666492"/>
                <a:gd name="connsiteY102" fmla="*/ 755780 h 1628652"/>
                <a:gd name="connsiteX103" fmla="*/ 285029 w 666492"/>
                <a:gd name="connsiteY103" fmla="*/ 720855 h 1628652"/>
                <a:gd name="connsiteX104" fmla="*/ 250104 w 666492"/>
                <a:gd name="connsiteY104" fmla="*/ 654180 h 1628652"/>
                <a:gd name="connsiteX105" fmla="*/ 167554 w 666492"/>
                <a:gd name="connsiteY105" fmla="*/ 708155 h 1628652"/>
                <a:gd name="connsiteX106" fmla="*/ 113579 w 666492"/>
                <a:gd name="connsiteY106" fmla="*/ 720855 h 1628652"/>
                <a:gd name="connsiteX107" fmla="*/ 50079 w 666492"/>
                <a:gd name="connsiteY107" fmla="*/ 692280 h 1628652"/>
                <a:gd name="connsiteX108" fmla="*/ 43729 w 666492"/>
                <a:gd name="connsiteY108" fmla="*/ 600205 h 1628652"/>
                <a:gd name="connsiteX109" fmla="*/ 110404 w 666492"/>
                <a:gd name="connsiteY109" fmla="*/ 536705 h 1628652"/>
                <a:gd name="connsiteX110" fmla="*/ 205654 w 666492"/>
                <a:gd name="connsiteY110" fmla="*/ 549405 h 1628652"/>
                <a:gd name="connsiteX111" fmla="*/ 259629 w 666492"/>
                <a:gd name="connsiteY111" fmla="*/ 590680 h 1628652"/>
                <a:gd name="connsiteX112" fmla="*/ 335829 w 666492"/>
                <a:gd name="connsiteY112" fmla="*/ 562105 h 1628652"/>
                <a:gd name="connsiteX113" fmla="*/ 332654 w 666492"/>
                <a:gd name="connsiteY113" fmla="*/ 504955 h 1628652"/>
                <a:gd name="connsiteX114" fmla="*/ 250104 w 666492"/>
                <a:gd name="connsiteY114" fmla="*/ 504955 h 1628652"/>
                <a:gd name="connsiteX115" fmla="*/ 138979 w 666492"/>
                <a:gd name="connsiteY115" fmla="*/ 473205 h 1628652"/>
                <a:gd name="connsiteX116" fmla="*/ 107229 w 666492"/>
                <a:gd name="connsiteY116" fmla="*/ 403355 h 1628652"/>
                <a:gd name="connsiteX117" fmla="*/ 107229 w 666492"/>
                <a:gd name="connsiteY117" fmla="*/ 333505 h 1628652"/>
                <a:gd name="connsiteX118" fmla="*/ 158029 w 666492"/>
                <a:gd name="connsiteY118" fmla="*/ 323980 h 1628652"/>
                <a:gd name="connsiteX119" fmla="*/ 218354 w 666492"/>
                <a:gd name="connsiteY119" fmla="*/ 406530 h 1628652"/>
                <a:gd name="connsiteX120" fmla="*/ 253279 w 666492"/>
                <a:gd name="connsiteY120" fmla="*/ 425580 h 1628652"/>
                <a:gd name="connsiteX121" fmla="*/ 275504 w 666492"/>
                <a:gd name="connsiteY121" fmla="*/ 390655 h 1628652"/>
                <a:gd name="connsiteX122" fmla="*/ 208829 w 666492"/>
                <a:gd name="connsiteY122" fmla="*/ 336680 h 1628652"/>
                <a:gd name="connsiteX123" fmla="*/ 161204 w 666492"/>
                <a:gd name="connsiteY123" fmla="*/ 282705 h 1628652"/>
                <a:gd name="connsiteX124" fmla="*/ 158029 w 666492"/>
                <a:gd name="connsiteY124" fmla="*/ 196980 h 1628652"/>
                <a:gd name="connsiteX125" fmla="*/ 196129 w 666492"/>
                <a:gd name="connsiteY125" fmla="*/ 133480 h 1628652"/>
                <a:gd name="connsiteX126" fmla="*/ 253279 w 666492"/>
                <a:gd name="connsiteY126" fmla="*/ 225555 h 1628652"/>
                <a:gd name="connsiteX127" fmla="*/ 310429 w 666492"/>
                <a:gd name="connsiteY127" fmla="*/ 349380 h 1628652"/>
                <a:gd name="connsiteX128" fmla="*/ 370754 w 666492"/>
                <a:gd name="connsiteY128" fmla="*/ 374780 h 1628652"/>
                <a:gd name="connsiteX129" fmla="*/ 405679 w 666492"/>
                <a:gd name="connsiteY129" fmla="*/ 308105 h 1628652"/>
                <a:gd name="connsiteX130" fmla="*/ 332654 w 666492"/>
                <a:gd name="connsiteY130" fmla="*/ 225555 h 1628652"/>
                <a:gd name="connsiteX131" fmla="*/ 253279 w 666492"/>
                <a:gd name="connsiteY131" fmla="*/ 123955 h 1628652"/>
                <a:gd name="connsiteX132" fmla="*/ 288204 w 666492"/>
                <a:gd name="connsiteY132" fmla="*/ 35055 h 1628652"/>
                <a:gd name="connsiteX133" fmla="*/ 450129 w 666492"/>
                <a:gd name="connsiteY133" fmla="*/ 3305 h 162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66492" h="1628652">
                  <a:moveTo>
                    <a:pt x="450129" y="3305"/>
                  </a:moveTo>
                  <a:cubicBezTo>
                    <a:pt x="498812" y="-399"/>
                    <a:pt x="544850" y="-4632"/>
                    <a:pt x="580304" y="12830"/>
                  </a:cubicBezTo>
                  <a:cubicBezTo>
                    <a:pt x="615758" y="30292"/>
                    <a:pt x="662325" y="86384"/>
                    <a:pt x="662854" y="108080"/>
                  </a:cubicBezTo>
                  <a:cubicBezTo>
                    <a:pt x="663383" y="129776"/>
                    <a:pt x="583479" y="143005"/>
                    <a:pt x="583479" y="143005"/>
                  </a:cubicBezTo>
                  <a:cubicBezTo>
                    <a:pt x="557550" y="154647"/>
                    <a:pt x="518921" y="162584"/>
                    <a:pt x="507279" y="177930"/>
                  </a:cubicBezTo>
                  <a:cubicBezTo>
                    <a:pt x="495637" y="193276"/>
                    <a:pt x="498813" y="223438"/>
                    <a:pt x="513629" y="235080"/>
                  </a:cubicBezTo>
                  <a:cubicBezTo>
                    <a:pt x="528445" y="246722"/>
                    <a:pt x="574483" y="254659"/>
                    <a:pt x="596179" y="247780"/>
                  </a:cubicBezTo>
                  <a:cubicBezTo>
                    <a:pt x="617875" y="240901"/>
                    <a:pt x="632162" y="192218"/>
                    <a:pt x="643804" y="193805"/>
                  </a:cubicBezTo>
                  <a:cubicBezTo>
                    <a:pt x="655446" y="195392"/>
                    <a:pt x="669204" y="219734"/>
                    <a:pt x="666029" y="257305"/>
                  </a:cubicBezTo>
                  <a:cubicBezTo>
                    <a:pt x="662854" y="294876"/>
                    <a:pt x="636925" y="381659"/>
                    <a:pt x="624754" y="419230"/>
                  </a:cubicBezTo>
                  <a:cubicBezTo>
                    <a:pt x="612583" y="456801"/>
                    <a:pt x="603587" y="479555"/>
                    <a:pt x="593004" y="482730"/>
                  </a:cubicBezTo>
                  <a:cubicBezTo>
                    <a:pt x="582421" y="485905"/>
                    <a:pt x="574483" y="462092"/>
                    <a:pt x="561254" y="438280"/>
                  </a:cubicBezTo>
                  <a:cubicBezTo>
                    <a:pt x="548025" y="414468"/>
                    <a:pt x="529504" y="351497"/>
                    <a:pt x="513629" y="339855"/>
                  </a:cubicBezTo>
                  <a:cubicBezTo>
                    <a:pt x="497754" y="328213"/>
                    <a:pt x="469708" y="354143"/>
                    <a:pt x="466004" y="368430"/>
                  </a:cubicBezTo>
                  <a:cubicBezTo>
                    <a:pt x="462300" y="382717"/>
                    <a:pt x="477117" y="401768"/>
                    <a:pt x="491404" y="425580"/>
                  </a:cubicBezTo>
                  <a:cubicBezTo>
                    <a:pt x="505691" y="449392"/>
                    <a:pt x="534796" y="490668"/>
                    <a:pt x="551729" y="511305"/>
                  </a:cubicBezTo>
                  <a:cubicBezTo>
                    <a:pt x="568662" y="531943"/>
                    <a:pt x="589829" y="539351"/>
                    <a:pt x="593004" y="549405"/>
                  </a:cubicBezTo>
                  <a:cubicBezTo>
                    <a:pt x="596179" y="559459"/>
                    <a:pt x="585067" y="577980"/>
                    <a:pt x="570779" y="571630"/>
                  </a:cubicBezTo>
                  <a:cubicBezTo>
                    <a:pt x="556491" y="565280"/>
                    <a:pt x="530033" y="519772"/>
                    <a:pt x="507279" y="511305"/>
                  </a:cubicBezTo>
                  <a:cubicBezTo>
                    <a:pt x="484525" y="502838"/>
                    <a:pt x="450129" y="513422"/>
                    <a:pt x="434254" y="520830"/>
                  </a:cubicBezTo>
                  <a:cubicBezTo>
                    <a:pt x="418379" y="528238"/>
                    <a:pt x="407796" y="544113"/>
                    <a:pt x="412029" y="555755"/>
                  </a:cubicBezTo>
                  <a:cubicBezTo>
                    <a:pt x="416262" y="567397"/>
                    <a:pt x="435841" y="583272"/>
                    <a:pt x="459654" y="590680"/>
                  </a:cubicBezTo>
                  <a:cubicBezTo>
                    <a:pt x="483467" y="598088"/>
                    <a:pt x="537442" y="592268"/>
                    <a:pt x="554904" y="600205"/>
                  </a:cubicBezTo>
                  <a:cubicBezTo>
                    <a:pt x="572366" y="608142"/>
                    <a:pt x="569192" y="629838"/>
                    <a:pt x="564429" y="638305"/>
                  </a:cubicBezTo>
                  <a:cubicBezTo>
                    <a:pt x="559666" y="646772"/>
                    <a:pt x="531621" y="639363"/>
                    <a:pt x="526329" y="651005"/>
                  </a:cubicBezTo>
                  <a:cubicBezTo>
                    <a:pt x="521037" y="662647"/>
                    <a:pt x="536383" y="694397"/>
                    <a:pt x="532679" y="708155"/>
                  </a:cubicBezTo>
                  <a:cubicBezTo>
                    <a:pt x="528975" y="721913"/>
                    <a:pt x="523683" y="733026"/>
                    <a:pt x="504104" y="733555"/>
                  </a:cubicBezTo>
                  <a:cubicBezTo>
                    <a:pt x="484525" y="734084"/>
                    <a:pt x="444837" y="712917"/>
                    <a:pt x="415204" y="711330"/>
                  </a:cubicBezTo>
                  <a:cubicBezTo>
                    <a:pt x="385571" y="709743"/>
                    <a:pt x="352762" y="710272"/>
                    <a:pt x="326304" y="724030"/>
                  </a:cubicBezTo>
                  <a:cubicBezTo>
                    <a:pt x="299846" y="737788"/>
                    <a:pt x="264921" y="770068"/>
                    <a:pt x="256454" y="793880"/>
                  </a:cubicBezTo>
                  <a:cubicBezTo>
                    <a:pt x="247987" y="817692"/>
                    <a:pt x="259100" y="859497"/>
                    <a:pt x="275504" y="866905"/>
                  </a:cubicBezTo>
                  <a:cubicBezTo>
                    <a:pt x="291908" y="874313"/>
                    <a:pt x="335300" y="852617"/>
                    <a:pt x="354879" y="838330"/>
                  </a:cubicBezTo>
                  <a:cubicBezTo>
                    <a:pt x="374458" y="824043"/>
                    <a:pt x="375516" y="791763"/>
                    <a:pt x="392979" y="781180"/>
                  </a:cubicBezTo>
                  <a:cubicBezTo>
                    <a:pt x="410441" y="770597"/>
                    <a:pt x="433196" y="773243"/>
                    <a:pt x="459654" y="774830"/>
                  </a:cubicBezTo>
                  <a:cubicBezTo>
                    <a:pt x="486112" y="776418"/>
                    <a:pt x="541146" y="775359"/>
                    <a:pt x="551729" y="790705"/>
                  </a:cubicBezTo>
                  <a:cubicBezTo>
                    <a:pt x="562312" y="806051"/>
                    <a:pt x="541675" y="848913"/>
                    <a:pt x="523154" y="866905"/>
                  </a:cubicBezTo>
                  <a:cubicBezTo>
                    <a:pt x="504633" y="884897"/>
                    <a:pt x="464946" y="894951"/>
                    <a:pt x="440604" y="898655"/>
                  </a:cubicBezTo>
                  <a:cubicBezTo>
                    <a:pt x="416262" y="902359"/>
                    <a:pt x="396683" y="882251"/>
                    <a:pt x="377104" y="889130"/>
                  </a:cubicBezTo>
                  <a:cubicBezTo>
                    <a:pt x="357525" y="896009"/>
                    <a:pt x="323658" y="925643"/>
                    <a:pt x="323129" y="939930"/>
                  </a:cubicBezTo>
                  <a:cubicBezTo>
                    <a:pt x="322600" y="954218"/>
                    <a:pt x="354879" y="972209"/>
                    <a:pt x="373929" y="974855"/>
                  </a:cubicBezTo>
                  <a:cubicBezTo>
                    <a:pt x="392979" y="977501"/>
                    <a:pt x="416262" y="961626"/>
                    <a:pt x="437429" y="955805"/>
                  </a:cubicBezTo>
                  <a:cubicBezTo>
                    <a:pt x="458596" y="949984"/>
                    <a:pt x="487700" y="930405"/>
                    <a:pt x="500929" y="939930"/>
                  </a:cubicBezTo>
                  <a:cubicBezTo>
                    <a:pt x="514158" y="949455"/>
                    <a:pt x="516275" y="985968"/>
                    <a:pt x="516804" y="1012955"/>
                  </a:cubicBezTo>
                  <a:cubicBezTo>
                    <a:pt x="517333" y="1039942"/>
                    <a:pt x="518391" y="1084922"/>
                    <a:pt x="504104" y="1101855"/>
                  </a:cubicBezTo>
                  <a:cubicBezTo>
                    <a:pt x="489817" y="1118788"/>
                    <a:pt x="460183" y="1119847"/>
                    <a:pt x="431079" y="1114555"/>
                  </a:cubicBezTo>
                  <a:cubicBezTo>
                    <a:pt x="401975" y="1109263"/>
                    <a:pt x="355937" y="1080688"/>
                    <a:pt x="329479" y="1070105"/>
                  </a:cubicBezTo>
                  <a:cubicBezTo>
                    <a:pt x="303021" y="1059522"/>
                    <a:pt x="286616" y="1043647"/>
                    <a:pt x="272329" y="1051055"/>
                  </a:cubicBezTo>
                  <a:cubicBezTo>
                    <a:pt x="258042" y="1058463"/>
                    <a:pt x="232642" y="1099739"/>
                    <a:pt x="243754" y="1114555"/>
                  </a:cubicBezTo>
                  <a:cubicBezTo>
                    <a:pt x="254866" y="1129371"/>
                    <a:pt x="304079" y="1132547"/>
                    <a:pt x="339004" y="1139955"/>
                  </a:cubicBezTo>
                  <a:cubicBezTo>
                    <a:pt x="373929" y="1147363"/>
                    <a:pt x="423142" y="1143130"/>
                    <a:pt x="453304" y="1159005"/>
                  </a:cubicBezTo>
                  <a:cubicBezTo>
                    <a:pt x="483466" y="1174880"/>
                    <a:pt x="505162" y="1211922"/>
                    <a:pt x="519979" y="1235205"/>
                  </a:cubicBezTo>
                  <a:cubicBezTo>
                    <a:pt x="534796" y="1258488"/>
                    <a:pt x="542733" y="1283888"/>
                    <a:pt x="542204" y="1298705"/>
                  </a:cubicBezTo>
                  <a:cubicBezTo>
                    <a:pt x="541675" y="1313522"/>
                    <a:pt x="533208" y="1328338"/>
                    <a:pt x="516804" y="1324105"/>
                  </a:cubicBezTo>
                  <a:cubicBezTo>
                    <a:pt x="500400" y="1319872"/>
                    <a:pt x="468121" y="1290768"/>
                    <a:pt x="443779" y="1273305"/>
                  </a:cubicBezTo>
                  <a:cubicBezTo>
                    <a:pt x="419437" y="1255842"/>
                    <a:pt x="389275" y="1227797"/>
                    <a:pt x="370754" y="1219330"/>
                  </a:cubicBezTo>
                  <a:cubicBezTo>
                    <a:pt x="352233" y="1210863"/>
                    <a:pt x="332654" y="1214038"/>
                    <a:pt x="332654" y="1222505"/>
                  </a:cubicBezTo>
                  <a:cubicBezTo>
                    <a:pt x="332654" y="1230972"/>
                    <a:pt x="350116" y="1252138"/>
                    <a:pt x="370754" y="1270130"/>
                  </a:cubicBezTo>
                  <a:cubicBezTo>
                    <a:pt x="391391" y="1288122"/>
                    <a:pt x="431079" y="1306113"/>
                    <a:pt x="456479" y="1330455"/>
                  </a:cubicBezTo>
                  <a:cubicBezTo>
                    <a:pt x="481879" y="1354797"/>
                    <a:pt x="514687" y="1387605"/>
                    <a:pt x="523154" y="1416180"/>
                  </a:cubicBezTo>
                  <a:cubicBezTo>
                    <a:pt x="531621" y="1444755"/>
                    <a:pt x="520508" y="1496084"/>
                    <a:pt x="507279" y="1501905"/>
                  </a:cubicBezTo>
                  <a:cubicBezTo>
                    <a:pt x="494050" y="1507726"/>
                    <a:pt x="466533" y="1478622"/>
                    <a:pt x="443779" y="1451105"/>
                  </a:cubicBezTo>
                  <a:cubicBezTo>
                    <a:pt x="421025" y="1423588"/>
                    <a:pt x="398271" y="1367497"/>
                    <a:pt x="370754" y="1336805"/>
                  </a:cubicBezTo>
                  <a:cubicBezTo>
                    <a:pt x="343237" y="1306113"/>
                    <a:pt x="298258" y="1273834"/>
                    <a:pt x="278679" y="1266955"/>
                  </a:cubicBezTo>
                  <a:cubicBezTo>
                    <a:pt x="259100" y="1260076"/>
                    <a:pt x="249046" y="1276480"/>
                    <a:pt x="253279" y="1295530"/>
                  </a:cubicBezTo>
                  <a:cubicBezTo>
                    <a:pt x="257512" y="1314580"/>
                    <a:pt x="277092" y="1348976"/>
                    <a:pt x="304079" y="1381255"/>
                  </a:cubicBezTo>
                  <a:cubicBezTo>
                    <a:pt x="331066" y="1413534"/>
                    <a:pt x="388746" y="1457455"/>
                    <a:pt x="415204" y="1489205"/>
                  </a:cubicBezTo>
                  <a:cubicBezTo>
                    <a:pt x="441662" y="1520955"/>
                    <a:pt x="457537" y="1554293"/>
                    <a:pt x="462829" y="1571755"/>
                  </a:cubicBezTo>
                  <a:cubicBezTo>
                    <a:pt x="468121" y="1589217"/>
                    <a:pt x="466004" y="1584984"/>
                    <a:pt x="446954" y="1593980"/>
                  </a:cubicBezTo>
                  <a:cubicBezTo>
                    <a:pt x="427904" y="1602976"/>
                    <a:pt x="392979" y="1620968"/>
                    <a:pt x="348529" y="1625730"/>
                  </a:cubicBezTo>
                  <a:cubicBezTo>
                    <a:pt x="304079" y="1630493"/>
                    <a:pt x="228937" y="1629434"/>
                    <a:pt x="180254" y="1622555"/>
                  </a:cubicBezTo>
                  <a:cubicBezTo>
                    <a:pt x="131571" y="1615676"/>
                    <a:pt x="79712" y="1601388"/>
                    <a:pt x="56429" y="1584455"/>
                  </a:cubicBezTo>
                  <a:cubicBezTo>
                    <a:pt x="33146" y="1567522"/>
                    <a:pt x="34204" y="1537888"/>
                    <a:pt x="40554" y="1520955"/>
                  </a:cubicBezTo>
                  <a:cubicBezTo>
                    <a:pt x="46904" y="1504022"/>
                    <a:pt x="74950" y="1485501"/>
                    <a:pt x="94529" y="1482855"/>
                  </a:cubicBezTo>
                  <a:cubicBezTo>
                    <a:pt x="114108" y="1480209"/>
                    <a:pt x="142154" y="1513547"/>
                    <a:pt x="158029" y="1505080"/>
                  </a:cubicBezTo>
                  <a:cubicBezTo>
                    <a:pt x="173904" y="1496613"/>
                    <a:pt x="194012" y="1452692"/>
                    <a:pt x="189779" y="1432055"/>
                  </a:cubicBezTo>
                  <a:cubicBezTo>
                    <a:pt x="185546" y="1411418"/>
                    <a:pt x="151679" y="1384959"/>
                    <a:pt x="132629" y="1381255"/>
                  </a:cubicBezTo>
                  <a:cubicBezTo>
                    <a:pt x="113579" y="1377551"/>
                    <a:pt x="89766" y="1397659"/>
                    <a:pt x="75479" y="1409830"/>
                  </a:cubicBezTo>
                  <a:cubicBezTo>
                    <a:pt x="61192" y="1422001"/>
                    <a:pt x="58017" y="1451634"/>
                    <a:pt x="46904" y="1454280"/>
                  </a:cubicBezTo>
                  <a:cubicBezTo>
                    <a:pt x="35791" y="1456926"/>
                    <a:pt x="16212" y="1454280"/>
                    <a:pt x="8804" y="1425705"/>
                  </a:cubicBezTo>
                  <a:cubicBezTo>
                    <a:pt x="1396" y="1397130"/>
                    <a:pt x="337" y="1324634"/>
                    <a:pt x="2454" y="1282830"/>
                  </a:cubicBezTo>
                  <a:cubicBezTo>
                    <a:pt x="4571" y="1241026"/>
                    <a:pt x="10392" y="1180701"/>
                    <a:pt x="21504" y="1174880"/>
                  </a:cubicBezTo>
                  <a:cubicBezTo>
                    <a:pt x="32616" y="1169059"/>
                    <a:pt x="49021" y="1225151"/>
                    <a:pt x="69129" y="1247905"/>
                  </a:cubicBezTo>
                  <a:cubicBezTo>
                    <a:pt x="89237" y="1270659"/>
                    <a:pt x="123633" y="1309288"/>
                    <a:pt x="142154" y="1311405"/>
                  </a:cubicBezTo>
                  <a:cubicBezTo>
                    <a:pt x="160675" y="1313522"/>
                    <a:pt x="187133" y="1283359"/>
                    <a:pt x="180254" y="1260605"/>
                  </a:cubicBezTo>
                  <a:cubicBezTo>
                    <a:pt x="173375" y="1237851"/>
                    <a:pt x="129983" y="1203455"/>
                    <a:pt x="100879" y="1174880"/>
                  </a:cubicBezTo>
                  <a:cubicBezTo>
                    <a:pt x="71775" y="1146305"/>
                    <a:pt x="19387" y="1107676"/>
                    <a:pt x="5629" y="1089155"/>
                  </a:cubicBezTo>
                  <a:cubicBezTo>
                    <a:pt x="-8129" y="1070634"/>
                    <a:pt x="6158" y="1055288"/>
                    <a:pt x="18329" y="1063755"/>
                  </a:cubicBezTo>
                  <a:cubicBezTo>
                    <a:pt x="30500" y="1072222"/>
                    <a:pt x="54841" y="1130430"/>
                    <a:pt x="78654" y="1139955"/>
                  </a:cubicBezTo>
                  <a:cubicBezTo>
                    <a:pt x="102466" y="1149480"/>
                    <a:pt x="143212" y="1129372"/>
                    <a:pt x="161204" y="1120905"/>
                  </a:cubicBezTo>
                  <a:cubicBezTo>
                    <a:pt x="179196" y="1112438"/>
                    <a:pt x="188721" y="1101326"/>
                    <a:pt x="186604" y="1089155"/>
                  </a:cubicBezTo>
                  <a:cubicBezTo>
                    <a:pt x="184487" y="1076984"/>
                    <a:pt x="170729" y="1053172"/>
                    <a:pt x="148504" y="1047880"/>
                  </a:cubicBezTo>
                  <a:cubicBezTo>
                    <a:pt x="126279" y="1042588"/>
                    <a:pt x="76008" y="1060051"/>
                    <a:pt x="53254" y="1057405"/>
                  </a:cubicBezTo>
                  <a:cubicBezTo>
                    <a:pt x="30500" y="1054759"/>
                    <a:pt x="15154" y="1052113"/>
                    <a:pt x="11979" y="1032005"/>
                  </a:cubicBezTo>
                  <a:cubicBezTo>
                    <a:pt x="8804" y="1011897"/>
                    <a:pt x="22033" y="954217"/>
                    <a:pt x="34204" y="936755"/>
                  </a:cubicBezTo>
                  <a:cubicBezTo>
                    <a:pt x="46375" y="919293"/>
                    <a:pt x="60133" y="925113"/>
                    <a:pt x="85004" y="927230"/>
                  </a:cubicBezTo>
                  <a:cubicBezTo>
                    <a:pt x="109875" y="929347"/>
                    <a:pt x="152737" y="951572"/>
                    <a:pt x="183429" y="949455"/>
                  </a:cubicBezTo>
                  <a:cubicBezTo>
                    <a:pt x="214121" y="947338"/>
                    <a:pt x="259100" y="928817"/>
                    <a:pt x="269154" y="914530"/>
                  </a:cubicBezTo>
                  <a:cubicBezTo>
                    <a:pt x="279208" y="900243"/>
                    <a:pt x="261746" y="867434"/>
                    <a:pt x="243754" y="863730"/>
                  </a:cubicBezTo>
                  <a:cubicBezTo>
                    <a:pt x="225762" y="860026"/>
                    <a:pt x="185546" y="891776"/>
                    <a:pt x="161204" y="892305"/>
                  </a:cubicBezTo>
                  <a:cubicBezTo>
                    <a:pt x="136862" y="892834"/>
                    <a:pt x="113579" y="879605"/>
                    <a:pt x="97704" y="866905"/>
                  </a:cubicBezTo>
                  <a:cubicBezTo>
                    <a:pt x="81829" y="854205"/>
                    <a:pt x="64366" y="833038"/>
                    <a:pt x="65954" y="816105"/>
                  </a:cubicBezTo>
                  <a:cubicBezTo>
                    <a:pt x="67541" y="799172"/>
                    <a:pt x="88179" y="775359"/>
                    <a:pt x="107229" y="765305"/>
                  </a:cubicBezTo>
                  <a:cubicBezTo>
                    <a:pt x="126279" y="755251"/>
                    <a:pt x="150621" y="763188"/>
                    <a:pt x="180254" y="755780"/>
                  </a:cubicBezTo>
                  <a:cubicBezTo>
                    <a:pt x="209887" y="748372"/>
                    <a:pt x="273387" y="737788"/>
                    <a:pt x="285029" y="720855"/>
                  </a:cubicBezTo>
                  <a:cubicBezTo>
                    <a:pt x="296671" y="703922"/>
                    <a:pt x="269683" y="656297"/>
                    <a:pt x="250104" y="654180"/>
                  </a:cubicBezTo>
                  <a:cubicBezTo>
                    <a:pt x="230525" y="652063"/>
                    <a:pt x="190308" y="697043"/>
                    <a:pt x="167554" y="708155"/>
                  </a:cubicBezTo>
                  <a:cubicBezTo>
                    <a:pt x="144800" y="719267"/>
                    <a:pt x="133158" y="723501"/>
                    <a:pt x="113579" y="720855"/>
                  </a:cubicBezTo>
                  <a:cubicBezTo>
                    <a:pt x="94000" y="718209"/>
                    <a:pt x="61721" y="712388"/>
                    <a:pt x="50079" y="692280"/>
                  </a:cubicBezTo>
                  <a:cubicBezTo>
                    <a:pt x="38437" y="672172"/>
                    <a:pt x="33675" y="626134"/>
                    <a:pt x="43729" y="600205"/>
                  </a:cubicBezTo>
                  <a:cubicBezTo>
                    <a:pt x="53783" y="574276"/>
                    <a:pt x="83416" y="545172"/>
                    <a:pt x="110404" y="536705"/>
                  </a:cubicBezTo>
                  <a:cubicBezTo>
                    <a:pt x="137392" y="528238"/>
                    <a:pt x="180783" y="540409"/>
                    <a:pt x="205654" y="549405"/>
                  </a:cubicBezTo>
                  <a:cubicBezTo>
                    <a:pt x="230525" y="558401"/>
                    <a:pt x="237933" y="588563"/>
                    <a:pt x="259629" y="590680"/>
                  </a:cubicBezTo>
                  <a:cubicBezTo>
                    <a:pt x="281325" y="592797"/>
                    <a:pt x="323658" y="576392"/>
                    <a:pt x="335829" y="562105"/>
                  </a:cubicBezTo>
                  <a:cubicBezTo>
                    <a:pt x="348000" y="547818"/>
                    <a:pt x="346941" y="514480"/>
                    <a:pt x="332654" y="504955"/>
                  </a:cubicBezTo>
                  <a:cubicBezTo>
                    <a:pt x="318367" y="495430"/>
                    <a:pt x="282383" y="510247"/>
                    <a:pt x="250104" y="504955"/>
                  </a:cubicBezTo>
                  <a:cubicBezTo>
                    <a:pt x="217825" y="499663"/>
                    <a:pt x="162791" y="490138"/>
                    <a:pt x="138979" y="473205"/>
                  </a:cubicBezTo>
                  <a:cubicBezTo>
                    <a:pt x="115166" y="456272"/>
                    <a:pt x="112521" y="426638"/>
                    <a:pt x="107229" y="403355"/>
                  </a:cubicBezTo>
                  <a:cubicBezTo>
                    <a:pt x="101937" y="380072"/>
                    <a:pt x="98762" y="346734"/>
                    <a:pt x="107229" y="333505"/>
                  </a:cubicBezTo>
                  <a:cubicBezTo>
                    <a:pt x="115696" y="320276"/>
                    <a:pt x="139508" y="311809"/>
                    <a:pt x="158029" y="323980"/>
                  </a:cubicBezTo>
                  <a:cubicBezTo>
                    <a:pt x="176550" y="336151"/>
                    <a:pt x="202479" y="389597"/>
                    <a:pt x="218354" y="406530"/>
                  </a:cubicBezTo>
                  <a:cubicBezTo>
                    <a:pt x="234229" y="423463"/>
                    <a:pt x="243754" y="428226"/>
                    <a:pt x="253279" y="425580"/>
                  </a:cubicBezTo>
                  <a:cubicBezTo>
                    <a:pt x="262804" y="422934"/>
                    <a:pt x="282912" y="405472"/>
                    <a:pt x="275504" y="390655"/>
                  </a:cubicBezTo>
                  <a:cubicBezTo>
                    <a:pt x="268096" y="375838"/>
                    <a:pt x="227879" y="354672"/>
                    <a:pt x="208829" y="336680"/>
                  </a:cubicBezTo>
                  <a:cubicBezTo>
                    <a:pt x="189779" y="318688"/>
                    <a:pt x="169671" y="305988"/>
                    <a:pt x="161204" y="282705"/>
                  </a:cubicBezTo>
                  <a:cubicBezTo>
                    <a:pt x="152737" y="259422"/>
                    <a:pt x="152208" y="221851"/>
                    <a:pt x="158029" y="196980"/>
                  </a:cubicBezTo>
                  <a:cubicBezTo>
                    <a:pt x="163850" y="172109"/>
                    <a:pt x="180254" y="128718"/>
                    <a:pt x="196129" y="133480"/>
                  </a:cubicBezTo>
                  <a:cubicBezTo>
                    <a:pt x="212004" y="138242"/>
                    <a:pt x="234229" y="189572"/>
                    <a:pt x="253279" y="225555"/>
                  </a:cubicBezTo>
                  <a:cubicBezTo>
                    <a:pt x="272329" y="261538"/>
                    <a:pt x="290850" y="324509"/>
                    <a:pt x="310429" y="349380"/>
                  </a:cubicBezTo>
                  <a:cubicBezTo>
                    <a:pt x="330008" y="374251"/>
                    <a:pt x="354879" y="381659"/>
                    <a:pt x="370754" y="374780"/>
                  </a:cubicBezTo>
                  <a:cubicBezTo>
                    <a:pt x="386629" y="367901"/>
                    <a:pt x="412029" y="332976"/>
                    <a:pt x="405679" y="308105"/>
                  </a:cubicBezTo>
                  <a:cubicBezTo>
                    <a:pt x="399329" y="283234"/>
                    <a:pt x="358054" y="256247"/>
                    <a:pt x="332654" y="225555"/>
                  </a:cubicBezTo>
                  <a:cubicBezTo>
                    <a:pt x="307254" y="194863"/>
                    <a:pt x="260687" y="155705"/>
                    <a:pt x="253279" y="123955"/>
                  </a:cubicBezTo>
                  <a:cubicBezTo>
                    <a:pt x="245871" y="92205"/>
                    <a:pt x="264392" y="53576"/>
                    <a:pt x="288204" y="35055"/>
                  </a:cubicBezTo>
                  <a:cubicBezTo>
                    <a:pt x="321012" y="14947"/>
                    <a:pt x="401446" y="7009"/>
                    <a:pt x="450129" y="330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0" name="Rounded Rectangle 337">
            <a:extLst>
              <a:ext uri="{FF2B5EF4-FFF2-40B4-BE49-F238E27FC236}">
                <a16:creationId xmlns:a16="http://schemas.microsoft.com/office/drawing/2014/main" id="{74B55B6B-45BC-4940-8706-F6C3BBE5D9C5}"/>
              </a:ext>
            </a:extLst>
          </p:cNvPr>
          <p:cNvSpPr/>
          <p:nvPr/>
        </p:nvSpPr>
        <p:spPr>
          <a:xfrm>
            <a:off x="4664976" y="1995249"/>
            <a:ext cx="2963826" cy="3416088"/>
          </a:xfrm>
          <a:prstGeom prst="roundRect">
            <a:avLst/>
          </a:prstGeom>
          <a:noFill/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DCB5B29-16FF-4C99-8AB3-62092144A765}"/>
              </a:ext>
            </a:extLst>
          </p:cNvPr>
          <p:cNvSpPr txBox="1"/>
          <p:nvPr/>
        </p:nvSpPr>
        <p:spPr>
          <a:xfrm>
            <a:off x="111898" y="3876340"/>
            <a:ext cx="38558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in mitochondria and chloroplast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term energy storage (animals)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Long-Energy Storage (plants)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Cell Wall (plants)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Extracellular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Add-ons to some proteins/lipids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BF1F473-53D8-4E87-A355-25B5CC14F3D5}"/>
              </a:ext>
            </a:extLst>
          </p:cNvPr>
          <p:cNvSpPr/>
          <p:nvPr/>
        </p:nvSpPr>
        <p:spPr>
          <a:xfrm rot="5400000">
            <a:off x="7047474" y="2489891"/>
            <a:ext cx="126835" cy="54670"/>
          </a:xfrm>
          <a:custGeom>
            <a:avLst/>
            <a:gdLst>
              <a:gd name="connsiteX0" fmla="*/ 0 w 126835"/>
              <a:gd name="connsiteY0" fmla="*/ 54671 h 109341"/>
              <a:gd name="connsiteX1" fmla="*/ 32735 w 126835"/>
              <a:gd name="connsiteY1" fmla="*/ 0 h 109341"/>
              <a:gd name="connsiteX2" fmla="*/ 94100 w 126835"/>
              <a:gd name="connsiteY2" fmla="*/ 0 h 109341"/>
              <a:gd name="connsiteX3" fmla="*/ 126835 w 126835"/>
              <a:gd name="connsiteY3" fmla="*/ 54671 h 109341"/>
              <a:gd name="connsiteX4" fmla="*/ 94100 w 126835"/>
              <a:gd name="connsiteY4" fmla="*/ 109341 h 109341"/>
              <a:gd name="connsiteX5" fmla="*/ 32735 w 126835"/>
              <a:gd name="connsiteY5" fmla="*/ 109341 h 109341"/>
              <a:gd name="connsiteX6" fmla="*/ 0 w 126835"/>
              <a:gd name="connsiteY6" fmla="*/ 54671 h 109341"/>
              <a:gd name="connsiteX0" fmla="*/ 94100 w 185540"/>
              <a:gd name="connsiteY0" fmla="*/ 0 h 109341"/>
              <a:gd name="connsiteX1" fmla="*/ 126835 w 185540"/>
              <a:gd name="connsiteY1" fmla="*/ 54671 h 109341"/>
              <a:gd name="connsiteX2" fmla="*/ 94100 w 185540"/>
              <a:gd name="connsiteY2" fmla="*/ 109341 h 109341"/>
              <a:gd name="connsiteX3" fmla="*/ 32735 w 185540"/>
              <a:gd name="connsiteY3" fmla="*/ 109341 h 109341"/>
              <a:gd name="connsiteX4" fmla="*/ 0 w 185540"/>
              <a:gd name="connsiteY4" fmla="*/ 54671 h 109341"/>
              <a:gd name="connsiteX5" fmla="*/ 32735 w 185540"/>
              <a:gd name="connsiteY5" fmla="*/ 0 h 109341"/>
              <a:gd name="connsiteX6" fmla="*/ 185540 w 185540"/>
              <a:gd name="connsiteY6" fmla="*/ 91440 h 109341"/>
              <a:gd name="connsiteX0" fmla="*/ 94100 w 126835"/>
              <a:gd name="connsiteY0" fmla="*/ 0 h 109341"/>
              <a:gd name="connsiteX1" fmla="*/ 126835 w 126835"/>
              <a:gd name="connsiteY1" fmla="*/ 54671 h 109341"/>
              <a:gd name="connsiteX2" fmla="*/ 94100 w 126835"/>
              <a:gd name="connsiteY2" fmla="*/ 109341 h 109341"/>
              <a:gd name="connsiteX3" fmla="*/ 32735 w 126835"/>
              <a:gd name="connsiteY3" fmla="*/ 109341 h 109341"/>
              <a:gd name="connsiteX4" fmla="*/ 0 w 126835"/>
              <a:gd name="connsiteY4" fmla="*/ 54671 h 109341"/>
              <a:gd name="connsiteX5" fmla="*/ 32735 w 126835"/>
              <a:gd name="connsiteY5" fmla="*/ 0 h 109341"/>
              <a:gd name="connsiteX0" fmla="*/ 126835 w 126835"/>
              <a:gd name="connsiteY0" fmla="*/ 54671 h 109341"/>
              <a:gd name="connsiteX1" fmla="*/ 94100 w 126835"/>
              <a:gd name="connsiteY1" fmla="*/ 109341 h 109341"/>
              <a:gd name="connsiteX2" fmla="*/ 32735 w 126835"/>
              <a:gd name="connsiteY2" fmla="*/ 109341 h 109341"/>
              <a:gd name="connsiteX3" fmla="*/ 0 w 126835"/>
              <a:gd name="connsiteY3" fmla="*/ 54671 h 109341"/>
              <a:gd name="connsiteX4" fmla="*/ 32735 w 126835"/>
              <a:gd name="connsiteY4" fmla="*/ 0 h 109341"/>
              <a:gd name="connsiteX0" fmla="*/ 126835 w 126835"/>
              <a:gd name="connsiteY0" fmla="*/ 0 h 54670"/>
              <a:gd name="connsiteX1" fmla="*/ 94100 w 126835"/>
              <a:gd name="connsiteY1" fmla="*/ 54670 h 54670"/>
              <a:gd name="connsiteX2" fmla="*/ 32735 w 126835"/>
              <a:gd name="connsiteY2" fmla="*/ 54670 h 54670"/>
              <a:gd name="connsiteX3" fmla="*/ 0 w 126835"/>
              <a:gd name="connsiteY3" fmla="*/ 0 h 5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5" h="54670">
                <a:moveTo>
                  <a:pt x="126835" y="0"/>
                </a:moveTo>
                <a:lnTo>
                  <a:pt x="94100" y="54670"/>
                </a:lnTo>
                <a:lnTo>
                  <a:pt x="32735" y="54670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382CD1-9EF4-47B3-A66B-7BB06C7AA1D5}"/>
              </a:ext>
            </a:extLst>
          </p:cNvPr>
          <p:cNvGrpSpPr/>
          <p:nvPr/>
        </p:nvGrpSpPr>
        <p:grpSpPr>
          <a:xfrm>
            <a:off x="-162980" y="726160"/>
            <a:ext cx="3199303" cy="3159184"/>
            <a:chOff x="6023563" y="899396"/>
            <a:chExt cx="3199303" cy="3159184"/>
          </a:xfrm>
        </p:grpSpPr>
        <p:sp>
          <p:nvSpPr>
            <p:cNvPr id="506" name="Hexagon 505">
              <a:extLst>
                <a:ext uri="{FF2B5EF4-FFF2-40B4-BE49-F238E27FC236}">
                  <a16:creationId xmlns:a16="http://schemas.microsoft.com/office/drawing/2014/main" id="{7D2DE14F-7CD9-4BDE-BA64-3A99AD1AB0ED}"/>
                </a:ext>
              </a:extLst>
            </p:cNvPr>
            <p:cNvSpPr/>
            <p:nvPr/>
          </p:nvSpPr>
          <p:spPr>
            <a:xfrm>
              <a:off x="6850826" y="1984632"/>
              <a:ext cx="1622122" cy="139838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08221B97-A83E-4DB0-B9FB-DA1DA4120DDA}"/>
                </a:ext>
              </a:extLst>
            </p:cNvPr>
            <p:cNvGrpSpPr/>
            <p:nvPr/>
          </p:nvGrpSpPr>
          <p:grpSpPr>
            <a:xfrm>
              <a:off x="6023563" y="899396"/>
              <a:ext cx="3199303" cy="3159184"/>
              <a:chOff x="-76481" y="399317"/>
              <a:chExt cx="3199303" cy="3159184"/>
            </a:xfrm>
          </p:grpSpPr>
          <p:sp>
            <p:nvSpPr>
              <p:cNvPr id="235" name="Text Box 49">
                <a:extLst>
                  <a:ext uri="{FF2B5EF4-FFF2-40B4-BE49-F238E27FC236}">
                    <a16:creationId xmlns:a16="http://schemas.microsoft.com/office/drawing/2014/main" id="{343E176F-08DC-496D-97AB-AB1FD30A2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763" y="1343450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36" name="Text Box 50">
                <a:extLst>
                  <a:ext uri="{FF2B5EF4-FFF2-40B4-BE49-F238E27FC236}">
                    <a16:creationId xmlns:a16="http://schemas.microsoft.com/office/drawing/2014/main" id="{04F268E3-0E00-433E-AA72-1B388A9E4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4285" y="1353178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O</a:t>
                </a:r>
              </a:p>
            </p:txBody>
          </p:sp>
          <p:sp>
            <p:nvSpPr>
              <p:cNvPr id="237" name="Text Box 51">
                <a:extLst>
                  <a:ext uri="{FF2B5EF4-FFF2-40B4-BE49-F238E27FC236}">
                    <a16:creationId xmlns:a16="http://schemas.microsoft.com/office/drawing/2014/main" id="{A2775FB2-6032-4828-B674-349F04F54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178" y="2035570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38" name="Text Box 52">
                <a:extLst>
                  <a:ext uri="{FF2B5EF4-FFF2-40B4-BE49-F238E27FC236}">
                    <a16:creationId xmlns:a16="http://schemas.microsoft.com/office/drawing/2014/main" id="{9E42438B-6A48-4988-9B05-4D2D74560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2600" y="2689304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0" name="Text Box 53">
                <a:extLst>
                  <a:ext uri="{FF2B5EF4-FFF2-40B4-BE49-F238E27FC236}">
                    <a16:creationId xmlns:a16="http://schemas.microsoft.com/office/drawing/2014/main" id="{BB5B81AB-D67D-4ACC-B441-219666F89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171" y="2669132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1" name="Text Box 54">
                <a:extLst>
                  <a:ext uri="{FF2B5EF4-FFF2-40B4-BE49-F238E27FC236}">
                    <a16:creationId xmlns:a16="http://schemas.microsoft.com/office/drawing/2014/main" id="{3029BD04-D05A-4FE4-A414-C436424111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456" y="2037907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2" name="Line 56">
                <a:extLst>
                  <a:ext uri="{FF2B5EF4-FFF2-40B4-BE49-F238E27FC236}">
                    <a16:creationId xmlns:a16="http://schemas.microsoft.com/office/drawing/2014/main" id="{BFDFABDA-ABC8-4F21-A4AC-A26F786DD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79992" y="1268667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3" name="Line 57">
                <a:extLst>
                  <a:ext uri="{FF2B5EF4-FFF2-40B4-BE49-F238E27FC236}">
                    <a16:creationId xmlns:a16="http://schemas.microsoft.com/office/drawing/2014/main" id="{4FA56865-6C06-4E3C-B32D-88478ADFE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79992" y="1712689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7" name="Text Box 58">
                <a:extLst>
                  <a:ext uri="{FF2B5EF4-FFF2-40B4-BE49-F238E27FC236}">
                    <a16:creationId xmlns:a16="http://schemas.microsoft.com/office/drawing/2014/main" id="{26EFA8AA-00FA-4CE3-B14F-230E842603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5100" y="399317"/>
                <a:ext cx="486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  <p:sp>
            <p:nvSpPr>
              <p:cNvPr id="258" name="Line 59">
                <a:extLst>
                  <a:ext uri="{FF2B5EF4-FFF2-40B4-BE49-F238E27FC236}">
                    <a16:creationId xmlns:a16="http://schemas.microsoft.com/office/drawing/2014/main" id="{E8EA7406-630E-4D62-9245-4E4008427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79992" y="798937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9" name="Text Box 60">
                <a:extLst>
                  <a:ext uri="{FF2B5EF4-FFF2-40B4-BE49-F238E27FC236}">
                    <a16:creationId xmlns:a16="http://schemas.microsoft.com/office/drawing/2014/main" id="{79D68B10-0FE1-4005-B3E9-4B7ECC379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763" y="864372"/>
                <a:ext cx="488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64" name="Line 61">
                <a:extLst>
                  <a:ext uri="{FF2B5EF4-FFF2-40B4-BE49-F238E27FC236}">
                    <a16:creationId xmlns:a16="http://schemas.microsoft.com/office/drawing/2014/main" id="{7C33099A-E11D-45E0-A4E0-79462905C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677" y="988231"/>
                <a:ext cx="191631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67" name="Line 62">
                <a:extLst>
                  <a:ext uri="{FF2B5EF4-FFF2-40B4-BE49-F238E27FC236}">
                    <a16:creationId xmlns:a16="http://schemas.microsoft.com/office/drawing/2014/main" id="{77BBC869-7AF4-4207-B17B-242170859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904" y="988231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71" name="Text Box 63">
                <a:extLst>
                  <a:ext uri="{FF2B5EF4-FFF2-40B4-BE49-F238E27FC236}">
                    <a16:creationId xmlns:a16="http://schemas.microsoft.com/office/drawing/2014/main" id="{9B173A33-3FC3-4F23-B98B-9881420A5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2764" y="836329"/>
                <a:ext cx="74782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OH</a:t>
                </a:r>
              </a:p>
            </p:txBody>
          </p:sp>
          <p:sp>
            <p:nvSpPr>
              <p:cNvPr id="272" name="Text Box 64">
                <a:extLst>
                  <a:ext uri="{FF2B5EF4-FFF2-40B4-BE49-F238E27FC236}">
                    <a16:creationId xmlns:a16="http://schemas.microsoft.com/office/drawing/2014/main" id="{98744E4F-F0E8-4720-97BC-9E842DA12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631" y="836329"/>
                <a:ext cx="41364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  <p:sp>
            <p:nvSpPr>
              <p:cNvPr id="273" name="Text Box 65">
                <a:extLst>
                  <a:ext uri="{FF2B5EF4-FFF2-40B4-BE49-F238E27FC236}">
                    <a16:creationId xmlns:a16="http://schemas.microsoft.com/office/drawing/2014/main" id="{409B135C-0E00-496F-AFDC-F2E307C83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5100" y="1771114"/>
                <a:ext cx="486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  <p:grpSp>
            <p:nvGrpSpPr>
              <p:cNvPr id="274" name="Group 66">
                <a:extLst>
                  <a:ext uri="{FF2B5EF4-FFF2-40B4-BE49-F238E27FC236}">
                    <a16:creationId xmlns:a16="http://schemas.microsoft.com/office/drawing/2014/main" id="{B5058587-768E-4171-81B2-4F8ACF1CE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4994" y="1734099"/>
                <a:ext cx="747828" cy="986196"/>
                <a:chOff x="5326" y="716"/>
                <a:chExt cx="320" cy="422"/>
              </a:xfrm>
            </p:grpSpPr>
            <p:sp>
              <p:nvSpPr>
                <p:cNvPr id="502" name="Line 67">
                  <a:extLst>
                    <a:ext uri="{FF2B5EF4-FFF2-40B4-BE49-F238E27FC236}">
                      <a16:creationId xmlns:a16="http://schemas.microsoft.com/office/drawing/2014/main" id="{03F80102-3204-4010-AC97-93AF4368E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900000" flipV="1">
                  <a:off x="5326" y="862"/>
                  <a:ext cx="82" cy="0"/>
                </a:xfrm>
                <a:prstGeom prst="line">
                  <a:avLst/>
                </a:prstGeom>
                <a:noFill/>
                <a:ln w="28575" cap="rnd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03" name="Line 68">
                  <a:extLst>
                    <a:ext uri="{FF2B5EF4-FFF2-40B4-BE49-F238E27FC236}">
                      <a16:creationId xmlns:a16="http://schemas.microsoft.com/office/drawing/2014/main" id="{6B500549-E6D4-424F-90EA-851006073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>
                  <a:off x="5326" y="1004"/>
                  <a:ext cx="82" cy="0"/>
                </a:xfrm>
                <a:prstGeom prst="line">
                  <a:avLst/>
                </a:prstGeom>
                <a:noFill/>
                <a:ln w="28575" cap="rnd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04" name="Text Box 69">
                  <a:extLst>
                    <a:ext uri="{FF2B5EF4-FFF2-40B4-BE49-F238E27FC236}">
                      <a16:creationId xmlns:a16="http://schemas.microsoft.com/office/drawing/2014/main" id="{38D38B98-3C5A-4FA8-8C17-EA63254996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26" y="716"/>
                  <a:ext cx="320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OH</a:t>
                  </a:r>
                </a:p>
              </p:txBody>
            </p:sp>
            <p:sp>
              <p:nvSpPr>
                <p:cNvPr id="505" name="Text Box 70">
                  <a:extLst>
                    <a:ext uri="{FF2B5EF4-FFF2-40B4-BE49-F238E27FC236}">
                      <a16:creationId xmlns:a16="http://schemas.microsoft.com/office/drawing/2014/main" id="{93DEE2F5-E577-411C-9968-DF6F2A1EE6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71" y="980"/>
                  <a:ext cx="208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</a:t>
                  </a:r>
                </a:p>
              </p:txBody>
            </p:sp>
          </p:grpSp>
          <p:sp>
            <p:nvSpPr>
              <p:cNvPr id="275" name="Text Box 71">
                <a:extLst>
                  <a:ext uri="{FF2B5EF4-FFF2-40B4-BE49-F238E27FC236}">
                    <a16:creationId xmlns:a16="http://schemas.microsoft.com/office/drawing/2014/main" id="{F5611A09-C385-4412-BE06-3AD31FCD6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263" y="2228923"/>
                <a:ext cx="486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  <p:sp>
            <p:nvSpPr>
              <p:cNvPr id="276" name="Line 72">
                <a:extLst>
                  <a:ext uri="{FF2B5EF4-FFF2-40B4-BE49-F238E27FC236}">
                    <a16:creationId xmlns:a16="http://schemas.microsoft.com/office/drawing/2014/main" id="{9ADE2C74-FE9A-4098-990F-9A3D20657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839829" y="2616858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77" name="Text Box 73">
                <a:extLst>
                  <a:ext uri="{FF2B5EF4-FFF2-40B4-BE49-F238E27FC236}">
                    <a16:creationId xmlns:a16="http://schemas.microsoft.com/office/drawing/2014/main" id="{FEF4B677-0E3F-42B3-AC89-1846762EE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834" y="2208751"/>
                <a:ext cx="64967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OH</a:t>
                </a:r>
              </a:p>
            </p:txBody>
          </p:sp>
          <p:sp>
            <p:nvSpPr>
              <p:cNvPr id="278" name="Line 74">
                <a:extLst>
                  <a:ext uri="{FF2B5EF4-FFF2-40B4-BE49-F238E27FC236}">
                    <a16:creationId xmlns:a16="http://schemas.microsoft.com/office/drawing/2014/main" id="{7448AD45-B8C4-4B4E-8A10-F74D4993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67400" y="2616858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79" name="Line 75">
                <a:extLst>
                  <a:ext uri="{FF2B5EF4-FFF2-40B4-BE49-F238E27FC236}">
                    <a16:creationId xmlns:a16="http://schemas.microsoft.com/office/drawing/2014/main" id="{6D4AC3EA-1D9E-4B4A-9E32-740B3F408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842166" y="3076379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81" name="Text Box 76">
                <a:extLst>
                  <a:ext uri="{FF2B5EF4-FFF2-40B4-BE49-F238E27FC236}">
                    <a16:creationId xmlns:a16="http://schemas.microsoft.com/office/drawing/2014/main" id="{66B1BBAD-A387-408B-B9B6-0AADAB833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7274" y="3189169"/>
                <a:ext cx="65201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OH</a:t>
                </a:r>
              </a:p>
            </p:txBody>
          </p:sp>
          <p:sp>
            <p:nvSpPr>
              <p:cNvPr id="282" name="Line 77">
                <a:extLst>
                  <a:ext uri="{FF2B5EF4-FFF2-40B4-BE49-F238E27FC236}">
                    <a16:creationId xmlns:a16="http://schemas.microsoft.com/office/drawing/2014/main" id="{BAD2F449-2283-43D7-9523-8D49E89A3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067400" y="3076379"/>
                <a:ext cx="193968" cy="0"/>
              </a:xfrm>
              <a:prstGeom prst="line">
                <a:avLst/>
              </a:prstGeom>
              <a:noFill/>
              <a:ln w="28575" cap="rnd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6" name="Text Box 78">
                <a:extLst>
                  <a:ext uri="{FF2B5EF4-FFF2-40B4-BE49-F238E27FC236}">
                    <a16:creationId xmlns:a16="http://schemas.microsoft.com/office/drawing/2014/main" id="{208BB8EF-E796-41F4-A4F1-00B2C079B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508" y="3140338"/>
                <a:ext cx="4860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  <p:grpSp>
            <p:nvGrpSpPr>
              <p:cNvPr id="487" name="Group 79">
                <a:extLst>
                  <a:ext uri="{FF2B5EF4-FFF2-40B4-BE49-F238E27FC236}">
                    <a16:creationId xmlns:a16="http://schemas.microsoft.com/office/drawing/2014/main" id="{B45B6B05-F976-47D6-B142-778655EFB8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-76481" y="1799540"/>
                <a:ext cx="747828" cy="951145"/>
                <a:chOff x="5326" y="744"/>
                <a:chExt cx="320" cy="407"/>
              </a:xfrm>
            </p:grpSpPr>
            <p:sp>
              <p:nvSpPr>
                <p:cNvPr id="500" name="Text Box 82">
                  <a:extLst>
                    <a:ext uri="{FF2B5EF4-FFF2-40B4-BE49-F238E27FC236}">
                      <a16:creationId xmlns:a16="http://schemas.microsoft.com/office/drawing/2014/main" id="{92E6FC4D-8AA6-42F5-8E33-33A2D398E9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26" y="744"/>
                  <a:ext cx="320" cy="15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HO</a:t>
                  </a:r>
                </a:p>
              </p:txBody>
            </p:sp>
            <p:sp>
              <p:nvSpPr>
                <p:cNvPr id="498" name="Line 80">
                  <a:extLst>
                    <a:ext uri="{FF2B5EF4-FFF2-40B4-BE49-F238E27FC236}">
                      <a16:creationId xmlns:a16="http://schemas.microsoft.com/office/drawing/2014/main" id="{460D187E-7F7D-489F-B73A-34316B19D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900000" flipV="1">
                  <a:off x="5326" y="862"/>
                  <a:ext cx="82" cy="0"/>
                </a:xfrm>
                <a:prstGeom prst="line">
                  <a:avLst/>
                </a:prstGeom>
                <a:noFill/>
                <a:ln w="28575" cap="rnd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99" name="Line 81">
                  <a:extLst>
                    <a:ext uri="{FF2B5EF4-FFF2-40B4-BE49-F238E27FC236}">
                      <a16:creationId xmlns:a16="http://schemas.microsoft.com/office/drawing/2014/main" id="{AF2C883C-8C01-4615-92E2-8144DDA64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700000">
                  <a:off x="5326" y="1004"/>
                  <a:ext cx="82" cy="0"/>
                </a:xfrm>
                <a:prstGeom prst="line">
                  <a:avLst/>
                </a:prstGeom>
                <a:noFill/>
                <a:ln w="28575" cap="rnd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01" name="Text Box 83">
                  <a:extLst>
                    <a:ext uri="{FF2B5EF4-FFF2-40B4-BE49-F238E27FC236}">
                      <a16:creationId xmlns:a16="http://schemas.microsoft.com/office/drawing/2014/main" id="{D4C4215C-4A5F-46A4-99B4-57AD7CC329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71" y="993"/>
                  <a:ext cx="208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</a:t>
                  </a:r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F91B5EC4-C574-482D-9E9D-5BF27CD24D24}"/>
                  </a:ext>
                </a:extLst>
              </p:cNvPr>
              <p:cNvGrpSpPr/>
              <p:nvPr/>
            </p:nvGrpSpPr>
            <p:grpSpPr>
              <a:xfrm>
                <a:off x="865315" y="1471194"/>
                <a:ext cx="1385098" cy="1385098"/>
                <a:chOff x="5894231" y="3053166"/>
                <a:chExt cx="1385098" cy="1385098"/>
              </a:xfrm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6E9680E-4039-4684-A6EA-5E6C0DE4CA91}"/>
                    </a:ext>
                  </a:extLst>
                </p:cNvPr>
                <p:cNvGrpSpPr/>
                <p:nvPr/>
              </p:nvGrpSpPr>
              <p:grpSpPr>
                <a:xfrm>
                  <a:off x="6369803" y="3053166"/>
                  <a:ext cx="433953" cy="1385098"/>
                  <a:chOff x="2247254" y="3053166"/>
                  <a:chExt cx="433953" cy="1385098"/>
                </a:xfrm>
              </p:grpSpPr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DCF28154-4346-4243-822A-5428F4E03509}"/>
                      </a:ext>
                    </a:extLst>
                  </p:cNvPr>
                  <p:cNvCxnSpPr/>
                  <p:nvPr/>
                </p:nvCxnSpPr>
                <p:spPr>
                  <a:xfrm>
                    <a:off x="2247254" y="3053166"/>
                    <a:ext cx="433953" cy="0"/>
                  </a:xfrm>
                  <a:prstGeom prst="line">
                    <a:avLst/>
                  </a:prstGeom>
                  <a:ln w="38100" cap="rnd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EF59BA87-13AC-4C57-917E-F678915F72BC}"/>
                      </a:ext>
                    </a:extLst>
                  </p:cNvPr>
                  <p:cNvCxnSpPr/>
                  <p:nvPr/>
                </p:nvCxnSpPr>
                <p:spPr>
                  <a:xfrm>
                    <a:off x="2247254" y="4438264"/>
                    <a:ext cx="433953" cy="0"/>
                  </a:xfrm>
                  <a:prstGeom prst="line">
                    <a:avLst/>
                  </a:prstGeom>
                  <a:ln w="38100" cap="rnd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82BA089B-7882-4C7D-8D23-1BDDCCA81DB3}"/>
                    </a:ext>
                  </a:extLst>
                </p:cNvPr>
                <p:cNvGrpSpPr/>
                <p:nvPr/>
              </p:nvGrpSpPr>
              <p:grpSpPr>
                <a:xfrm rot="3600000">
                  <a:off x="6369803" y="3053166"/>
                  <a:ext cx="433953" cy="1385098"/>
                  <a:chOff x="5904853" y="3053166"/>
                  <a:chExt cx="433954" cy="1385098"/>
                </a:xfrm>
              </p:grpSpPr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17643EF8-EC4A-4E14-9B9B-386D95402FA7}"/>
                      </a:ext>
                    </a:extLst>
                  </p:cNvPr>
                  <p:cNvCxnSpPr/>
                  <p:nvPr/>
                </p:nvCxnSpPr>
                <p:spPr>
                  <a:xfrm>
                    <a:off x="5904854" y="3053166"/>
                    <a:ext cx="433953" cy="0"/>
                  </a:xfrm>
                  <a:prstGeom prst="line">
                    <a:avLst/>
                  </a:prstGeom>
                  <a:ln w="38100" cap="rnd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148BBD9E-8E3F-4E08-994C-6A5A58AE5BD8}"/>
                      </a:ext>
                    </a:extLst>
                  </p:cNvPr>
                  <p:cNvCxnSpPr/>
                  <p:nvPr/>
                </p:nvCxnSpPr>
                <p:spPr>
                  <a:xfrm>
                    <a:off x="5904854" y="4438264"/>
                    <a:ext cx="433953" cy="0"/>
                  </a:xfrm>
                  <a:prstGeom prst="line">
                    <a:avLst/>
                  </a:prstGeom>
                  <a:ln w="38100" cap="rnd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C842D52C-2B11-4D82-8DE7-355B2991F89A}"/>
                    </a:ext>
                  </a:extLst>
                </p:cNvPr>
                <p:cNvGrpSpPr/>
                <p:nvPr/>
              </p:nvGrpSpPr>
              <p:grpSpPr>
                <a:xfrm rot="18000000" flipH="1">
                  <a:off x="6369803" y="3053166"/>
                  <a:ext cx="433953" cy="1385098"/>
                  <a:chOff x="5904853" y="3053166"/>
                  <a:chExt cx="433954" cy="1385098"/>
                </a:xfrm>
              </p:grpSpPr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D4327BAF-F1E3-4ED2-A8F4-9FFBADDF0974}"/>
                      </a:ext>
                    </a:extLst>
                  </p:cNvPr>
                  <p:cNvCxnSpPr/>
                  <p:nvPr/>
                </p:nvCxnSpPr>
                <p:spPr>
                  <a:xfrm>
                    <a:off x="5904854" y="3053166"/>
                    <a:ext cx="433953" cy="0"/>
                  </a:xfrm>
                  <a:prstGeom prst="line">
                    <a:avLst/>
                  </a:prstGeom>
                  <a:ln w="38100" cap="rnd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7CF6263C-15A7-4F7B-8D2F-359B2A75327B}"/>
                      </a:ext>
                    </a:extLst>
                  </p:cNvPr>
                  <p:cNvCxnSpPr/>
                  <p:nvPr/>
                </p:nvCxnSpPr>
                <p:spPr>
                  <a:xfrm>
                    <a:off x="5904854" y="4438264"/>
                    <a:ext cx="433953" cy="0"/>
                  </a:xfrm>
                  <a:prstGeom prst="line">
                    <a:avLst/>
                  </a:prstGeom>
                  <a:ln w="38100" cap="rnd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E4908BF8-2DC7-4749-A7BC-DD701897AF32}"/>
              </a:ext>
            </a:extLst>
          </p:cNvPr>
          <p:cNvSpPr txBox="1"/>
          <p:nvPr/>
        </p:nvSpPr>
        <p:spPr>
          <a:xfrm>
            <a:off x="0" y="328866"/>
            <a:ext cx="9144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Primary Roles of </a:t>
            </a:r>
            <a:r>
              <a:rPr lang="en-US" sz="2000" b="1" dirty="0"/>
              <a:t>Carbohydrates </a:t>
            </a:r>
            <a:r>
              <a:rPr lang="en-US" sz="2000" dirty="0"/>
              <a:t>in Cell Structure and Function</a:t>
            </a:r>
          </a:p>
        </p:txBody>
      </p:sp>
      <p:sp>
        <p:nvSpPr>
          <p:cNvPr id="510" name="Hexagon 509">
            <a:extLst>
              <a:ext uri="{FF2B5EF4-FFF2-40B4-BE49-F238E27FC236}">
                <a16:creationId xmlns:a16="http://schemas.microsoft.com/office/drawing/2014/main" id="{B3F75F23-571A-4925-938A-9306E941BD58}"/>
              </a:ext>
            </a:extLst>
          </p:cNvPr>
          <p:cNvSpPr/>
          <p:nvPr/>
        </p:nvSpPr>
        <p:spPr>
          <a:xfrm rot="5400000">
            <a:off x="7033408" y="3622379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Hexagon 510">
            <a:extLst>
              <a:ext uri="{FF2B5EF4-FFF2-40B4-BE49-F238E27FC236}">
                <a16:creationId xmlns:a16="http://schemas.microsoft.com/office/drawing/2014/main" id="{168D4159-2530-408E-9B0F-FED5768887EF}"/>
              </a:ext>
            </a:extLst>
          </p:cNvPr>
          <p:cNvSpPr/>
          <p:nvPr/>
        </p:nvSpPr>
        <p:spPr>
          <a:xfrm rot="5400000">
            <a:off x="7236677" y="3622378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Hexagon 512">
            <a:extLst>
              <a:ext uri="{FF2B5EF4-FFF2-40B4-BE49-F238E27FC236}">
                <a16:creationId xmlns:a16="http://schemas.microsoft.com/office/drawing/2014/main" id="{A000052B-6955-4CF7-97DF-94A414942C82}"/>
              </a:ext>
            </a:extLst>
          </p:cNvPr>
          <p:cNvSpPr/>
          <p:nvPr/>
        </p:nvSpPr>
        <p:spPr>
          <a:xfrm rot="5400000">
            <a:off x="7098354" y="4250695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Hexagon 513">
            <a:extLst>
              <a:ext uri="{FF2B5EF4-FFF2-40B4-BE49-F238E27FC236}">
                <a16:creationId xmlns:a16="http://schemas.microsoft.com/office/drawing/2014/main" id="{A9C76F32-0372-436B-A4BE-58644BE521E6}"/>
              </a:ext>
            </a:extLst>
          </p:cNvPr>
          <p:cNvSpPr/>
          <p:nvPr/>
        </p:nvSpPr>
        <p:spPr>
          <a:xfrm rot="5400000">
            <a:off x="7291347" y="2361338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Hexagon 3">
            <a:extLst>
              <a:ext uri="{FF2B5EF4-FFF2-40B4-BE49-F238E27FC236}">
                <a16:creationId xmlns:a16="http://schemas.microsoft.com/office/drawing/2014/main" id="{4F3DA4BA-FA97-473B-8B53-2BD7C0FDCC0A}"/>
              </a:ext>
            </a:extLst>
          </p:cNvPr>
          <p:cNvSpPr/>
          <p:nvPr/>
        </p:nvSpPr>
        <p:spPr>
          <a:xfrm rot="16200000">
            <a:off x="7138903" y="2671831"/>
            <a:ext cx="126835" cy="54670"/>
          </a:xfrm>
          <a:custGeom>
            <a:avLst/>
            <a:gdLst>
              <a:gd name="connsiteX0" fmla="*/ 0 w 126835"/>
              <a:gd name="connsiteY0" fmla="*/ 54671 h 109341"/>
              <a:gd name="connsiteX1" fmla="*/ 32735 w 126835"/>
              <a:gd name="connsiteY1" fmla="*/ 0 h 109341"/>
              <a:gd name="connsiteX2" fmla="*/ 94100 w 126835"/>
              <a:gd name="connsiteY2" fmla="*/ 0 h 109341"/>
              <a:gd name="connsiteX3" fmla="*/ 126835 w 126835"/>
              <a:gd name="connsiteY3" fmla="*/ 54671 h 109341"/>
              <a:gd name="connsiteX4" fmla="*/ 94100 w 126835"/>
              <a:gd name="connsiteY4" fmla="*/ 109341 h 109341"/>
              <a:gd name="connsiteX5" fmla="*/ 32735 w 126835"/>
              <a:gd name="connsiteY5" fmla="*/ 109341 h 109341"/>
              <a:gd name="connsiteX6" fmla="*/ 0 w 126835"/>
              <a:gd name="connsiteY6" fmla="*/ 54671 h 109341"/>
              <a:gd name="connsiteX0" fmla="*/ 94100 w 185540"/>
              <a:gd name="connsiteY0" fmla="*/ 0 h 109341"/>
              <a:gd name="connsiteX1" fmla="*/ 126835 w 185540"/>
              <a:gd name="connsiteY1" fmla="*/ 54671 h 109341"/>
              <a:gd name="connsiteX2" fmla="*/ 94100 w 185540"/>
              <a:gd name="connsiteY2" fmla="*/ 109341 h 109341"/>
              <a:gd name="connsiteX3" fmla="*/ 32735 w 185540"/>
              <a:gd name="connsiteY3" fmla="*/ 109341 h 109341"/>
              <a:gd name="connsiteX4" fmla="*/ 0 w 185540"/>
              <a:gd name="connsiteY4" fmla="*/ 54671 h 109341"/>
              <a:gd name="connsiteX5" fmla="*/ 32735 w 185540"/>
              <a:gd name="connsiteY5" fmla="*/ 0 h 109341"/>
              <a:gd name="connsiteX6" fmla="*/ 185540 w 185540"/>
              <a:gd name="connsiteY6" fmla="*/ 91440 h 109341"/>
              <a:gd name="connsiteX0" fmla="*/ 94100 w 126835"/>
              <a:gd name="connsiteY0" fmla="*/ 0 h 109341"/>
              <a:gd name="connsiteX1" fmla="*/ 126835 w 126835"/>
              <a:gd name="connsiteY1" fmla="*/ 54671 h 109341"/>
              <a:gd name="connsiteX2" fmla="*/ 94100 w 126835"/>
              <a:gd name="connsiteY2" fmla="*/ 109341 h 109341"/>
              <a:gd name="connsiteX3" fmla="*/ 32735 w 126835"/>
              <a:gd name="connsiteY3" fmla="*/ 109341 h 109341"/>
              <a:gd name="connsiteX4" fmla="*/ 0 w 126835"/>
              <a:gd name="connsiteY4" fmla="*/ 54671 h 109341"/>
              <a:gd name="connsiteX5" fmla="*/ 32735 w 126835"/>
              <a:gd name="connsiteY5" fmla="*/ 0 h 109341"/>
              <a:gd name="connsiteX0" fmla="*/ 126835 w 126835"/>
              <a:gd name="connsiteY0" fmla="*/ 54671 h 109341"/>
              <a:gd name="connsiteX1" fmla="*/ 94100 w 126835"/>
              <a:gd name="connsiteY1" fmla="*/ 109341 h 109341"/>
              <a:gd name="connsiteX2" fmla="*/ 32735 w 126835"/>
              <a:gd name="connsiteY2" fmla="*/ 109341 h 109341"/>
              <a:gd name="connsiteX3" fmla="*/ 0 w 126835"/>
              <a:gd name="connsiteY3" fmla="*/ 54671 h 109341"/>
              <a:gd name="connsiteX4" fmla="*/ 32735 w 126835"/>
              <a:gd name="connsiteY4" fmla="*/ 0 h 109341"/>
              <a:gd name="connsiteX0" fmla="*/ 126835 w 126835"/>
              <a:gd name="connsiteY0" fmla="*/ 0 h 54670"/>
              <a:gd name="connsiteX1" fmla="*/ 94100 w 126835"/>
              <a:gd name="connsiteY1" fmla="*/ 54670 h 54670"/>
              <a:gd name="connsiteX2" fmla="*/ 32735 w 126835"/>
              <a:gd name="connsiteY2" fmla="*/ 54670 h 54670"/>
              <a:gd name="connsiteX3" fmla="*/ 0 w 126835"/>
              <a:gd name="connsiteY3" fmla="*/ 0 h 5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5" h="54670">
                <a:moveTo>
                  <a:pt x="126835" y="0"/>
                </a:moveTo>
                <a:lnTo>
                  <a:pt x="94100" y="54670"/>
                </a:lnTo>
                <a:lnTo>
                  <a:pt x="32735" y="54670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Hexagon 3">
            <a:extLst>
              <a:ext uri="{FF2B5EF4-FFF2-40B4-BE49-F238E27FC236}">
                <a16:creationId xmlns:a16="http://schemas.microsoft.com/office/drawing/2014/main" id="{CD1C1C84-A35C-494E-A108-9FFD808F6D59}"/>
              </a:ext>
            </a:extLst>
          </p:cNvPr>
          <p:cNvSpPr/>
          <p:nvPr/>
        </p:nvSpPr>
        <p:spPr>
          <a:xfrm rot="5400000">
            <a:off x="4920902" y="3786472"/>
            <a:ext cx="126835" cy="54670"/>
          </a:xfrm>
          <a:custGeom>
            <a:avLst/>
            <a:gdLst>
              <a:gd name="connsiteX0" fmla="*/ 0 w 126835"/>
              <a:gd name="connsiteY0" fmla="*/ 54671 h 109341"/>
              <a:gd name="connsiteX1" fmla="*/ 32735 w 126835"/>
              <a:gd name="connsiteY1" fmla="*/ 0 h 109341"/>
              <a:gd name="connsiteX2" fmla="*/ 94100 w 126835"/>
              <a:gd name="connsiteY2" fmla="*/ 0 h 109341"/>
              <a:gd name="connsiteX3" fmla="*/ 126835 w 126835"/>
              <a:gd name="connsiteY3" fmla="*/ 54671 h 109341"/>
              <a:gd name="connsiteX4" fmla="*/ 94100 w 126835"/>
              <a:gd name="connsiteY4" fmla="*/ 109341 h 109341"/>
              <a:gd name="connsiteX5" fmla="*/ 32735 w 126835"/>
              <a:gd name="connsiteY5" fmla="*/ 109341 h 109341"/>
              <a:gd name="connsiteX6" fmla="*/ 0 w 126835"/>
              <a:gd name="connsiteY6" fmla="*/ 54671 h 109341"/>
              <a:gd name="connsiteX0" fmla="*/ 94100 w 185540"/>
              <a:gd name="connsiteY0" fmla="*/ 0 h 109341"/>
              <a:gd name="connsiteX1" fmla="*/ 126835 w 185540"/>
              <a:gd name="connsiteY1" fmla="*/ 54671 h 109341"/>
              <a:gd name="connsiteX2" fmla="*/ 94100 w 185540"/>
              <a:gd name="connsiteY2" fmla="*/ 109341 h 109341"/>
              <a:gd name="connsiteX3" fmla="*/ 32735 w 185540"/>
              <a:gd name="connsiteY3" fmla="*/ 109341 h 109341"/>
              <a:gd name="connsiteX4" fmla="*/ 0 w 185540"/>
              <a:gd name="connsiteY4" fmla="*/ 54671 h 109341"/>
              <a:gd name="connsiteX5" fmla="*/ 32735 w 185540"/>
              <a:gd name="connsiteY5" fmla="*/ 0 h 109341"/>
              <a:gd name="connsiteX6" fmla="*/ 185540 w 185540"/>
              <a:gd name="connsiteY6" fmla="*/ 91440 h 109341"/>
              <a:gd name="connsiteX0" fmla="*/ 94100 w 126835"/>
              <a:gd name="connsiteY0" fmla="*/ 0 h 109341"/>
              <a:gd name="connsiteX1" fmla="*/ 126835 w 126835"/>
              <a:gd name="connsiteY1" fmla="*/ 54671 h 109341"/>
              <a:gd name="connsiteX2" fmla="*/ 94100 w 126835"/>
              <a:gd name="connsiteY2" fmla="*/ 109341 h 109341"/>
              <a:gd name="connsiteX3" fmla="*/ 32735 w 126835"/>
              <a:gd name="connsiteY3" fmla="*/ 109341 h 109341"/>
              <a:gd name="connsiteX4" fmla="*/ 0 w 126835"/>
              <a:gd name="connsiteY4" fmla="*/ 54671 h 109341"/>
              <a:gd name="connsiteX5" fmla="*/ 32735 w 126835"/>
              <a:gd name="connsiteY5" fmla="*/ 0 h 109341"/>
              <a:gd name="connsiteX0" fmla="*/ 126835 w 126835"/>
              <a:gd name="connsiteY0" fmla="*/ 54671 h 109341"/>
              <a:gd name="connsiteX1" fmla="*/ 94100 w 126835"/>
              <a:gd name="connsiteY1" fmla="*/ 109341 h 109341"/>
              <a:gd name="connsiteX2" fmla="*/ 32735 w 126835"/>
              <a:gd name="connsiteY2" fmla="*/ 109341 h 109341"/>
              <a:gd name="connsiteX3" fmla="*/ 0 w 126835"/>
              <a:gd name="connsiteY3" fmla="*/ 54671 h 109341"/>
              <a:gd name="connsiteX4" fmla="*/ 32735 w 126835"/>
              <a:gd name="connsiteY4" fmla="*/ 0 h 109341"/>
              <a:gd name="connsiteX0" fmla="*/ 126835 w 126835"/>
              <a:gd name="connsiteY0" fmla="*/ 0 h 54670"/>
              <a:gd name="connsiteX1" fmla="*/ 94100 w 126835"/>
              <a:gd name="connsiteY1" fmla="*/ 54670 h 54670"/>
              <a:gd name="connsiteX2" fmla="*/ 32735 w 126835"/>
              <a:gd name="connsiteY2" fmla="*/ 54670 h 54670"/>
              <a:gd name="connsiteX3" fmla="*/ 0 w 126835"/>
              <a:gd name="connsiteY3" fmla="*/ 0 h 5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5" h="54670">
                <a:moveTo>
                  <a:pt x="126835" y="0"/>
                </a:moveTo>
                <a:lnTo>
                  <a:pt x="94100" y="54670"/>
                </a:lnTo>
                <a:lnTo>
                  <a:pt x="32735" y="54670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Hexagon 3">
            <a:extLst>
              <a:ext uri="{FF2B5EF4-FFF2-40B4-BE49-F238E27FC236}">
                <a16:creationId xmlns:a16="http://schemas.microsoft.com/office/drawing/2014/main" id="{FE12DCC3-DD09-462F-9B03-F38A7EEFCA5E}"/>
              </a:ext>
            </a:extLst>
          </p:cNvPr>
          <p:cNvSpPr/>
          <p:nvPr/>
        </p:nvSpPr>
        <p:spPr>
          <a:xfrm rot="16200000">
            <a:off x="5012331" y="3968412"/>
            <a:ext cx="126835" cy="54670"/>
          </a:xfrm>
          <a:custGeom>
            <a:avLst/>
            <a:gdLst>
              <a:gd name="connsiteX0" fmla="*/ 0 w 126835"/>
              <a:gd name="connsiteY0" fmla="*/ 54671 h 109341"/>
              <a:gd name="connsiteX1" fmla="*/ 32735 w 126835"/>
              <a:gd name="connsiteY1" fmla="*/ 0 h 109341"/>
              <a:gd name="connsiteX2" fmla="*/ 94100 w 126835"/>
              <a:gd name="connsiteY2" fmla="*/ 0 h 109341"/>
              <a:gd name="connsiteX3" fmla="*/ 126835 w 126835"/>
              <a:gd name="connsiteY3" fmla="*/ 54671 h 109341"/>
              <a:gd name="connsiteX4" fmla="*/ 94100 w 126835"/>
              <a:gd name="connsiteY4" fmla="*/ 109341 h 109341"/>
              <a:gd name="connsiteX5" fmla="*/ 32735 w 126835"/>
              <a:gd name="connsiteY5" fmla="*/ 109341 h 109341"/>
              <a:gd name="connsiteX6" fmla="*/ 0 w 126835"/>
              <a:gd name="connsiteY6" fmla="*/ 54671 h 109341"/>
              <a:gd name="connsiteX0" fmla="*/ 94100 w 185540"/>
              <a:gd name="connsiteY0" fmla="*/ 0 h 109341"/>
              <a:gd name="connsiteX1" fmla="*/ 126835 w 185540"/>
              <a:gd name="connsiteY1" fmla="*/ 54671 h 109341"/>
              <a:gd name="connsiteX2" fmla="*/ 94100 w 185540"/>
              <a:gd name="connsiteY2" fmla="*/ 109341 h 109341"/>
              <a:gd name="connsiteX3" fmla="*/ 32735 w 185540"/>
              <a:gd name="connsiteY3" fmla="*/ 109341 h 109341"/>
              <a:gd name="connsiteX4" fmla="*/ 0 w 185540"/>
              <a:gd name="connsiteY4" fmla="*/ 54671 h 109341"/>
              <a:gd name="connsiteX5" fmla="*/ 32735 w 185540"/>
              <a:gd name="connsiteY5" fmla="*/ 0 h 109341"/>
              <a:gd name="connsiteX6" fmla="*/ 185540 w 185540"/>
              <a:gd name="connsiteY6" fmla="*/ 91440 h 109341"/>
              <a:gd name="connsiteX0" fmla="*/ 94100 w 126835"/>
              <a:gd name="connsiteY0" fmla="*/ 0 h 109341"/>
              <a:gd name="connsiteX1" fmla="*/ 126835 w 126835"/>
              <a:gd name="connsiteY1" fmla="*/ 54671 h 109341"/>
              <a:gd name="connsiteX2" fmla="*/ 94100 w 126835"/>
              <a:gd name="connsiteY2" fmla="*/ 109341 h 109341"/>
              <a:gd name="connsiteX3" fmla="*/ 32735 w 126835"/>
              <a:gd name="connsiteY3" fmla="*/ 109341 h 109341"/>
              <a:gd name="connsiteX4" fmla="*/ 0 w 126835"/>
              <a:gd name="connsiteY4" fmla="*/ 54671 h 109341"/>
              <a:gd name="connsiteX5" fmla="*/ 32735 w 126835"/>
              <a:gd name="connsiteY5" fmla="*/ 0 h 109341"/>
              <a:gd name="connsiteX0" fmla="*/ 126835 w 126835"/>
              <a:gd name="connsiteY0" fmla="*/ 54671 h 109341"/>
              <a:gd name="connsiteX1" fmla="*/ 94100 w 126835"/>
              <a:gd name="connsiteY1" fmla="*/ 109341 h 109341"/>
              <a:gd name="connsiteX2" fmla="*/ 32735 w 126835"/>
              <a:gd name="connsiteY2" fmla="*/ 109341 h 109341"/>
              <a:gd name="connsiteX3" fmla="*/ 0 w 126835"/>
              <a:gd name="connsiteY3" fmla="*/ 54671 h 109341"/>
              <a:gd name="connsiteX4" fmla="*/ 32735 w 126835"/>
              <a:gd name="connsiteY4" fmla="*/ 0 h 109341"/>
              <a:gd name="connsiteX0" fmla="*/ 126835 w 126835"/>
              <a:gd name="connsiteY0" fmla="*/ 0 h 54670"/>
              <a:gd name="connsiteX1" fmla="*/ 94100 w 126835"/>
              <a:gd name="connsiteY1" fmla="*/ 54670 h 54670"/>
              <a:gd name="connsiteX2" fmla="*/ 32735 w 126835"/>
              <a:gd name="connsiteY2" fmla="*/ 54670 h 54670"/>
              <a:gd name="connsiteX3" fmla="*/ 0 w 126835"/>
              <a:gd name="connsiteY3" fmla="*/ 0 h 5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5" h="54670">
                <a:moveTo>
                  <a:pt x="126835" y="0"/>
                </a:moveTo>
                <a:lnTo>
                  <a:pt x="94100" y="54670"/>
                </a:lnTo>
                <a:lnTo>
                  <a:pt x="32735" y="54670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Hexagon 517">
            <a:extLst>
              <a:ext uri="{FF2B5EF4-FFF2-40B4-BE49-F238E27FC236}">
                <a16:creationId xmlns:a16="http://schemas.microsoft.com/office/drawing/2014/main" id="{781912F6-50F2-47C1-90A0-96DD51D03ACF}"/>
              </a:ext>
            </a:extLst>
          </p:cNvPr>
          <p:cNvSpPr/>
          <p:nvPr/>
        </p:nvSpPr>
        <p:spPr>
          <a:xfrm rot="5400000">
            <a:off x="4852665" y="4207534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Hexagon 518">
            <a:extLst>
              <a:ext uri="{FF2B5EF4-FFF2-40B4-BE49-F238E27FC236}">
                <a16:creationId xmlns:a16="http://schemas.microsoft.com/office/drawing/2014/main" id="{AE79E958-6063-4FEC-A57C-83BFCC5C4FDF}"/>
              </a:ext>
            </a:extLst>
          </p:cNvPr>
          <p:cNvSpPr/>
          <p:nvPr/>
        </p:nvSpPr>
        <p:spPr>
          <a:xfrm rot="5400000">
            <a:off x="4962066" y="4380530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Hexagon 519">
            <a:extLst>
              <a:ext uri="{FF2B5EF4-FFF2-40B4-BE49-F238E27FC236}">
                <a16:creationId xmlns:a16="http://schemas.microsoft.com/office/drawing/2014/main" id="{71BC9C70-4A01-4B4E-8AE1-817836C65A0D}"/>
              </a:ext>
            </a:extLst>
          </p:cNvPr>
          <p:cNvSpPr/>
          <p:nvPr/>
        </p:nvSpPr>
        <p:spPr>
          <a:xfrm rot="5400000">
            <a:off x="4854202" y="4507365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8FDCF1-745E-437A-80E5-F9DF0642A128}"/>
              </a:ext>
            </a:extLst>
          </p:cNvPr>
          <p:cNvGrpSpPr/>
          <p:nvPr/>
        </p:nvGrpSpPr>
        <p:grpSpPr>
          <a:xfrm>
            <a:off x="6042024" y="4074213"/>
            <a:ext cx="580029" cy="940302"/>
            <a:chOff x="6042024" y="4074213"/>
            <a:chExt cx="580029" cy="940302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7F0A7A3-B4D6-4431-AC1F-9989DFE6DE6F}"/>
                </a:ext>
              </a:extLst>
            </p:cNvPr>
            <p:cNvGrpSpPr/>
            <p:nvPr/>
          </p:nvGrpSpPr>
          <p:grpSpPr>
            <a:xfrm>
              <a:off x="6042024" y="4732505"/>
              <a:ext cx="142211" cy="121801"/>
              <a:chOff x="4703149" y="4443675"/>
              <a:chExt cx="221541" cy="189746"/>
            </a:xfrm>
            <a:solidFill>
              <a:schemeClr val="bg1">
                <a:lumMod val="95000"/>
              </a:schemeClr>
            </a:solidFill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75A6CC-FF9E-40C1-9498-9E388EF78A4E}"/>
                  </a:ext>
                </a:extLst>
              </p:cNvPr>
              <p:cNvSpPr/>
              <p:nvPr/>
            </p:nvSpPr>
            <p:spPr>
              <a:xfrm rot="241032">
                <a:off x="4703149" y="4487681"/>
                <a:ext cx="177974" cy="126283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1" name="Oval 279">
                <a:extLst>
                  <a:ext uri="{FF2B5EF4-FFF2-40B4-BE49-F238E27FC236}">
                    <a16:creationId xmlns:a16="http://schemas.microsoft.com/office/drawing/2014/main" id="{AFF6BF29-6582-45BD-A93B-14716C7D077C}"/>
                  </a:ext>
                </a:extLst>
              </p:cNvPr>
              <p:cNvSpPr/>
              <p:nvPr/>
            </p:nvSpPr>
            <p:spPr>
              <a:xfrm>
                <a:off x="4829165" y="4443675"/>
                <a:ext cx="95525" cy="189746"/>
              </a:xfrm>
              <a:custGeom>
                <a:avLst/>
                <a:gdLst>
                  <a:gd name="connsiteX0" fmla="*/ 0 w 177974"/>
                  <a:gd name="connsiteY0" fmla="*/ 35123 h 70246"/>
                  <a:gd name="connsiteX1" fmla="*/ 88987 w 177974"/>
                  <a:gd name="connsiteY1" fmla="*/ 0 h 70246"/>
                  <a:gd name="connsiteX2" fmla="*/ 177974 w 177974"/>
                  <a:gd name="connsiteY2" fmla="*/ 35123 h 70246"/>
                  <a:gd name="connsiteX3" fmla="*/ 88987 w 177974"/>
                  <a:gd name="connsiteY3" fmla="*/ 70246 h 70246"/>
                  <a:gd name="connsiteX4" fmla="*/ 0 w 177974"/>
                  <a:gd name="connsiteY4" fmla="*/ 35123 h 70246"/>
                  <a:gd name="connsiteX0" fmla="*/ 133 w 178107"/>
                  <a:gd name="connsiteY0" fmla="*/ 64963 h 100086"/>
                  <a:gd name="connsiteX1" fmla="*/ 106121 w 178107"/>
                  <a:gd name="connsiteY1" fmla="*/ 0 h 100086"/>
                  <a:gd name="connsiteX2" fmla="*/ 178107 w 178107"/>
                  <a:gd name="connsiteY2" fmla="*/ 64963 h 100086"/>
                  <a:gd name="connsiteX3" fmla="*/ 89120 w 178107"/>
                  <a:gd name="connsiteY3" fmla="*/ 100086 h 100086"/>
                  <a:gd name="connsiteX4" fmla="*/ 133 w 178107"/>
                  <a:gd name="connsiteY4" fmla="*/ 64963 h 100086"/>
                  <a:gd name="connsiteX0" fmla="*/ 86 w 178060"/>
                  <a:gd name="connsiteY0" fmla="*/ 64963 h 126422"/>
                  <a:gd name="connsiteX1" fmla="*/ 106074 w 178060"/>
                  <a:gd name="connsiteY1" fmla="*/ 0 h 126422"/>
                  <a:gd name="connsiteX2" fmla="*/ 178060 w 178060"/>
                  <a:gd name="connsiteY2" fmla="*/ 64963 h 126422"/>
                  <a:gd name="connsiteX3" fmla="*/ 121956 w 178060"/>
                  <a:gd name="connsiteY3" fmla="*/ 126422 h 126422"/>
                  <a:gd name="connsiteX4" fmla="*/ 86 w 178060"/>
                  <a:gd name="connsiteY4" fmla="*/ 64963 h 126422"/>
                  <a:gd name="connsiteX0" fmla="*/ 485 w 178459"/>
                  <a:gd name="connsiteY0" fmla="*/ 49375 h 110834"/>
                  <a:gd name="connsiteX1" fmla="*/ 88471 w 178459"/>
                  <a:gd name="connsiteY1" fmla="*/ 0 h 110834"/>
                  <a:gd name="connsiteX2" fmla="*/ 178459 w 178459"/>
                  <a:gd name="connsiteY2" fmla="*/ 49375 h 110834"/>
                  <a:gd name="connsiteX3" fmla="*/ 122355 w 178459"/>
                  <a:gd name="connsiteY3" fmla="*/ 110834 h 110834"/>
                  <a:gd name="connsiteX4" fmla="*/ 485 w 178459"/>
                  <a:gd name="connsiteY4" fmla="*/ 49375 h 110834"/>
                  <a:gd name="connsiteX0" fmla="*/ 157 w 178131"/>
                  <a:gd name="connsiteY0" fmla="*/ 49375 h 92832"/>
                  <a:gd name="connsiteX1" fmla="*/ 88143 w 178131"/>
                  <a:gd name="connsiteY1" fmla="*/ 0 h 92832"/>
                  <a:gd name="connsiteX2" fmla="*/ 178131 w 178131"/>
                  <a:gd name="connsiteY2" fmla="*/ 49375 h 92832"/>
                  <a:gd name="connsiteX3" fmla="*/ 106439 w 178131"/>
                  <a:gd name="connsiteY3" fmla="*/ 92832 h 92832"/>
                  <a:gd name="connsiteX4" fmla="*/ 157 w 178131"/>
                  <a:gd name="connsiteY4" fmla="*/ 49375 h 92832"/>
                  <a:gd name="connsiteX0" fmla="*/ 157 w 179557"/>
                  <a:gd name="connsiteY0" fmla="*/ 49375 h 140578"/>
                  <a:gd name="connsiteX1" fmla="*/ 88143 w 179557"/>
                  <a:gd name="connsiteY1" fmla="*/ 0 h 140578"/>
                  <a:gd name="connsiteX2" fmla="*/ 178131 w 179557"/>
                  <a:gd name="connsiteY2" fmla="*/ 49375 h 140578"/>
                  <a:gd name="connsiteX3" fmla="*/ 125110 w 179557"/>
                  <a:gd name="connsiteY3" fmla="*/ 139692 h 140578"/>
                  <a:gd name="connsiteX4" fmla="*/ 106439 w 179557"/>
                  <a:gd name="connsiteY4" fmla="*/ 92832 h 140578"/>
                  <a:gd name="connsiteX5" fmla="*/ 157 w 179557"/>
                  <a:gd name="connsiteY5" fmla="*/ 49375 h 140578"/>
                  <a:gd name="connsiteX0" fmla="*/ 94 w 178071"/>
                  <a:gd name="connsiteY0" fmla="*/ 103107 h 194310"/>
                  <a:gd name="connsiteX1" fmla="*/ 88080 w 178071"/>
                  <a:gd name="connsiteY1" fmla="*/ 53732 h 194310"/>
                  <a:gd name="connsiteX2" fmla="*/ 111534 w 178071"/>
                  <a:gd name="connsiteY2" fmla="*/ 1016 h 194310"/>
                  <a:gd name="connsiteX3" fmla="*/ 178068 w 178071"/>
                  <a:gd name="connsiteY3" fmla="*/ 103107 h 194310"/>
                  <a:gd name="connsiteX4" fmla="*/ 125047 w 178071"/>
                  <a:gd name="connsiteY4" fmla="*/ 193424 h 194310"/>
                  <a:gd name="connsiteX5" fmla="*/ 106376 w 178071"/>
                  <a:gd name="connsiteY5" fmla="*/ 146564 h 194310"/>
                  <a:gd name="connsiteX6" fmla="*/ 94 w 178071"/>
                  <a:gd name="connsiteY6" fmla="*/ 103107 h 194310"/>
                  <a:gd name="connsiteX0" fmla="*/ 78 w 178055"/>
                  <a:gd name="connsiteY0" fmla="*/ 103107 h 194553"/>
                  <a:gd name="connsiteX1" fmla="*/ 88064 w 178055"/>
                  <a:gd name="connsiteY1" fmla="*/ 53732 h 194553"/>
                  <a:gd name="connsiteX2" fmla="*/ 111518 w 178055"/>
                  <a:gd name="connsiteY2" fmla="*/ 1016 h 194553"/>
                  <a:gd name="connsiteX3" fmla="*/ 178052 w 178055"/>
                  <a:gd name="connsiteY3" fmla="*/ 103107 h 194553"/>
                  <a:gd name="connsiteX4" fmla="*/ 125031 w 178055"/>
                  <a:gd name="connsiteY4" fmla="*/ 193424 h 194553"/>
                  <a:gd name="connsiteX5" fmla="*/ 104652 w 178055"/>
                  <a:gd name="connsiteY5" fmla="*/ 156232 h 194553"/>
                  <a:gd name="connsiteX6" fmla="*/ 78 w 178055"/>
                  <a:gd name="connsiteY6" fmla="*/ 103107 h 194553"/>
                  <a:gd name="connsiteX0" fmla="*/ 6195 w 90864"/>
                  <a:gd name="connsiteY0" fmla="*/ 106113 h 194548"/>
                  <a:gd name="connsiteX1" fmla="*/ 873 w 90864"/>
                  <a:gd name="connsiteY1" fmla="*/ 53742 h 194548"/>
                  <a:gd name="connsiteX2" fmla="*/ 24327 w 90864"/>
                  <a:gd name="connsiteY2" fmla="*/ 1026 h 194548"/>
                  <a:gd name="connsiteX3" fmla="*/ 90861 w 90864"/>
                  <a:gd name="connsiteY3" fmla="*/ 103117 h 194548"/>
                  <a:gd name="connsiteX4" fmla="*/ 37840 w 90864"/>
                  <a:gd name="connsiteY4" fmla="*/ 193434 h 194548"/>
                  <a:gd name="connsiteX5" fmla="*/ 17461 w 90864"/>
                  <a:gd name="connsiteY5" fmla="*/ 156242 h 194548"/>
                  <a:gd name="connsiteX6" fmla="*/ 6195 w 90864"/>
                  <a:gd name="connsiteY6" fmla="*/ 106113 h 194548"/>
                  <a:gd name="connsiteX0" fmla="*/ 16667 w 90070"/>
                  <a:gd name="connsiteY0" fmla="*/ 156438 h 195075"/>
                  <a:gd name="connsiteX1" fmla="*/ 79 w 90070"/>
                  <a:gd name="connsiteY1" fmla="*/ 53938 h 195075"/>
                  <a:gd name="connsiteX2" fmla="*/ 23533 w 90070"/>
                  <a:gd name="connsiteY2" fmla="*/ 1222 h 195075"/>
                  <a:gd name="connsiteX3" fmla="*/ 90067 w 90070"/>
                  <a:gd name="connsiteY3" fmla="*/ 103313 h 195075"/>
                  <a:gd name="connsiteX4" fmla="*/ 37046 w 90070"/>
                  <a:gd name="connsiteY4" fmla="*/ 193630 h 195075"/>
                  <a:gd name="connsiteX5" fmla="*/ 16667 w 90070"/>
                  <a:gd name="connsiteY5" fmla="*/ 156438 h 195075"/>
                  <a:gd name="connsiteX0" fmla="*/ 18116 w 91855"/>
                  <a:gd name="connsiteY0" fmla="*/ 163430 h 202067"/>
                  <a:gd name="connsiteX1" fmla="*/ 1528 w 91855"/>
                  <a:gd name="connsiteY1" fmla="*/ 60930 h 202067"/>
                  <a:gd name="connsiteX2" fmla="*/ 58320 w 91855"/>
                  <a:gd name="connsiteY2" fmla="*/ 1071 h 202067"/>
                  <a:gd name="connsiteX3" fmla="*/ 91516 w 91855"/>
                  <a:gd name="connsiteY3" fmla="*/ 110305 h 202067"/>
                  <a:gd name="connsiteX4" fmla="*/ 38495 w 91855"/>
                  <a:gd name="connsiteY4" fmla="*/ 200622 h 202067"/>
                  <a:gd name="connsiteX5" fmla="*/ 18116 w 91855"/>
                  <a:gd name="connsiteY5" fmla="*/ 163430 h 202067"/>
                  <a:gd name="connsiteX0" fmla="*/ 7192 w 95218"/>
                  <a:gd name="connsiteY0" fmla="*/ 144317 h 201419"/>
                  <a:gd name="connsiteX1" fmla="*/ 4891 w 95218"/>
                  <a:gd name="connsiteY1" fmla="*/ 60867 h 201419"/>
                  <a:gd name="connsiteX2" fmla="*/ 61683 w 95218"/>
                  <a:gd name="connsiteY2" fmla="*/ 1008 h 201419"/>
                  <a:gd name="connsiteX3" fmla="*/ 94879 w 95218"/>
                  <a:gd name="connsiteY3" fmla="*/ 110242 h 201419"/>
                  <a:gd name="connsiteX4" fmla="*/ 41858 w 95218"/>
                  <a:gd name="connsiteY4" fmla="*/ 200559 h 201419"/>
                  <a:gd name="connsiteX5" fmla="*/ 7192 w 95218"/>
                  <a:gd name="connsiteY5" fmla="*/ 144317 h 201419"/>
                  <a:gd name="connsiteX0" fmla="*/ 8024 w 95721"/>
                  <a:gd name="connsiteY0" fmla="*/ 144317 h 185117"/>
                  <a:gd name="connsiteX1" fmla="*/ 5723 w 95721"/>
                  <a:gd name="connsiteY1" fmla="*/ 60867 h 185117"/>
                  <a:gd name="connsiteX2" fmla="*/ 62515 w 95721"/>
                  <a:gd name="connsiteY2" fmla="*/ 1008 h 185117"/>
                  <a:gd name="connsiteX3" fmla="*/ 95711 w 95721"/>
                  <a:gd name="connsiteY3" fmla="*/ 110242 h 185117"/>
                  <a:gd name="connsiteX4" fmla="*/ 59359 w 95721"/>
                  <a:gd name="connsiteY4" fmla="*/ 183890 h 185117"/>
                  <a:gd name="connsiteX5" fmla="*/ 8024 w 95721"/>
                  <a:gd name="connsiteY5" fmla="*/ 144317 h 185117"/>
                  <a:gd name="connsiteX0" fmla="*/ 7775 w 95525"/>
                  <a:gd name="connsiteY0" fmla="*/ 144317 h 189746"/>
                  <a:gd name="connsiteX1" fmla="*/ 5474 w 95525"/>
                  <a:gd name="connsiteY1" fmla="*/ 60867 h 189746"/>
                  <a:gd name="connsiteX2" fmla="*/ 62266 w 95525"/>
                  <a:gd name="connsiteY2" fmla="*/ 1008 h 189746"/>
                  <a:gd name="connsiteX3" fmla="*/ 95462 w 95525"/>
                  <a:gd name="connsiteY3" fmla="*/ 110242 h 189746"/>
                  <a:gd name="connsiteX4" fmla="*/ 54348 w 95525"/>
                  <a:gd name="connsiteY4" fmla="*/ 188652 h 189746"/>
                  <a:gd name="connsiteX5" fmla="*/ 7775 w 95525"/>
                  <a:gd name="connsiteY5" fmla="*/ 144317 h 1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25" h="189746">
                    <a:moveTo>
                      <a:pt x="7775" y="144317"/>
                    </a:moveTo>
                    <a:cubicBezTo>
                      <a:pt x="-371" y="123020"/>
                      <a:pt x="-3608" y="84752"/>
                      <a:pt x="5474" y="60867"/>
                    </a:cubicBezTo>
                    <a:cubicBezTo>
                      <a:pt x="14556" y="36982"/>
                      <a:pt x="47268" y="-7221"/>
                      <a:pt x="62266" y="1008"/>
                    </a:cubicBezTo>
                    <a:cubicBezTo>
                      <a:pt x="77264" y="9237"/>
                      <a:pt x="96782" y="78968"/>
                      <a:pt x="95462" y="110242"/>
                    </a:cubicBezTo>
                    <a:cubicBezTo>
                      <a:pt x="94142" y="141516"/>
                      <a:pt x="66297" y="181409"/>
                      <a:pt x="54348" y="188652"/>
                    </a:cubicBezTo>
                    <a:cubicBezTo>
                      <a:pt x="42399" y="195895"/>
                      <a:pt x="15921" y="165614"/>
                      <a:pt x="7775" y="144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22" name="Hexagon 521">
              <a:extLst>
                <a:ext uri="{FF2B5EF4-FFF2-40B4-BE49-F238E27FC236}">
                  <a16:creationId xmlns:a16="http://schemas.microsoft.com/office/drawing/2014/main" id="{0DAEED97-B8E4-40F0-A338-E7FD06B6006A}"/>
                </a:ext>
              </a:extLst>
            </p:cNvPr>
            <p:cNvSpPr/>
            <p:nvPr/>
          </p:nvSpPr>
          <p:spPr>
            <a:xfrm rot="5400000">
              <a:off x="6300845" y="4106836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Hexagon 522">
              <a:extLst>
                <a:ext uri="{FF2B5EF4-FFF2-40B4-BE49-F238E27FC236}">
                  <a16:creationId xmlns:a16="http://schemas.microsoft.com/office/drawing/2014/main" id="{EFA97497-9A88-4AD6-8712-E9576F29ED51}"/>
                </a:ext>
              </a:extLst>
            </p:cNvPr>
            <p:cNvSpPr/>
            <p:nvPr/>
          </p:nvSpPr>
          <p:spPr>
            <a:xfrm rot="5400000">
              <a:off x="6473746" y="4082960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Hexagon 523">
              <a:extLst>
                <a:ext uri="{FF2B5EF4-FFF2-40B4-BE49-F238E27FC236}">
                  <a16:creationId xmlns:a16="http://schemas.microsoft.com/office/drawing/2014/main" id="{CA480711-9EC5-4BE7-B3E6-E638A526AD38}"/>
                </a:ext>
              </a:extLst>
            </p:cNvPr>
            <p:cNvSpPr/>
            <p:nvPr/>
          </p:nvSpPr>
          <p:spPr>
            <a:xfrm rot="5400000">
              <a:off x="6480604" y="4274859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Hexagon 524">
              <a:extLst>
                <a:ext uri="{FF2B5EF4-FFF2-40B4-BE49-F238E27FC236}">
                  <a16:creationId xmlns:a16="http://schemas.microsoft.com/office/drawing/2014/main" id="{5999A64F-98EE-4454-A0AE-897F6A0EF81B}"/>
                </a:ext>
              </a:extLst>
            </p:cNvPr>
            <p:cNvSpPr/>
            <p:nvPr/>
          </p:nvSpPr>
          <p:spPr>
            <a:xfrm rot="5400000">
              <a:off x="6259294" y="4311202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Hexagon 525">
              <a:extLst>
                <a:ext uri="{FF2B5EF4-FFF2-40B4-BE49-F238E27FC236}">
                  <a16:creationId xmlns:a16="http://schemas.microsoft.com/office/drawing/2014/main" id="{7B362772-1CA0-402C-BF2D-2166FEB3578F}"/>
                </a:ext>
              </a:extLst>
            </p:cNvPr>
            <p:cNvSpPr/>
            <p:nvPr/>
          </p:nvSpPr>
          <p:spPr>
            <a:xfrm rot="5400000">
              <a:off x="6396659" y="4476531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Hexagon 526">
              <a:extLst>
                <a:ext uri="{FF2B5EF4-FFF2-40B4-BE49-F238E27FC236}">
                  <a16:creationId xmlns:a16="http://schemas.microsoft.com/office/drawing/2014/main" id="{10EB20E0-0CF1-45EA-A5F2-E434B40062A0}"/>
                </a:ext>
              </a:extLst>
            </p:cNvPr>
            <p:cNvSpPr/>
            <p:nvPr/>
          </p:nvSpPr>
          <p:spPr>
            <a:xfrm rot="5400000">
              <a:off x="6218447" y="4549325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Hexagon 527">
              <a:extLst>
                <a:ext uri="{FF2B5EF4-FFF2-40B4-BE49-F238E27FC236}">
                  <a16:creationId xmlns:a16="http://schemas.microsoft.com/office/drawing/2014/main" id="{13844A57-E0E9-41F8-A3EB-9BF3E9CB582B}"/>
                </a:ext>
              </a:extLst>
            </p:cNvPr>
            <p:cNvSpPr/>
            <p:nvPr/>
          </p:nvSpPr>
          <p:spPr>
            <a:xfrm rot="5400000">
              <a:off x="6503965" y="4645465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Hexagon 528">
              <a:extLst>
                <a:ext uri="{FF2B5EF4-FFF2-40B4-BE49-F238E27FC236}">
                  <a16:creationId xmlns:a16="http://schemas.microsoft.com/office/drawing/2014/main" id="{11937B7F-792A-4623-86B1-ED794D347C6D}"/>
                </a:ext>
              </a:extLst>
            </p:cNvPr>
            <p:cNvSpPr/>
            <p:nvPr/>
          </p:nvSpPr>
          <p:spPr>
            <a:xfrm rot="5400000">
              <a:off x="6338882" y="4693231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Hexagon 529">
              <a:extLst>
                <a:ext uri="{FF2B5EF4-FFF2-40B4-BE49-F238E27FC236}">
                  <a16:creationId xmlns:a16="http://schemas.microsoft.com/office/drawing/2014/main" id="{D5812BA9-ACEE-4617-A718-2A6997A62EE2}"/>
                </a:ext>
              </a:extLst>
            </p:cNvPr>
            <p:cNvSpPr/>
            <p:nvPr/>
          </p:nvSpPr>
          <p:spPr>
            <a:xfrm rot="5400000">
              <a:off x="6184834" y="4794509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Hexagon 530">
              <a:extLst>
                <a:ext uri="{FF2B5EF4-FFF2-40B4-BE49-F238E27FC236}">
                  <a16:creationId xmlns:a16="http://schemas.microsoft.com/office/drawing/2014/main" id="{484E4B9C-969F-449B-8F64-B39CDF00C711}"/>
                </a:ext>
              </a:extLst>
            </p:cNvPr>
            <p:cNvSpPr/>
            <p:nvPr/>
          </p:nvSpPr>
          <p:spPr>
            <a:xfrm rot="5400000">
              <a:off x="6380533" y="4896427"/>
              <a:ext cx="126835" cy="109341"/>
            </a:xfrm>
            <a:prstGeom prst="hexagon">
              <a:avLst>
                <a:gd name="adj" fmla="val 29938"/>
                <a:gd name="vf" fmla="val 115470"/>
              </a:avLst>
            </a:prstGeom>
            <a:solidFill>
              <a:srgbClr val="99FF99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CC6AB7-697B-4017-9D11-8AB79C14F86E}"/>
              </a:ext>
            </a:extLst>
          </p:cNvPr>
          <p:cNvGrpSpPr/>
          <p:nvPr/>
        </p:nvGrpSpPr>
        <p:grpSpPr>
          <a:xfrm rot="20748557">
            <a:off x="7682136" y="1718739"/>
            <a:ext cx="203314" cy="355243"/>
            <a:chOff x="7180136" y="1764392"/>
            <a:chExt cx="740610" cy="129404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7B50FF3-A800-4909-BA49-9A0EF63DDA9C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E508BAD-9006-40BA-9CDA-A0675C333DA9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ACF0854-68E9-4D3D-9695-A3AA7C856831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740" name="Straight Connector 739">
                  <a:extLst>
                    <a:ext uri="{FF2B5EF4-FFF2-40B4-BE49-F238E27FC236}">
                      <a16:creationId xmlns:a16="http://schemas.microsoft.com/office/drawing/2014/main" id="{814A8E24-F6C2-4FDB-92EE-FC4DEF5786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AD124FA-BA63-44AA-8E80-09BEFD352D34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F9A5B76-0A2C-4BD6-8A58-A07174AF9931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744" name="Straight Connector 743">
                      <a:extLst>
                        <a:ext uri="{FF2B5EF4-FFF2-40B4-BE49-F238E27FC236}">
                          <a16:creationId xmlns:a16="http://schemas.microsoft.com/office/drawing/2014/main" id="{F913B488-A05C-4543-852C-DF1C31AD69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7" name="Straight Connector 746">
                      <a:extLst>
                        <a:ext uri="{FF2B5EF4-FFF2-40B4-BE49-F238E27FC236}">
                          <a16:creationId xmlns:a16="http://schemas.microsoft.com/office/drawing/2014/main" id="{B42127A4-CCDF-4B34-A146-64C703443B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>
                      <a:extLst>
                        <a:ext uri="{FF2B5EF4-FFF2-40B4-BE49-F238E27FC236}">
                          <a16:creationId xmlns:a16="http://schemas.microsoft.com/office/drawing/2014/main" id="{051EFBB0-37E2-457C-8969-8307AA3818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9" name="Straight Connector 748">
                      <a:extLst>
                        <a:ext uri="{FF2B5EF4-FFF2-40B4-BE49-F238E27FC236}">
                          <a16:creationId xmlns:a16="http://schemas.microsoft.com/office/drawing/2014/main" id="{4BF0AB45-1CD8-433A-BD16-EC4ED5528C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>
                      <a:extLst>
                        <a:ext uri="{FF2B5EF4-FFF2-40B4-BE49-F238E27FC236}">
                          <a16:creationId xmlns:a16="http://schemas.microsoft.com/office/drawing/2014/main" id="{8A8852CE-4FA6-45B5-A808-A774797659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10" name="Group 809">
                    <a:extLst>
                      <a:ext uri="{FF2B5EF4-FFF2-40B4-BE49-F238E27FC236}">
                        <a16:creationId xmlns:a16="http://schemas.microsoft.com/office/drawing/2014/main" id="{27CA5C3E-D7B8-43BD-BB36-291B588B3B57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11" name="Straight Connector 810">
                      <a:extLst>
                        <a:ext uri="{FF2B5EF4-FFF2-40B4-BE49-F238E27FC236}">
                          <a16:creationId xmlns:a16="http://schemas.microsoft.com/office/drawing/2014/main" id="{026E8B9D-E9DB-4338-A420-C5402A6623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2" name="Straight Connector 811">
                      <a:extLst>
                        <a:ext uri="{FF2B5EF4-FFF2-40B4-BE49-F238E27FC236}">
                          <a16:creationId xmlns:a16="http://schemas.microsoft.com/office/drawing/2014/main" id="{57CF2C55-B2B4-4892-9AAA-91C8381639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>
                      <a:extLst>
                        <a:ext uri="{FF2B5EF4-FFF2-40B4-BE49-F238E27FC236}">
                          <a16:creationId xmlns:a16="http://schemas.microsoft.com/office/drawing/2014/main" id="{4C31EEFC-7A96-4688-A293-1813F9457E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4" name="Straight Connector 813">
                      <a:extLst>
                        <a:ext uri="{FF2B5EF4-FFF2-40B4-BE49-F238E27FC236}">
                          <a16:creationId xmlns:a16="http://schemas.microsoft.com/office/drawing/2014/main" id="{47024410-E0D3-451F-A175-723B644B79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>
                      <a:extLst>
                        <a:ext uri="{FF2B5EF4-FFF2-40B4-BE49-F238E27FC236}">
                          <a16:creationId xmlns:a16="http://schemas.microsoft.com/office/drawing/2014/main" id="{E3E3E3C4-728D-40DA-B337-5F0C2B4329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649F139B-A4EB-490F-959E-D950D525AF04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E9C9AD7A-F5AC-4D17-A8BE-88AD0A89FD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8" name="Group 817">
                  <a:extLst>
                    <a:ext uri="{FF2B5EF4-FFF2-40B4-BE49-F238E27FC236}">
                      <a16:creationId xmlns:a16="http://schemas.microsoft.com/office/drawing/2014/main" id="{45E7E7A6-5C2C-4215-87AF-47B95C853B4E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819" name="Group 818">
                    <a:extLst>
                      <a:ext uri="{FF2B5EF4-FFF2-40B4-BE49-F238E27FC236}">
                        <a16:creationId xmlns:a16="http://schemas.microsoft.com/office/drawing/2014/main" id="{5995CBCC-4838-4FBC-B0F2-EFA41DB65419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26" name="Straight Connector 825">
                      <a:extLst>
                        <a:ext uri="{FF2B5EF4-FFF2-40B4-BE49-F238E27FC236}">
                          <a16:creationId xmlns:a16="http://schemas.microsoft.com/office/drawing/2014/main" id="{6848A069-74DD-4D44-B6E1-16313F9E10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7" name="Straight Connector 826">
                      <a:extLst>
                        <a:ext uri="{FF2B5EF4-FFF2-40B4-BE49-F238E27FC236}">
                          <a16:creationId xmlns:a16="http://schemas.microsoft.com/office/drawing/2014/main" id="{061D82E4-B508-46E9-B844-9C7F204F25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8" name="Straight Connector 827">
                      <a:extLst>
                        <a:ext uri="{FF2B5EF4-FFF2-40B4-BE49-F238E27FC236}">
                          <a16:creationId xmlns:a16="http://schemas.microsoft.com/office/drawing/2014/main" id="{B9E4C7BE-BF3F-44CC-B7F5-F2F05AF2B2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Straight Connector 828">
                      <a:extLst>
                        <a:ext uri="{FF2B5EF4-FFF2-40B4-BE49-F238E27FC236}">
                          <a16:creationId xmlns:a16="http://schemas.microsoft.com/office/drawing/2014/main" id="{0CE3AC49-911F-4B6B-B216-618851EE63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0" name="Straight Connector 829">
                      <a:extLst>
                        <a:ext uri="{FF2B5EF4-FFF2-40B4-BE49-F238E27FC236}">
                          <a16:creationId xmlns:a16="http://schemas.microsoft.com/office/drawing/2014/main" id="{AF798109-635F-4AAA-8CB4-4ACE5A8567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0" name="Group 819">
                    <a:extLst>
                      <a:ext uri="{FF2B5EF4-FFF2-40B4-BE49-F238E27FC236}">
                        <a16:creationId xmlns:a16="http://schemas.microsoft.com/office/drawing/2014/main" id="{CCEAF843-7702-4607-B480-A0D794004A25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21" name="Straight Connector 820">
                      <a:extLst>
                        <a:ext uri="{FF2B5EF4-FFF2-40B4-BE49-F238E27FC236}">
                          <a16:creationId xmlns:a16="http://schemas.microsoft.com/office/drawing/2014/main" id="{260A031D-0EE8-4254-9992-ACBDD45E36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2" name="Straight Connector 821">
                      <a:extLst>
                        <a:ext uri="{FF2B5EF4-FFF2-40B4-BE49-F238E27FC236}">
                          <a16:creationId xmlns:a16="http://schemas.microsoft.com/office/drawing/2014/main" id="{12F489D1-23F8-438A-80B8-DE2D3C6B4C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Straight Connector 822">
                      <a:extLst>
                        <a:ext uri="{FF2B5EF4-FFF2-40B4-BE49-F238E27FC236}">
                          <a16:creationId xmlns:a16="http://schemas.microsoft.com/office/drawing/2014/main" id="{15C36FF1-1E36-4021-946B-02B45D9BB6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4" name="Straight Connector 823">
                      <a:extLst>
                        <a:ext uri="{FF2B5EF4-FFF2-40B4-BE49-F238E27FC236}">
                          <a16:creationId xmlns:a16="http://schemas.microsoft.com/office/drawing/2014/main" id="{4C21B2D2-2EB0-4E2B-85DE-7C07CCB673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5" name="Straight Connector 824">
                      <a:extLst>
                        <a:ext uri="{FF2B5EF4-FFF2-40B4-BE49-F238E27FC236}">
                          <a16:creationId xmlns:a16="http://schemas.microsoft.com/office/drawing/2014/main" id="{94F36164-2833-463E-B25C-7DA383B88C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E1DDE676-E3A5-49C1-B6EA-A9F85FE54343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832" name="Straight Connector 831">
                  <a:extLst>
                    <a:ext uri="{FF2B5EF4-FFF2-40B4-BE49-F238E27FC236}">
                      <a16:creationId xmlns:a16="http://schemas.microsoft.com/office/drawing/2014/main" id="{F189229E-B032-4B50-AF3A-16E9448B60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3" name="Group 832">
                  <a:extLst>
                    <a:ext uri="{FF2B5EF4-FFF2-40B4-BE49-F238E27FC236}">
                      <a16:creationId xmlns:a16="http://schemas.microsoft.com/office/drawing/2014/main" id="{E6C8AF70-AF6A-439B-A131-50C9C292C6E0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834" name="Group 833">
                    <a:extLst>
                      <a:ext uri="{FF2B5EF4-FFF2-40B4-BE49-F238E27FC236}">
                        <a16:creationId xmlns:a16="http://schemas.microsoft.com/office/drawing/2014/main" id="{EF2086C6-D81E-441E-8729-3D0070F52382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41" name="Straight Connector 840">
                      <a:extLst>
                        <a:ext uri="{FF2B5EF4-FFF2-40B4-BE49-F238E27FC236}">
                          <a16:creationId xmlns:a16="http://schemas.microsoft.com/office/drawing/2014/main" id="{AED306A1-3ED8-468C-8746-8D6016BEA3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41">
                      <a:extLst>
                        <a:ext uri="{FF2B5EF4-FFF2-40B4-BE49-F238E27FC236}">
                          <a16:creationId xmlns:a16="http://schemas.microsoft.com/office/drawing/2014/main" id="{32F077E4-26DC-4D36-B9B4-BE663532F5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3" name="Straight Connector 842">
                      <a:extLst>
                        <a:ext uri="{FF2B5EF4-FFF2-40B4-BE49-F238E27FC236}">
                          <a16:creationId xmlns:a16="http://schemas.microsoft.com/office/drawing/2014/main" id="{4A487D9D-AF31-4014-9825-2169775865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43">
                      <a:extLst>
                        <a:ext uri="{FF2B5EF4-FFF2-40B4-BE49-F238E27FC236}">
                          <a16:creationId xmlns:a16="http://schemas.microsoft.com/office/drawing/2014/main" id="{9B4D01F9-5ADB-44CC-B65F-9BF850C0B7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5" name="Straight Connector 844">
                      <a:extLst>
                        <a:ext uri="{FF2B5EF4-FFF2-40B4-BE49-F238E27FC236}">
                          <a16:creationId xmlns:a16="http://schemas.microsoft.com/office/drawing/2014/main" id="{D54DBBB0-6BC6-43B2-86B3-B01CB65CC2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5" name="Group 834">
                    <a:extLst>
                      <a:ext uri="{FF2B5EF4-FFF2-40B4-BE49-F238E27FC236}">
                        <a16:creationId xmlns:a16="http://schemas.microsoft.com/office/drawing/2014/main" id="{1158252D-EC19-4F0B-8025-540B79A85259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36" name="Straight Connector 835">
                      <a:extLst>
                        <a:ext uri="{FF2B5EF4-FFF2-40B4-BE49-F238E27FC236}">
                          <a16:creationId xmlns:a16="http://schemas.microsoft.com/office/drawing/2014/main" id="{FC66A0EE-6B66-4E17-B131-7F8FF0DD10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" name="Straight Connector 836">
                      <a:extLst>
                        <a:ext uri="{FF2B5EF4-FFF2-40B4-BE49-F238E27FC236}">
                          <a16:creationId xmlns:a16="http://schemas.microsoft.com/office/drawing/2014/main" id="{DEE2EEEE-3CEE-48C2-8C7B-93D6C7F1A1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837">
                      <a:extLst>
                        <a:ext uri="{FF2B5EF4-FFF2-40B4-BE49-F238E27FC236}">
                          <a16:creationId xmlns:a16="http://schemas.microsoft.com/office/drawing/2014/main" id="{D24F99E3-41D3-4731-B2C6-317B868766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9" name="Straight Connector 838">
                      <a:extLst>
                        <a:ext uri="{FF2B5EF4-FFF2-40B4-BE49-F238E27FC236}">
                          <a16:creationId xmlns:a16="http://schemas.microsoft.com/office/drawing/2014/main" id="{366FA150-C09F-4DDF-8332-AD8A89FAFA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839">
                      <a:extLst>
                        <a:ext uri="{FF2B5EF4-FFF2-40B4-BE49-F238E27FC236}">
                          <a16:creationId xmlns:a16="http://schemas.microsoft.com/office/drawing/2014/main" id="{41D8DB36-523F-4D13-A104-F25D2E2A1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846" name="Group 845">
            <a:extLst>
              <a:ext uri="{FF2B5EF4-FFF2-40B4-BE49-F238E27FC236}">
                <a16:creationId xmlns:a16="http://schemas.microsoft.com/office/drawing/2014/main" id="{6535A01A-9207-4B14-A10F-6F4AC4DB6647}"/>
              </a:ext>
            </a:extLst>
          </p:cNvPr>
          <p:cNvGrpSpPr/>
          <p:nvPr/>
        </p:nvGrpSpPr>
        <p:grpSpPr>
          <a:xfrm rot="1384716">
            <a:off x="4348070" y="2059708"/>
            <a:ext cx="203314" cy="355243"/>
            <a:chOff x="7180136" y="1764392"/>
            <a:chExt cx="740610" cy="1294041"/>
          </a:xfrm>
        </p:grpSpPr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9FBF2B0C-7239-4E13-B3F3-EB8FE76872E3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8" name="Group 847">
              <a:extLst>
                <a:ext uri="{FF2B5EF4-FFF2-40B4-BE49-F238E27FC236}">
                  <a16:creationId xmlns:a16="http://schemas.microsoft.com/office/drawing/2014/main" id="{ADB06BB3-A79B-4DE2-A1C6-6FCE66E89FEA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849" name="Group 848">
                <a:extLst>
                  <a:ext uri="{FF2B5EF4-FFF2-40B4-BE49-F238E27FC236}">
                    <a16:creationId xmlns:a16="http://schemas.microsoft.com/office/drawing/2014/main" id="{404FAA0D-C5EA-472C-947F-CF8FDB3873DB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880" name="Straight Connector 879">
                  <a:extLst>
                    <a:ext uri="{FF2B5EF4-FFF2-40B4-BE49-F238E27FC236}">
                      <a16:creationId xmlns:a16="http://schemas.microsoft.com/office/drawing/2014/main" id="{EED60461-078C-44EE-90BA-30802898A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67036725-1489-4B8B-80E9-EF0E6E87F488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B4F3D14B-930A-42BD-92C7-B4F8096849D3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89" name="Straight Connector 888">
                      <a:extLst>
                        <a:ext uri="{FF2B5EF4-FFF2-40B4-BE49-F238E27FC236}">
                          <a16:creationId xmlns:a16="http://schemas.microsoft.com/office/drawing/2014/main" id="{BDC50E96-6DAF-423C-93AD-8E66F9C566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0" name="Straight Connector 889">
                      <a:extLst>
                        <a:ext uri="{FF2B5EF4-FFF2-40B4-BE49-F238E27FC236}">
                          <a16:creationId xmlns:a16="http://schemas.microsoft.com/office/drawing/2014/main" id="{121309F8-4A50-421E-8397-FEA0D4AF80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1" name="Straight Connector 890">
                      <a:extLst>
                        <a:ext uri="{FF2B5EF4-FFF2-40B4-BE49-F238E27FC236}">
                          <a16:creationId xmlns:a16="http://schemas.microsoft.com/office/drawing/2014/main" id="{CC2D5EF1-EC43-4C02-9BF5-051C43E04F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" name="Straight Connector 891">
                      <a:extLst>
                        <a:ext uri="{FF2B5EF4-FFF2-40B4-BE49-F238E27FC236}">
                          <a16:creationId xmlns:a16="http://schemas.microsoft.com/office/drawing/2014/main" id="{02CE4993-00EB-4603-B9C8-717770D9BB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" name="Straight Connector 892">
                      <a:extLst>
                        <a:ext uri="{FF2B5EF4-FFF2-40B4-BE49-F238E27FC236}">
                          <a16:creationId xmlns:a16="http://schemas.microsoft.com/office/drawing/2014/main" id="{A4F64C86-82A2-435A-87AC-B2EEF2DBE4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C1A1D879-FE29-4354-B044-385C3A8FCF1E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84" name="Straight Connector 883">
                      <a:extLst>
                        <a:ext uri="{FF2B5EF4-FFF2-40B4-BE49-F238E27FC236}">
                          <a16:creationId xmlns:a16="http://schemas.microsoft.com/office/drawing/2014/main" id="{E648C7D5-9513-45CE-8F5E-AAC2286BA7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5" name="Straight Connector 884">
                      <a:extLst>
                        <a:ext uri="{FF2B5EF4-FFF2-40B4-BE49-F238E27FC236}">
                          <a16:creationId xmlns:a16="http://schemas.microsoft.com/office/drawing/2014/main" id="{77945EF5-4780-4F00-AEBC-B3E3FF64A7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6" name="Straight Connector 885">
                      <a:extLst>
                        <a:ext uri="{FF2B5EF4-FFF2-40B4-BE49-F238E27FC236}">
                          <a16:creationId xmlns:a16="http://schemas.microsoft.com/office/drawing/2014/main" id="{748F93D9-990A-4DE1-B734-631484EA08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7" name="Straight Connector 886">
                      <a:extLst>
                        <a:ext uri="{FF2B5EF4-FFF2-40B4-BE49-F238E27FC236}">
                          <a16:creationId xmlns:a16="http://schemas.microsoft.com/office/drawing/2014/main" id="{1074A968-7CC9-42FF-A567-07F86F4DFF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8" name="Straight Connector 887">
                      <a:extLst>
                        <a:ext uri="{FF2B5EF4-FFF2-40B4-BE49-F238E27FC236}">
                          <a16:creationId xmlns:a16="http://schemas.microsoft.com/office/drawing/2014/main" id="{BAFCEBBE-37E0-4ABF-B330-E569D4961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50" name="Group 849">
                <a:extLst>
                  <a:ext uri="{FF2B5EF4-FFF2-40B4-BE49-F238E27FC236}">
                    <a16:creationId xmlns:a16="http://schemas.microsoft.com/office/drawing/2014/main" id="{485DCE4A-C561-4D12-BE4E-E35B813D3500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866" name="Straight Connector 865">
                  <a:extLst>
                    <a:ext uri="{FF2B5EF4-FFF2-40B4-BE49-F238E27FC236}">
                      <a16:creationId xmlns:a16="http://schemas.microsoft.com/office/drawing/2014/main" id="{29035EB3-61B2-413B-B3C3-2333CFE71D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ADFA3B07-2B54-40AF-A784-38E072562D2B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868" name="Group 867">
                    <a:extLst>
                      <a:ext uri="{FF2B5EF4-FFF2-40B4-BE49-F238E27FC236}">
                        <a16:creationId xmlns:a16="http://schemas.microsoft.com/office/drawing/2014/main" id="{A6AC2B8E-54AF-4368-9BAF-770FACA876FD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75" name="Straight Connector 874">
                      <a:extLst>
                        <a:ext uri="{FF2B5EF4-FFF2-40B4-BE49-F238E27FC236}">
                          <a16:creationId xmlns:a16="http://schemas.microsoft.com/office/drawing/2014/main" id="{BAD39981-268D-4DDF-ADB7-1D7D7CCEE3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" name="Straight Connector 875">
                      <a:extLst>
                        <a:ext uri="{FF2B5EF4-FFF2-40B4-BE49-F238E27FC236}">
                          <a16:creationId xmlns:a16="http://schemas.microsoft.com/office/drawing/2014/main" id="{F17B3218-C35E-4E5A-8573-85848A1FD0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>
                      <a:extLst>
                        <a:ext uri="{FF2B5EF4-FFF2-40B4-BE49-F238E27FC236}">
                          <a16:creationId xmlns:a16="http://schemas.microsoft.com/office/drawing/2014/main" id="{92900FCC-CF3E-41F6-8718-4F5AF41A2A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8" name="Straight Connector 877">
                      <a:extLst>
                        <a:ext uri="{FF2B5EF4-FFF2-40B4-BE49-F238E27FC236}">
                          <a16:creationId xmlns:a16="http://schemas.microsoft.com/office/drawing/2014/main" id="{64DB7610-88BB-4DC7-8F1F-58388B2A82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>
                      <a:extLst>
                        <a:ext uri="{FF2B5EF4-FFF2-40B4-BE49-F238E27FC236}">
                          <a16:creationId xmlns:a16="http://schemas.microsoft.com/office/drawing/2014/main" id="{CCB27C8C-5D38-4542-9B75-066BF81F4C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9" name="Group 868">
                    <a:extLst>
                      <a:ext uri="{FF2B5EF4-FFF2-40B4-BE49-F238E27FC236}">
                        <a16:creationId xmlns:a16="http://schemas.microsoft.com/office/drawing/2014/main" id="{2198352A-144A-4C55-BEB7-167416F99AAD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70" name="Straight Connector 869">
                      <a:extLst>
                        <a:ext uri="{FF2B5EF4-FFF2-40B4-BE49-F238E27FC236}">
                          <a16:creationId xmlns:a16="http://schemas.microsoft.com/office/drawing/2014/main" id="{92AB9CDD-4C28-4ECC-82B6-01FB998B3A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>
                      <a:extLst>
                        <a:ext uri="{FF2B5EF4-FFF2-40B4-BE49-F238E27FC236}">
                          <a16:creationId xmlns:a16="http://schemas.microsoft.com/office/drawing/2014/main" id="{AAB83AFD-1995-4304-A6DE-FF4CF1F44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2" name="Straight Connector 871">
                      <a:extLst>
                        <a:ext uri="{FF2B5EF4-FFF2-40B4-BE49-F238E27FC236}">
                          <a16:creationId xmlns:a16="http://schemas.microsoft.com/office/drawing/2014/main" id="{E77BFF23-674B-4954-AB19-EBBFA98CFF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>
                      <a:extLst>
                        <a:ext uri="{FF2B5EF4-FFF2-40B4-BE49-F238E27FC236}">
                          <a16:creationId xmlns:a16="http://schemas.microsoft.com/office/drawing/2014/main" id="{D9FD955C-985D-4D5A-9A5A-C367216387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" name="Straight Connector 873">
                      <a:extLst>
                        <a:ext uri="{FF2B5EF4-FFF2-40B4-BE49-F238E27FC236}">
                          <a16:creationId xmlns:a16="http://schemas.microsoft.com/office/drawing/2014/main" id="{0F2D0AD2-CE27-4DD8-A158-8BC4086122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51" name="Group 850">
                <a:extLst>
                  <a:ext uri="{FF2B5EF4-FFF2-40B4-BE49-F238E27FC236}">
                    <a16:creationId xmlns:a16="http://schemas.microsoft.com/office/drawing/2014/main" id="{DED49C96-72C4-426C-B73F-0715B437F9F5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852" name="Straight Connector 851">
                  <a:extLst>
                    <a:ext uri="{FF2B5EF4-FFF2-40B4-BE49-F238E27FC236}">
                      <a16:creationId xmlns:a16="http://schemas.microsoft.com/office/drawing/2014/main" id="{CC3A9875-B5C2-449B-A0D1-6A4055541C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65014356-E57A-49E7-92AD-97ECC0B5538F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854" name="Group 853">
                    <a:extLst>
                      <a:ext uri="{FF2B5EF4-FFF2-40B4-BE49-F238E27FC236}">
                        <a16:creationId xmlns:a16="http://schemas.microsoft.com/office/drawing/2014/main" id="{B82C30B3-6D9F-490B-B969-53D294222D49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61" name="Straight Connector 860">
                      <a:extLst>
                        <a:ext uri="{FF2B5EF4-FFF2-40B4-BE49-F238E27FC236}">
                          <a16:creationId xmlns:a16="http://schemas.microsoft.com/office/drawing/2014/main" id="{1223FAC0-7AE5-44CC-8EDC-20B5666470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2" name="Straight Connector 861">
                      <a:extLst>
                        <a:ext uri="{FF2B5EF4-FFF2-40B4-BE49-F238E27FC236}">
                          <a16:creationId xmlns:a16="http://schemas.microsoft.com/office/drawing/2014/main" id="{8E97312C-054B-4847-ADED-E1C7D8911B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3" name="Straight Connector 862">
                      <a:extLst>
                        <a:ext uri="{FF2B5EF4-FFF2-40B4-BE49-F238E27FC236}">
                          <a16:creationId xmlns:a16="http://schemas.microsoft.com/office/drawing/2014/main" id="{6626F9E8-0750-423C-8D6C-10F3416C0F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4" name="Straight Connector 863">
                      <a:extLst>
                        <a:ext uri="{FF2B5EF4-FFF2-40B4-BE49-F238E27FC236}">
                          <a16:creationId xmlns:a16="http://schemas.microsoft.com/office/drawing/2014/main" id="{C5855317-2115-44C6-97DB-F1A2ABBC53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>
                      <a:extLst>
                        <a:ext uri="{FF2B5EF4-FFF2-40B4-BE49-F238E27FC236}">
                          <a16:creationId xmlns:a16="http://schemas.microsoft.com/office/drawing/2014/main" id="{2EA613D9-5CA1-4AE1-95B1-7470C15A54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5" name="Group 854">
                    <a:extLst>
                      <a:ext uri="{FF2B5EF4-FFF2-40B4-BE49-F238E27FC236}">
                        <a16:creationId xmlns:a16="http://schemas.microsoft.com/office/drawing/2014/main" id="{D82D9061-8701-4A07-8A5A-52BAB1EA8EC6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856" name="Straight Connector 855">
                      <a:extLst>
                        <a:ext uri="{FF2B5EF4-FFF2-40B4-BE49-F238E27FC236}">
                          <a16:creationId xmlns:a16="http://schemas.microsoft.com/office/drawing/2014/main" id="{37387476-4C73-49F3-90C6-27303B453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" name="Straight Connector 856">
                      <a:extLst>
                        <a:ext uri="{FF2B5EF4-FFF2-40B4-BE49-F238E27FC236}">
                          <a16:creationId xmlns:a16="http://schemas.microsoft.com/office/drawing/2014/main" id="{D81F02DE-32BF-47EE-9945-9EF3198D04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8" name="Straight Connector 857">
                      <a:extLst>
                        <a:ext uri="{FF2B5EF4-FFF2-40B4-BE49-F238E27FC236}">
                          <a16:creationId xmlns:a16="http://schemas.microsoft.com/office/drawing/2014/main" id="{18AB4C25-EF3C-4D5C-98C2-8D4FD5809B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9" name="Straight Connector 858">
                      <a:extLst>
                        <a:ext uri="{FF2B5EF4-FFF2-40B4-BE49-F238E27FC236}">
                          <a16:creationId xmlns:a16="http://schemas.microsoft.com/office/drawing/2014/main" id="{B848C3FA-027C-4AB3-9374-19B595AAB2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0" name="Straight Connector 859">
                      <a:extLst>
                        <a:ext uri="{FF2B5EF4-FFF2-40B4-BE49-F238E27FC236}">
                          <a16:creationId xmlns:a16="http://schemas.microsoft.com/office/drawing/2014/main" id="{D61F572A-BABA-410F-923D-54958ED2BC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894" name="Group 893">
            <a:extLst>
              <a:ext uri="{FF2B5EF4-FFF2-40B4-BE49-F238E27FC236}">
                <a16:creationId xmlns:a16="http://schemas.microsoft.com/office/drawing/2014/main" id="{757BBBD6-710D-413D-9197-2322F32874E5}"/>
              </a:ext>
            </a:extLst>
          </p:cNvPr>
          <p:cNvGrpSpPr/>
          <p:nvPr/>
        </p:nvGrpSpPr>
        <p:grpSpPr>
          <a:xfrm rot="6110377">
            <a:off x="5800863" y="1569525"/>
            <a:ext cx="203314" cy="355243"/>
            <a:chOff x="7180136" y="1764392"/>
            <a:chExt cx="740610" cy="1294041"/>
          </a:xfrm>
        </p:grpSpPr>
        <p:cxnSp>
          <p:nvCxnSpPr>
            <p:cNvPr id="895" name="Straight Connector 894">
              <a:extLst>
                <a:ext uri="{FF2B5EF4-FFF2-40B4-BE49-F238E27FC236}">
                  <a16:creationId xmlns:a16="http://schemas.microsoft.com/office/drawing/2014/main" id="{10A24580-48E5-46EF-84AB-7FC12BC576B8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6" name="Group 895">
              <a:extLst>
                <a:ext uri="{FF2B5EF4-FFF2-40B4-BE49-F238E27FC236}">
                  <a16:creationId xmlns:a16="http://schemas.microsoft.com/office/drawing/2014/main" id="{FA4C0A09-C4C2-46D5-9F3D-3274F21EE635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897" name="Group 896">
                <a:extLst>
                  <a:ext uri="{FF2B5EF4-FFF2-40B4-BE49-F238E27FC236}">
                    <a16:creationId xmlns:a16="http://schemas.microsoft.com/office/drawing/2014/main" id="{0C092C54-C8B3-4E1E-BA30-1109638736FF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28" name="Straight Connector 927">
                  <a:extLst>
                    <a:ext uri="{FF2B5EF4-FFF2-40B4-BE49-F238E27FC236}">
                      <a16:creationId xmlns:a16="http://schemas.microsoft.com/office/drawing/2014/main" id="{B59C864D-3BED-461F-B01B-835D4FA9FE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29" name="Group 928">
                  <a:extLst>
                    <a:ext uri="{FF2B5EF4-FFF2-40B4-BE49-F238E27FC236}">
                      <a16:creationId xmlns:a16="http://schemas.microsoft.com/office/drawing/2014/main" id="{6AD01299-767B-4452-A45E-5995EE26A4A9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30" name="Group 929">
                    <a:extLst>
                      <a:ext uri="{FF2B5EF4-FFF2-40B4-BE49-F238E27FC236}">
                        <a16:creationId xmlns:a16="http://schemas.microsoft.com/office/drawing/2014/main" id="{DCD927EE-0920-4F9E-B1FF-E599958F8E72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37" name="Straight Connector 936">
                      <a:extLst>
                        <a:ext uri="{FF2B5EF4-FFF2-40B4-BE49-F238E27FC236}">
                          <a16:creationId xmlns:a16="http://schemas.microsoft.com/office/drawing/2014/main" id="{95FFA675-E6E9-4654-A459-DC61FB2343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8" name="Straight Connector 937">
                      <a:extLst>
                        <a:ext uri="{FF2B5EF4-FFF2-40B4-BE49-F238E27FC236}">
                          <a16:creationId xmlns:a16="http://schemas.microsoft.com/office/drawing/2014/main" id="{F8E1EBCD-DC04-4B64-AD69-9BEDC91AE2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>
                      <a:extLst>
                        <a:ext uri="{FF2B5EF4-FFF2-40B4-BE49-F238E27FC236}">
                          <a16:creationId xmlns:a16="http://schemas.microsoft.com/office/drawing/2014/main" id="{676564FA-DFA0-473D-8E31-0176727B7A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0" name="Straight Connector 939">
                      <a:extLst>
                        <a:ext uri="{FF2B5EF4-FFF2-40B4-BE49-F238E27FC236}">
                          <a16:creationId xmlns:a16="http://schemas.microsoft.com/office/drawing/2014/main" id="{AF0D53AD-7F64-45BF-9164-EADBF3AD76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>
                      <a:extLst>
                        <a:ext uri="{FF2B5EF4-FFF2-40B4-BE49-F238E27FC236}">
                          <a16:creationId xmlns:a16="http://schemas.microsoft.com/office/drawing/2014/main" id="{B1A729CA-3D4D-4C0D-9B5A-19E16776E1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1" name="Group 930">
                    <a:extLst>
                      <a:ext uri="{FF2B5EF4-FFF2-40B4-BE49-F238E27FC236}">
                        <a16:creationId xmlns:a16="http://schemas.microsoft.com/office/drawing/2014/main" id="{DFA18CB8-E742-47B6-8EBB-5836C7220CB5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32" name="Straight Connector 931">
                      <a:extLst>
                        <a:ext uri="{FF2B5EF4-FFF2-40B4-BE49-F238E27FC236}">
                          <a16:creationId xmlns:a16="http://schemas.microsoft.com/office/drawing/2014/main" id="{D6728F8A-1800-4749-AB70-680B1FD998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>
                      <a:extLst>
                        <a:ext uri="{FF2B5EF4-FFF2-40B4-BE49-F238E27FC236}">
                          <a16:creationId xmlns:a16="http://schemas.microsoft.com/office/drawing/2014/main" id="{6B105F13-C673-4068-920F-D9A023C628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4" name="Straight Connector 933">
                      <a:extLst>
                        <a:ext uri="{FF2B5EF4-FFF2-40B4-BE49-F238E27FC236}">
                          <a16:creationId xmlns:a16="http://schemas.microsoft.com/office/drawing/2014/main" id="{A6239229-D0D5-45BD-8FD3-B211441606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>
                      <a:extLst>
                        <a:ext uri="{FF2B5EF4-FFF2-40B4-BE49-F238E27FC236}">
                          <a16:creationId xmlns:a16="http://schemas.microsoft.com/office/drawing/2014/main" id="{81A8E59F-8E2F-42C7-81C8-A760DB5C0C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6" name="Straight Connector 935">
                      <a:extLst>
                        <a:ext uri="{FF2B5EF4-FFF2-40B4-BE49-F238E27FC236}">
                          <a16:creationId xmlns:a16="http://schemas.microsoft.com/office/drawing/2014/main" id="{D127746A-29D2-4EC9-879C-1E68AA34C0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98" name="Group 897">
                <a:extLst>
                  <a:ext uri="{FF2B5EF4-FFF2-40B4-BE49-F238E27FC236}">
                    <a16:creationId xmlns:a16="http://schemas.microsoft.com/office/drawing/2014/main" id="{04ABAB84-9DD0-4E37-9DCB-82139385F51F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14" name="Straight Connector 913">
                  <a:extLst>
                    <a:ext uri="{FF2B5EF4-FFF2-40B4-BE49-F238E27FC236}">
                      <a16:creationId xmlns:a16="http://schemas.microsoft.com/office/drawing/2014/main" id="{D98A1D03-A412-4EE3-9BB1-DF8E52247E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5" name="Group 914">
                  <a:extLst>
                    <a:ext uri="{FF2B5EF4-FFF2-40B4-BE49-F238E27FC236}">
                      <a16:creationId xmlns:a16="http://schemas.microsoft.com/office/drawing/2014/main" id="{36B4E111-D47B-4BA2-861F-08DF0A711CD7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8CA85D1E-F241-4660-AA60-91220AD66939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23" name="Straight Connector 922">
                      <a:extLst>
                        <a:ext uri="{FF2B5EF4-FFF2-40B4-BE49-F238E27FC236}">
                          <a16:creationId xmlns:a16="http://schemas.microsoft.com/office/drawing/2014/main" id="{EAC96E0C-A449-4731-B440-DEA1909593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4" name="Straight Connector 923">
                      <a:extLst>
                        <a:ext uri="{FF2B5EF4-FFF2-40B4-BE49-F238E27FC236}">
                          <a16:creationId xmlns:a16="http://schemas.microsoft.com/office/drawing/2014/main" id="{7BDD241A-8D3C-4C02-9F5B-C7F2B74315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>
                      <a:extLst>
                        <a:ext uri="{FF2B5EF4-FFF2-40B4-BE49-F238E27FC236}">
                          <a16:creationId xmlns:a16="http://schemas.microsoft.com/office/drawing/2014/main" id="{6C39CE28-A057-46D3-B4ED-66C4960E02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6" name="Straight Connector 925">
                      <a:extLst>
                        <a:ext uri="{FF2B5EF4-FFF2-40B4-BE49-F238E27FC236}">
                          <a16:creationId xmlns:a16="http://schemas.microsoft.com/office/drawing/2014/main" id="{C768864F-035B-407E-AABC-C9E9D96901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>
                      <a:extLst>
                        <a:ext uri="{FF2B5EF4-FFF2-40B4-BE49-F238E27FC236}">
                          <a16:creationId xmlns:a16="http://schemas.microsoft.com/office/drawing/2014/main" id="{3AE935A7-F0C5-4264-8B03-2523FCAA2E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243D2E22-13AE-4F2E-8F2C-B3DE28974763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18" name="Straight Connector 917">
                      <a:extLst>
                        <a:ext uri="{FF2B5EF4-FFF2-40B4-BE49-F238E27FC236}">
                          <a16:creationId xmlns:a16="http://schemas.microsoft.com/office/drawing/2014/main" id="{12B729DD-0CDD-46F3-9629-3296F3FF9B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9" name="Straight Connector 918">
                      <a:extLst>
                        <a:ext uri="{FF2B5EF4-FFF2-40B4-BE49-F238E27FC236}">
                          <a16:creationId xmlns:a16="http://schemas.microsoft.com/office/drawing/2014/main" id="{B6ED0990-5874-4ACD-B14B-6B9237A2ED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0" name="Straight Connector 919">
                      <a:extLst>
                        <a:ext uri="{FF2B5EF4-FFF2-40B4-BE49-F238E27FC236}">
                          <a16:creationId xmlns:a16="http://schemas.microsoft.com/office/drawing/2014/main" id="{3F5E9F58-0EDC-4878-BFBA-A1EBE10ADD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1" name="Straight Connector 920">
                      <a:extLst>
                        <a:ext uri="{FF2B5EF4-FFF2-40B4-BE49-F238E27FC236}">
                          <a16:creationId xmlns:a16="http://schemas.microsoft.com/office/drawing/2014/main" id="{6B257F78-0DF9-408D-B384-1CFA28C860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2" name="Straight Connector 921">
                      <a:extLst>
                        <a:ext uri="{FF2B5EF4-FFF2-40B4-BE49-F238E27FC236}">
                          <a16:creationId xmlns:a16="http://schemas.microsoft.com/office/drawing/2014/main" id="{6F270879-36E6-41CA-B204-D10B0E47C5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99" name="Group 898">
                <a:extLst>
                  <a:ext uri="{FF2B5EF4-FFF2-40B4-BE49-F238E27FC236}">
                    <a16:creationId xmlns:a16="http://schemas.microsoft.com/office/drawing/2014/main" id="{0BE80796-BF4B-4677-9646-177FC4EE2053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00" name="Straight Connector 899">
                  <a:extLst>
                    <a:ext uri="{FF2B5EF4-FFF2-40B4-BE49-F238E27FC236}">
                      <a16:creationId xmlns:a16="http://schemas.microsoft.com/office/drawing/2014/main" id="{27AC7DE3-75F9-4C2B-B97F-D130F86F3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1" name="Group 900">
                  <a:extLst>
                    <a:ext uri="{FF2B5EF4-FFF2-40B4-BE49-F238E27FC236}">
                      <a16:creationId xmlns:a16="http://schemas.microsoft.com/office/drawing/2014/main" id="{3A6B8F0B-992B-48D0-AF8C-55E0D11D1F5B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02" name="Group 901">
                    <a:extLst>
                      <a:ext uri="{FF2B5EF4-FFF2-40B4-BE49-F238E27FC236}">
                        <a16:creationId xmlns:a16="http://schemas.microsoft.com/office/drawing/2014/main" id="{8B0AB4D9-F848-4453-A988-9913FA30F860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09" name="Straight Connector 908">
                      <a:extLst>
                        <a:ext uri="{FF2B5EF4-FFF2-40B4-BE49-F238E27FC236}">
                          <a16:creationId xmlns:a16="http://schemas.microsoft.com/office/drawing/2014/main" id="{875695CF-9F57-43EF-8F78-C378EB466F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909">
                      <a:extLst>
                        <a:ext uri="{FF2B5EF4-FFF2-40B4-BE49-F238E27FC236}">
                          <a16:creationId xmlns:a16="http://schemas.microsoft.com/office/drawing/2014/main" id="{A3BAEC5A-4809-453D-B4BC-A3B1CFB4BA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" name="Straight Connector 910">
                      <a:extLst>
                        <a:ext uri="{FF2B5EF4-FFF2-40B4-BE49-F238E27FC236}">
                          <a16:creationId xmlns:a16="http://schemas.microsoft.com/office/drawing/2014/main" id="{D2BBBF95-4A18-4A04-BED4-41A6FE3FFB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911">
                      <a:extLst>
                        <a:ext uri="{FF2B5EF4-FFF2-40B4-BE49-F238E27FC236}">
                          <a16:creationId xmlns:a16="http://schemas.microsoft.com/office/drawing/2014/main" id="{A3997874-7BA7-4319-B454-61C5F605FC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" name="Straight Connector 912">
                      <a:extLst>
                        <a:ext uri="{FF2B5EF4-FFF2-40B4-BE49-F238E27FC236}">
                          <a16:creationId xmlns:a16="http://schemas.microsoft.com/office/drawing/2014/main" id="{C5D49636-660C-41E7-B5F1-82484996E5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3" name="Group 902">
                    <a:extLst>
                      <a:ext uri="{FF2B5EF4-FFF2-40B4-BE49-F238E27FC236}">
                        <a16:creationId xmlns:a16="http://schemas.microsoft.com/office/drawing/2014/main" id="{3EC7FFEE-65A2-4F75-9C1A-347219942114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04" name="Straight Connector 903">
                      <a:extLst>
                        <a:ext uri="{FF2B5EF4-FFF2-40B4-BE49-F238E27FC236}">
                          <a16:creationId xmlns:a16="http://schemas.microsoft.com/office/drawing/2014/main" id="{1FBED562-6E5F-498B-91B5-8651D56770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5" name="Straight Connector 904">
                      <a:extLst>
                        <a:ext uri="{FF2B5EF4-FFF2-40B4-BE49-F238E27FC236}">
                          <a16:creationId xmlns:a16="http://schemas.microsoft.com/office/drawing/2014/main" id="{584E7EA7-1AC1-41AA-843E-AC812FE76D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905">
                      <a:extLst>
                        <a:ext uri="{FF2B5EF4-FFF2-40B4-BE49-F238E27FC236}">
                          <a16:creationId xmlns:a16="http://schemas.microsoft.com/office/drawing/2014/main" id="{5E7F0FB0-7E3D-477C-9E50-F414D187D4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7" name="Straight Connector 906">
                      <a:extLst>
                        <a:ext uri="{FF2B5EF4-FFF2-40B4-BE49-F238E27FC236}">
                          <a16:creationId xmlns:a16="http://schemas.microsoft.com/office/drawing/2014/main" id="{545FF5D3-52BF-4723-BF49-E1E13ECACC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907">
                      <a:extLst>
                        <a:ext uri="{FF2B5EF4-FFF2-40B4-BE49-F238E27FC236}">
                          <a16:creationId xmlns:a16="http://schemas.microsoft.com/office/drawing/2014/main" id="{51300F2F-99E3-4AE0-B98D-E947D1FF1F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942" name="Group 941">
            <a:extLst>
              <a:ext uri="{FF2B5EF4-FFF2-40B4-BE49-F238E27FC236}">
                <a16:creationId xmlns:a16="http://schemas.microsoft.com/office/drawing/2014/main" id="{077A5548-3ABA-49A6-A908-D79F108195FF}"/>
              </a:ext>
            </a:extLst>
          </p:cNvPr>
          <p:cNvGrpSpPr/>
          <p:nvPr/>
        </p:nvGrpSpPr>
        <p:grpSpPr>
          <a:xfrm rot="20956553">
            <a:off x="7743516" y="2968900"/>
            <a:ext cx="203314" cy="355243"/>
            <a:chOff x="7180136" y="1764392"/>
            <a:chExt cx="740610" cy="1294041"/>
          </a:xfrm>
        </p:grpSpPr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FD65DFD9-6DB1-4EB4-ABE2-4DEEEAF8EC08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4" name="Group 943">
              <a:extLst>
                <a:ext uri="{FF2B5EF4-FFF2-40B4-BE49-F238E27FC236}">
                  <a16:creationId xmlns:a16="http://schemas.microsoft.com/office/drawing/2014/main" id="{2AB7B342-0C27-440E-9A92-B8FCF33587E7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945" name="Group 944">
                <a:extLst>
                  <a:ext uri="{FF2B5EF4-FFF2-40B4-BE49-F238E27FC236}">
                    <a16:creationId xmlns:a16="http://schemas.microsoft.com/office/drawing/2014/main" id="{67AE1C51-4866-4DC7-A520-52D863351347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2596DDA6-A55D-4F87-A54E-255C254E8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7" name="Group 976">
                  <a:extLst>
                    <a:ext uri="{FF2B5EF4-FFF2-40B4-BE49-F238E27FC236}">
                      <a16:creationId xmlns:a16="http://schemas.microsoft.com/office/drawing/2014/main" id="{605BA8DC-7664-4BB9-ADD4-68DF229D11D8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78" name="Group 977">
                    <a:extLst>
                      <a:ext uri="{FF2B5EF4-FFF2-40B4-BE49-F238E27FC236}">
                        <a16:creationId xmlns:a16="http://schemas.microsoft.com/office/drawing/2014/main" id="{514E7F39-00B6-4652-93B2-2767D0FB0B21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85" name="Straight Connector 984">
                      <a:extLst>
                        <a:ext uri="{FF2B5EF4-FFF2-40B4-BE49-F238E27FC236}">
                          <a16:creationId xmlns:a16="http://schemas.microsoft.com/office/drawing/2014/main" id="{1C75F38E-D359-48D8-A77C-7006AF91AA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" name="Straight Connector 985">
                      <a:extLst>
                        <a:ext uri="{FF2B5EF4-FFF2-40B4-BE49-F238E27FC236}">
                          <a16:creationId xmlns:a16="http://schemas.microsoft.com/office/drawing/2014/main" id="{57FF45E0-601D-49B0-962A-B48FBCFEA3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>
                      <a:extLst>
                        <a:ext uri="{FF2B5EF4-FFF2-40B4-BE49-F238E27FC236}">
                          <a16:creationId xmlns:a16="http://schemas.microsoft.com/office/drawing/2014/main" id="{330CABBE-27B8-4AA3-BC97-B303EC6A5A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8" name="Straight Connector 987">
                      <a:extLst>
                        <a:ext uri="{FF2B5EF4-FFF2-40B4-BE49-F238E27FC236}">
                          <a16:creationId xmlns:a16="http://schemas.microsoft.com/office/drawing/2014/main" id="{41AB08EE-819C-40BB-8853-72920E242A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>
                      <a:extLst>
                        <a:ext uri="{FF2B5EF4-FFF2-40B4-BE49-F238E27FC236}">
                          <a16:creationId xmlns:a16="http://schemas.microsoft.com/office/drawing/2014/main" id="{6EA36E54-3A6E-4825-9172-8AE40A0A65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9" name="Group 978">
                    <a:extLst>
                      <a:ext uri="{FF2B5EF4-FFF2-40B4-BE49-F238E27FC236}">
                        <a16:creationId xmlns:a16="http://schemas.microsoft.com/office/drawing/2014/main" id="{5DC3ABC2-60C1-4856-813B-318684719113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80" name="Straight Connector 979">
                      <a:extLst>
                        <a:ext uri="{FF2B5EF4-FFF2-40B4-BE49-F238E27FC236}">
                          <a16:creationId xmlns:a16="http://schemas.microsoft.com/office/drawing/2014/main" id="{094F74D8-1DB7-4201-A750-E182EC2BE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>
                      <a:extLst>
                        <a:ext uri="{FF2B5EF4-FFF2-40B4-BE49-F238E27FC236}">
                          <a16:creationId xmlns:a16="http://schemas.microsoft.com/office/drawing/2014/main" id="{F2EB20E9-32BA-4212-9859-64BC26D4E4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2" name="Straight Connector 981">
                      <a:extLst>
                        <a:ext uri="{FF2B5EF4-FFF2-40B4-BE49-F238E27FC236}">
                          <a16:creationId xmlns:a16="http://schemas.microsoft.com/office/drawing/2014/main" id="{3ECC7285-A575-4B4F-AF20-0BB8B71C18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>
                      <a:extLst>
                        <a:ext uri="{FF2B5EF4-FFF2-40B4-BE49-F238E27FC236}">
                          <a16:creationId xmlns:a16="http://schemas.microsoft.com/office/drawing/2014/main" id="{4A293DC8-0492-4115-80BA-8BD0D44E92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4" name="Straight Connector 983">
                      <a:extLst>
                        <a:ext uri="{FF2B5EF4-FFF2-40B4-BE49-F238E27FC236}">
                          <a16:creationId xmlns:a16="http://schemas.microsoft.com/office/drawing/2014/main" id="{30B089C6-61ED-4B06-AD63-090232D480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A989DA5F-BCA2-483E-BB3C-45C63697C80B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62" name="Straight Connector 961">
                  <a:extLst>
                    <a:ext uri="{FF2B5EF4-FFF2-40B4-BE49-F238E27FC236}">
                      <a16:creationId xmlns:a16="http://schemas.microsoft.com/office/drawing/2014/main" id="{9672D758-0BF9-4074-B20B-DA7A043DF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63" name="Group 962">
                  <a:extLst>
                    <a:ext uri="{FF2B5EF4-FFF2-40B4-BE49-F238E27FC236}">
                      <a16:creationId xmlns:a16="http://schemas.microsoft.com/office/drawing/2014/main" id="{E6713A13-3166-4725-83E5-0FA4E29AEFAE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7F97298D-F9DE-4048-BA92-0812F49274F4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71" name="Straight Connector 970">
                      <a:extLst>
                        <a:ext uri="{FF2B5EF4-FFF2-40B4-BE49-F238E27FC236}">
                          <a16:creationId xmlns:a16="http://schemas.microsoft.com/office/drawing/2014/main" id="{3FB429A1-E3F5-4A1B-B9C7-E58352F8E8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971">
                      <a:extLst>
                        <a:ext uri="{FF2B5EF4-FFF2-40B4-BE49-F238E27FC236}">
                          <a16:creationId xmlns:a16="http://schemas.microsoft.com/office/drawing/2014/main" id="{11EBA0AF-E1CB-4D4D-B5FA-F8383C692C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3" name="Straight Connector 972">
                      <a:extLst>
                        <a:ext uri="{FF2B5EF4-FFF2-40B4-BE49-F238E27FC236}">
                          <a16:creationId xmlns:a16="http://schemas.microsoft.com/office/drawing/2014/main" id="{B4E70ACB-06A5-456A-9307-51276FCA68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4" name="Straight Connector 973">
                      <a:extLst>
                        <a:ext uri="{FF2B5EF4-FFF2-40B4-BE49-F238E27FC236}">
                          <a16:creationId xmlns:a16="http://schemas.microsoft.com/office/drawing/2014/main" id="{6135672F-F8E5-4D0A-BDE4-FF73996AB5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5" name="Straight Connector 974">
                      <a:extLst>
                        <a:ext uri="{FF2B5EF4-FFF2-40B4-BE49-F238E27FC236}">
                          <a16:creationId xmlns:a16="http://schemas.microsoft.com/office/drawing/2014/main" id="{1C3EEDCA-A27E-4A0B-8F36-F38CE988F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5" name="Group 964">
                    <a:extLst>
                      <a:ext uri="{FF2B5EF4-FFF2-40B4-BE49-F238E27FC236}">
                        <a16:creationId xmlns:a16="http://schemas.microsoft.com/office/drawing/2014/main" id="{B9A3253C-C78D-4880-B0B2-4043ACFE109F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66" name="Straight Connector 965">
                      <a:extLst>
                        <a:ext uri="{FF2B5EF4-FFF2-40B4-BE49-F238E27FC236}">
                          <a16:creationId xmlns:a16="http://schemas.microsoft.com/office/drawing/2014/main" id="{EFF9E548-BABC-4255-B9B8-126D6D1C54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" name="Straight Connector 966">
                      <a:extLst>
                        <a:ext uri="{FF2B5EF4-FFF2-40B4-BE49-F238E27FC236}">
                          <a16:creationId xmlns:a16="http://schemas.microsoft.com/office/drawing/2014/main" id="{2583D801-2577-4C7F-957F-19EBA0894C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967">
                      <a:extLst>
                        <a:ext uri="{FF2B5EF4-FFF2-40B4-BE49-F238E27FC236}">
                          <a16:creationId xmlns:a16="http://schemas.microsoft.com/office/drawing/2014/main" id="{B1A3ED52-C247-4F34-9A85-35C3BEFE0C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" name="Straight Connector 968">
                      <a:extLst>
                        <a:ext uri="{FF2B5EF4-FFF2-40B4-BE49-F238E27FC236}">
                          <a16:creationId xmlns:a16="http://schemas.microsoft.com/office/drawing/2014/main" id="{27AE9EF2-2722-41A0-9E8C-1E35F53478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969">
                      <a:extLst>
                        <a:ext uri="{FF2B5EF4-FFF2-40B4-BE49-F238E27FC236}">
                          <a16:creationId xmlns:a16="http://schemas.microsoft.com/office/drawing/2014/main" id="{2D81DB70-7822-48F4-A98B-24CA38A5A1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47" name="Group 946">
                <a:extLst>
                  <a:ext uri="{FF2B5EF4-FFF2-40B4-BE49-F238E27FC236}">
                    <a16:creationId xmlns:a16="http://schemas.microsoft.com/office/drawing/2014/main" id="{E6BCA1E4-6413-48FC-955A-F1C773B56988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48" name="Straight Connector 947">
                  <a:extLst>
                    <a:ext uri="{FF2B5EF4-FFF2-40B4-BE49-F238E27FC236}">
                      <a16:creationId xmlns:a16="http://schemas.microsoft.com/office/drawing/2014/main" id="{C64F78DA-E007-4D3D-BCCB-1A3D45937E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9" name="Group 948">
                  <a:extLst>
                    <a:ext uri="{FF2B5EF4-FFF2-40B4-BE49-F238E27FC236}">
                      <a16:creationId xmlns:a16="http://schemas.microsoft.com/office/drawing/2014/main" id="{E53832E3-2257-448E-A207-B01471C768DB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50" name="Group 949">
                    <a:extLst>
                      <a:ext uri="{FF2B5EF4-FFF2-40B4-BE49-F238E27FC236}">
                        <a16:creationId xmlns:a16="http://schemas.microsoft.com/office/drawing/2014/main" id="{9E3E6A25-406F-40B4-8F79-3D03D50459FA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57" name="Straight Connector 956">
                      <a:extLst>
                        <a:ext uri="{FF2B5EF4-FFF2-40B4-BE49-F238E27FC236}">
                          <a16:creationId xmlns:a16="http://schemas.microsoft.com/office/drawing/2014/main" id="{8DE82777-DCA1-417A-8517-406A02AF10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957">
                      <a:extLst>
                        <a:ext uri="{FF2B5EF4-FFF2-40B4-BE49-F238E27FC236}">
                          <a16:creationId xmlns:a16="http://schemas.microsoft.com/office/drawing/2014/main" id="{3196322A-BAE9-4B0F-82E7-7151982D69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9" name="Straight Connector 958">
                      <a:extLst>
                        <a:ext uri="{FF2B5EF4-FFF2-40B4-BE49-F238E27FC236}">
                          <a16:creationId xmlns:a16="http://schemas.microsoft.com/office/drawing/2014/main" id="{3B149D72-EB3F-4C3B-93E0-4E07223549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959">
                      <a:extLst>
                        <a:ext uri="{FF2B5EF4-FFF2-40B4-BE49-F238E27FC236}">
                          <a16:creationId xmlns:a16="http://schemas.microsoft.com/office/drawing/2014/main" id="{8041CAF2-06FB-48B7-8035-D68568AFF1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1" name="Straight Connector 960">
                      <a:extLst>
                        <a:ext uri="{FF2B5EF4-FFF2-40B4-BE49-F238E27FC236}">
                          <a16:creationId xmlns:a16="http://schemas.microsoft.com/office/drawing/2014/main" id="{F47AC6ED-BEEE-4394-AC06-2F9A42EC6F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1" name="Group 950">
                    <a:extLst>
                      <a:ext uri="{FF2B5EF4-FFF2-40B4-BE49-F238E27FC236}">
                        <a16:creationId xmlns:a16="http://schemas.microsoft.com/office/drawing/2014/main" id="{14B53591-ABC8-4985-B7A4-6415839B53D3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952" name="Straight Connector 951">
                      <a:extLst>
                        <a:ext uri="{FF2B5EF4-FFF2-40B4-BE49-F238E27FC236}">
                          <a16:creationId xmlns:a16="http://schemas.microsoft.com/office/drawing/2014/main" id="{3667266C-0350-42BA-99EB-D93BFCE57F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3" name="Straight Connector 952">
                      <a:extLst>
                        <a:ext uri="{FF2B5EF4-FFF2-40B4-BE49-F238E27FC236}">
                          <a16:creationId xmlns:a16="http://schemas.microsoft.com/office/drawing/2014/main" id="{3A26EFDA-8428-4888-951F-C21C7FA00E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953">
                      <a:extLst>
                        <a:ext uri="{FF2B5EF4-FFF2-40B4-BE49-F238E27FC236}">
                          <a16:creationId xmlns:a16="http://schemas.microsoft.com/office/drawing/2014/main" id="{6F3A0E9B-10F2-41B2-B735-6AA31A97DC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5" name="Straight Connector 954">
                      <a:extLst>
                        <a:ext uri="{FF2B5EF4-FFF2-40B4-BE49-F238E27FC236}">
                          <a16:creationId xmlns:a16="http://schemas.microsoft.com/office/drawing/2014/main" id="{5E4AEB5A-9F58-4FD8-8071-8B0E6BFD21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955">
                      <a:extLst>
                        <a:ext uri="{FF2B5EF4-FFF2-40B4-BE49-F238E27FC236}">
                          <a16:creationId xmlns:a16="http://schemas.microsoft.com/office/drawing/2014/main" id="{22953B61-B4D2-49B5-B74A-566FC878EB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990" name="Group 989">
            <a:extLst>
              <a:ext uri="{FF2B5EF4-FFF2-40B4-BE49-F238E27FC236}">
                <a16:creationId xmlns:a16="http://schemas.microsoft.com/office/drawing/2014/main" id="{96B80D5E-8034-44FF-84F0-EC1C5D89F18A}"/>
              </a:ext>
            </a:extLst>
          </p:cNvPr>
          <p:cNvGrpSpPr/>
          <p:nvPr/>
        </p:nvGrpSpPr>
        <p:grpSpPr>
          <a:xfrm rot="660172">
            <a:off x="7714333" y="4122959"/>
            <a:ext cx="203314" cy="355243"/>
            <a:chOff x="7180136" y="1764392"/>
            <a:chExt cx="740610" cy="1294041"/>
          </a:xfrm>
        </p:grpSpPr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14B5FCDC-AB56-47B1-9E9B-4995B45EC54D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2" name="Group 991">
              <a:extLst>
                <a:ext uri="{FF2B5EF4-FFF2-40B4-BE49-F238E27FC236}">
                  <a16:creationId xmlns:a16="http://schemas.microsoft.com/office/drawing/2014/main" id="{07765920-96A3-47E2-AC20-7C0FC500B82B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993" name="Group 992">
                <a:extLst>
                  <a:ext uri="{FF2B5EF4-FFF2-40B4-BE49-F238E27FC236}">
                    <a16:creationId xmlns:a16="http://schemas.microsoft.com/office/drawing/2014/main" id="{EB1E42CF-5840-4B3C-A6EB-F8809C0D37FA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024" name="Straight Connector 1023">
                  <a:extLst>
                    <a:ext uri="{FF2B5EF4-FFF2-40B4-BE49-F238E27FC236}">
                      <a16:creationId xmlns:a16="http://schemas.microsoft.com/office/drawing/2014/main" id="{5AB53392-A519-45C6-821C-688C7B13A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5" name="Group 1024">
                  <a:extLst>
                    <a:ext uri="{FF2B5EF4-FFF2-40B4-BE49-F238E27FC236}">
                      <a16:creationId xmlns:a16="http://schemas.microsoft.com/office/drawing/2014/main" id="{2D9E184D-B1A8-4F82-8421-7D4D1F3B5F94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61557FA1-936E-43B9-BDD4-67356470E465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33" name="Straight Connector 1032">
                      <a:extLst>
                        <a:ext uri="{FF2B5EF4-FFF2-40B4-BE49-F238E27FC236}">
                          <a16:creationId xmlns:a16="http://schemas.microsoft.com/office/drawing/2014/main" id="{F99E0FA9-F3FE-477B-9EFC-80E2D56DC9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4" name="Straight Connector 1033">
                      <a:extLst>
                        <a:ext uri="{FF2B5EF4-FFF2-40B4-BE49-F238E27FC236}">
                          <a16:creationId xmlns:a16="http://schemas.microsoft.com/office/drawing/2014/main" id="{A31F8FCC-F022-46B4-A7D9-7FEA516010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5" name="Straight Connector 1034">
                      <a:extLst>
                        <a:ext uri="{FF2B5EF4-FFF2-40B4-BE49-F238E27FC236}">
                          <a16:creationId xmlns:a16="http://schemas.microsoft.com/office/drawing/2014/main" id="{1EA95DF4-3938-4B3E-8D9A-FB951EBC46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6" name="Straight Connector 1035">
                      <a:extLst>
                        <a:ext uri="{FF2B5EF4-FFF2-40B4-BE49-F238E27FC236}">
                          <a16:creationId xmlns:a16="http://schemas.microsoft.com/office/drawing/2014/main" id="{17D14BBE-3586-4092-92FB-198372DE92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Straight Connector 1036">
                      <a:extLst>
                        <a:ext uri="{FF2B5EF4-FFF2-40B4-BE49-F238E27FC236}">
                          <a16:creationId xmlns:a16="http://schemas.microsoft.com/office/drawing/2014/main" id="{EA25C35D-3206-402E-B9DD-2C2AD04221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7" name="Group 1026">
                    <a:extLst>
                      <a:ext uri="{FF2B5EF4-FFF2-40B4-BE49-F238E27FC236}">
                        <a16:creationId xmlns:a16="http://schemas.microsoft.com/office/drawing/2014/main" id="{CC677F4D-754A-41DE-83F0-BF159332AAD7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28" name="Straight Connector 1027">
                      <a:extLst>
                        <a:ext uri="{FF2B5EF4-FFF2-40B4-BE49-F238E27FC236}">
                          <a16:creationId xmlns:a16="http://schemas.microsoft.com/office/drawing/2014/main" id="{980BA80A-DAE0-4899-AC2E-E21A8041D8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9" name="Straight Connector 1028">
                      <a:extLst>
                        <a:ext uri="{FF2B5EF4-FFF2-40B4-BE49-F238E27FC236}">
                          <a16:creationId xmlns:a16="http://schemas.microsoft.com/office/drawing/2014/main" id="{89E74E22-C9EA-4502-B3ED-547D90A5C9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1029">
                      <a:extLst>
                        <a:ext uri="{FF2B5EF4-FFF2-40B4-BE49-F238E27FC236}">
                          <a16:creationId xmlns:a16="http://schemas.microsoft.com/office/drawing/2014/main" id="{2A22A8F9-9AB9-46D6-A067-CF659AAF15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1" name="Straight Connector 1030">
                      <a:extLst>
                        <a:ext uri="{FF2B5EF4-FFF2-40B4-BE49-F238E27FC236}">
                          <a16:creationId xmlns:a16="http://schemas.microsoft.com/office/drawing/2014/main" id="{410FF776-097A-4952-B835-BB75EEA5CC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2" name="Straight Connector 1031">
                      <a:extLst>
                        <a:ext uri="{FF2B5EF4-FFF2-40B4-BE49-F238E27FC236}">
                          <a16:creationId xmlns:a16="http://schemas.microsoft.com/office/drawing/2014/main" id="{F4857782-F3D6-45E9-8AE6-088B2895BF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94" name="Group 993">
                <a:extLst>
                  <a:ext uri="{FF2B5EF4-FFF2-40B4-BE49-F238E27FC236}">
                    <a16:creationId xmlns:a16="http://schemas.microsoft.com/office/drawing/2014/main" id="{801699C9-0D6E-4F73-B737-915C0121EFA3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3EF509C3-DAF4-42B9-BEDD-731D69A97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11" name="Group 1010">
                  <a:extLst>
                    <a:ext uri="{FF2B5EF4-FFF2-40B4-BE49-F238E27FC236}">
                      <a16:creationId xmlns:a16="http://schemas.microsoft.com/office/drawing/2014/main" id="{81FB3865-78F7-48A4-A8E0-1BBE5BD45F3E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012" name="Group 1011">
                    <a:extLst>
                      <a:ext uri="{FF2B5EF4-FFF2-40B4-BE49-F238E27FC236}">
                        <a16:creationId xmlns:a16="http://schemas.microsoft.com/office/drawing/2014/main" id="{BF359D3F-DA3B-42B5-A9CB-9E33CF972ECA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19" name="Straight Connector 1018">
                      <a:extLst>
                        <a:ext uri="{FF2B5EF4-FFF2-40B4-BE49-F238E27FC236}">
                          <a16:creationId xmlns:a16="http://schemas.microsoft.com/office/drawing/2014/main" id="{04FE53C2-25C1-4E82-BD20-1BCFF201F6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1019">
                      <a:extLst>
                        <a:ext uri="{FF2B5EF4-FFF2-40B4-BE49-F238E27FC236}">
                          <a16:creationId xmlns:a16="http://schemas.microsoft.com/office/drawing/2014/main" id="{B6BE80F4-C11B-4D6A-99F6-4761E389A8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1" name="Straight Connector 1020">
                      <a:extLst>
                        <a:ext uri="{FF2B5EF4-FFF2-40B4-BE49-F238E27FC236}">
                          <a16:creationId xmlns:a16="http://schemas.microsoft.com/office/drawing/2014/main" id="{9D7DA86C-F516-449E-BBA7-9606C805E2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1021">
                      <a:extLst>
                        <a:ext uri="{FF2B5EF4-FFF2-40B4-BE49-F238E27FC236}">
                          <a16:creationId xmlns:a16="http://schemas.microsoft.com/office/drawing/2014/main" id="{4B8984F6-F192-4EE2-8F09-252E52A127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3" name="Straight Connector 1022">
                      <a:extLst>
                        <a:ext uri="{FF2B5EF4-FFF2-40B4-BE49-F238E27FC236}">
                          <a16:creationId xmlns:a16="http://schemas.microsoft.com/office/drawing/2014/main" id="{1862D0F5-EA34-4E5F-BB86-B431699193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13" name="Group 1012">
                    <a:extLst>
                      <a:ext uri="{FF2B5EF4-FFF2-40B4-BE49-F238E27FC236}">
                        <a16:creationId xmlns:a16="http://schemas.microsoft.com/office/drawing/2014/main" id="{8157C95F-07EC-4802-A41B-614DC94E7F98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14" name="Straight Connector 1013">
                      <a:extLst>
                        <a:ext uri="{FF2B5EF4-FFF2-40B4-BE49-F238E27FC236}">
                          <a16:creationId xmlns:a16="http://schemas.microsoft.com/office/drawing/2014/main" id="{13A06560-BE6A-4772-8F29-664A82E81F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5" name="Straight Connector 1014">
                      <a:extLst>
                        <a:ext uri="{FF2B5EF4-FFF2-40B4-BE49-F238E27FC236}">
                          <a16:creationId xmlns:a16="http://schemas.microsoft.com/office/drawing/2014/main" id="{2843FF9C-8C51-4B1D-98BD-DE351B6F1A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1015">
                      <a:extLst>
                        <a:ext uri="{FF2B5EF4-FFF2-40B4-BE49-F238E27FC236}">
                          <a16:creationId xmlns:a16="http://schemas.microsoft.com/office/drawing/2014/main" id="{538AD284-9AA1-4C48-9687-2DF91DFBC9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7" name="Straight Connector 1016">
                      <a:extLst>
                        <a:ext uri="{FF2B5EF4-FFF2-40B4-BE49-F238E27FC236}">
                          <a16:creationId xmlns:a16="http://schemas.microsoft.com/office/drawing/2014/main" id="{658E5361-62E7-4F35-9404-2CB62AE77B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1017">
                      <a:extLst>
                        <a:ext uri="{FF2B5EF4-FFF2-40B4-BE49-F238E27FC236}">
                          <a16:creationId xmlns:a16="http://schemas.microsoft.com/office/drawing/2014/main" id="{8453040C-F380-4255-8C3F-44A8D70926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95" name="Group 994">
                <a:extLst>
                  <a:ext uri="{FF2B5EF4-FFF2-40B4-BE49-F238E27FC236}">
                    <a16:creationId xmlns:a16="http://schemas.microsoft.com/office/drawing/2014/main" id="{19412B88-0EE5-4517-9A48-518C6174E245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1A955F93-81EF-4DDB-9D01-3AF524DAD8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7" name="Group 996">
                  <a:extLst>
                    <a:ext uri="{FF2B5EF4-FFF2-40B4-BE49-F238E27FC236}">
                      <a16:creationId xmlns:a16="http://schemas.microsoft.com/office/drawing/2014/main" id="{D2410B95-D0DA-4792-B480-3FA29FC4254D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68A19710-0481-4322-8577-5C030270F54C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05" name="Straight Connector 1004">
                      <a:extLst>
                        <a:ext uri="{FF2B5EF4-FFF2-40B4-BE49-F238E27FC236}">
                          <a16:creationId xmlns:a16="http://schemas.microsoft.com/office/drawing/2014/main" id="{D3EDEA18-955D-4E30-ACFD-43DEFB61E4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6" name="Straight Connector 1005">
                      <a:extLst>
                        <a:ext uri="{FF2B5EF4-FFF2-40B4-BE49-F238E27FC236}">
                          <a16:creationId xmlns:a16="http://schemas.microsoft.com/office/drawing/2014/main" id="{5BD22273-448A-43F6-AD88-678EE1316C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7" name="Straight Connector 1006">
                      <a:extLst>
                        <a:ext uri="{FF2B5EF4-FFF2-40B4-BE49-F238E27FC236}">
                          <a16:creationId xmlns:a16="http://schemas.microsoft.com/office/drawing/2014/main" id="{7B433FC5-B27A-4308-9BB1-71DB281286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8" name="Straight Connector 1007">
                      <a:extLst>
                        <a:ext uri="{FF2B5EF4-FFF2-40B4-BE49-F238E27FC236}">
                          <a16:creationId xmlns:a16="http://schemas.microsoft.com/office/drawing/2014/main" id="{A9089A1E-5E82-42D9-B5F9-9BD6397A30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9" name="Straight Connector 1008">
                      <a:extLst>
                        <a:ext uri="{FF2B5EF4-FFF2-40B4-BE49-F238E27FC236}">
                          <a16:creationId xmlns:a16="http://schemas.microsoft.com/office/drawing/2014/main" id="{FE746C9C-A480-41E4-B995-F531CAC9F2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9" name="Group 998">
                    <a:extLst>
                      <a:ext uri="{FF2B5EF4-FFF2-40B4-BE49-F238E27FC236}">
                        <a16:creationId xmlns:a16="http://schemas.microsoft.com/office/drawing/2014/main" id="{B3FDB9B2-3B2B-4DA7-90AD-946C6C57C1BD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00" name="Straight Connector 999">
                      <a:extLst>
                        <a:ext uri="{FF2B5EF4-FFF2-40B4-BE49-F238E27FC236}">
                          <a16:creationId xmlns:a16="http://schemas.microsoft.com/office/drawing/2014/main" id="{04F9A000-A036-48E9-B5A3-24BF453EB5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1" name="Straight Connector 1000">
                      <a:extLst>
                        <a:ext uri="{FF2B5EF4-FFF2-40B4-BE49-F238E27FC236}">
                          <a16:creationId xmlns:a16="http://schemas.microsoft.com/office/drawing/2014/main" id="{F63C98B4-3474-4D2A-A719-4F93C55656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2" name="Straight Connector 1001">
                      <a:extLst>
                        <a:ext uri="{FF2B5EF4-FFF2-40B4-BE49-F238E27FC236}">
                          <a16:creationId xmlns:a16="http://schemas.microsoft.com/office/drawing/2014/main" id="{B95378C9-7D05-47BC-8569-17F46365D2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3" name="Straight Connector 1002">
                      <a:extLst>
                        <a:ext uri="{FF2B5EF4-FFF2-40B4-BE49-F238E27FC236}">
                          <a16:creationId xmlns:a16="http://schemas.microsoft.com/office/drawing/2014/main" id="{A9A3F193-E576-4121-9BA5-F93A4A6A6D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4" name="Straight Connector 1003">
                      <a:extLst>
                        <a:ext uri="{FF2B5EF4-FFF2-40B4-BE49-F238E27FC236}">
                          <a16:creationId xmlns:a16="http://schemas.microsoft.com/office/drawing/2014/main" id="{485C5A19-2DA1-4E94-8BFF-676C4C121F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560ED9FD-49AA-44F9-9192-1FECD61C5CDA}"/>
              </a:ext>
            </a:extLst>
          </p:cNvPr>
          <p:cNvGrpSpPr/>
          <p:nvPr/>
        </p:nvGrpSpPr>
        <p:grpSpPr>
          <a:xfrm rot="660172">
            <a:off x="7619144" y="5361476"/>
            <a:ext cx="203314" cy="355243"/>
            <a:chOff x="7180136" y="1764392"/>
            <a:chExt cx="740610" cy="1294041"/>
          </a:xfrm>
        </p:grpSpPr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AE3A8387-1C5B-42A8-AED2-BF39087CCDF6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50070F7D-780F-4108-BE28-1C62E6C6B479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1041" name="Group 1040">
                <a:extLst>
                  <a:ext uri="{FF2B5EF4-FFF2-40B4-BE49-F238E27FC236}">
                    <a16:creationId xmlns:a16="http://schemas.microsoft.com/office/drawing/2014/main" id="{5258EE19-8D4D-4545-A0F3-50D978577B42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072" name="Straight Connector 1071">
                  <a:extLst>
                    <a:ext uri="{FF2B5EF4-FFF2-40B4-BE49-F238E27FC236}">
                      <a16:creationId xmlns:a16="http://schemas.microsoft.com/office/drawing/2014/main" id="{A0556D41-99D7-4469-8ABC-951956B5D1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627C434-AEBB-4002-B103-889474642673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074" name="Group 1073">
                    <a:extLst>
                      <a:ext uri="{FF2B5EF4-FFF2-40B4-BE49-F238E27FC236}">
                        <a16:creationId xmlns:a16="http://schemas.microsoft.com/office/drawing/2014/main" id="{7319B10C-29A6-4779-80B9-99263754B6BB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81" name="Straight Connector 1080">
                      <a:extLst>
                        <a:ext uri="{FF2B5EF4-FFF2-40B4-BE49-F238E27FC236}">
                          <a16:creationId xmlns:a16="http://schemas.microsoft.com/office/drawing/2014/main" id="{4BB6ECAF-E010-4B92-B6E3-FF30B8D32D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2" name="Straight Connector 1081">
                      <a:extLst>
                        <a:ext uri="{FF2B5EF4-FFF2-40B4-BE49-F238E27FC236}">
                          <a16:creationId xmlns:a16="http://schemas.microsoft.com/office/drawing/2014/main" id="{1A75D74B-86CB-4378-BA2C-0255A4C00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3" name="Straight Connector 1082">
                      <a:extLst>
                        <a:ext uri="{FF2B5EF4-FFF2-40B4-BE49-F238E27FC236}">
                          <a16:creationId xmlns:a16="http://schemas.microsoft.com/office/drawing/2014/main" id="{45425786-22CE-4780-AA49-E946030C03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4" name="Straight Connector 1083">
                      <a:extLst>
                        <a:ext uri="{FF2B5EF4-FFF2-40B4-BE49-F238E27FC236}">
                          <a16:creationId xmlns:a16="http://schemas.microsoft.com/office/drawing/2014/main" id="{F8DCD96D-4DB8-48D8-8961-15ED150796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5" name="Straight Connector 1084">
                      <a:extLst>
                        <a:ext uri="{FF2B5EF4-FFF2-40B4-BE49-F238E27FC236}">
                          <a16:creationId xmlns:a16="http://schemas.microsoft.com/office/drawing/2014/main" id="{2AB2DC89-54BA-4619-B767-692E2CDC69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75" name="Group 1074">
                    <a:extLst>
                      <a:ext uri="{FF2B5EF4-FFF2-40B4-BE49-F238E27FC236}">
                        <a16:creationId xmlns:a16="http://schemas.microsoft.com/office/drawing/2014/main" id="{1120F391-74DE-423E-AAC5-AFD5022C3471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76" name="Straight Connector 1075">
                      <a:extLst>
                        <a:ext uri="{FF2B5EF4-FFF2-40B4-BE49-F238E27FC236}">
                          <a16:creationId xmlns:a16="http://schemas.microsoft.com/office/drawing/2014/main" id="{97F54048-0F0A-4806-9350-6C7F8B1804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7" name="Straight Connector 1076">
                      <a:extLst>
                        <a:ext uri="{FF2B5EF4-FFF2-40B4-BE49-F238E27FC236}">
                          <a16:creationId xmlns:a16="http://schemas.microsoft.com/office/drawing/2014/main" id="{DF67D3C5-CBB9-4A5E-BD21-8863A28801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8" name="Straight Connector 1077">
                      <a:extLst>
                        <a:ext uri="{FF2B5EF4-FFF2-40B4-BE49-F238E27FC236}">
                          <a16:creationId xmlns:a16="http://schemas.microsoft.com/office/drawing/2014/main" id="{20402F1C-F336-4216-A5F0-677CC84B7B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9" name="Straight Connector 1078">
                      <a:extLst>
                        <a:ext uri="{FF2B5EF4-FFF2-40B4-BE49-F238E27FC236}">
                          <a16:creationId xmlns:a16="http://schemas.microsoft.com/office/drawing/2014/main" id="{7DACE583-CE79-41F5-B85B-F204AE666F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0" name="Straight Connector 1079">
                      <a:extLst>
                        <a:ext uri="{FF2B5EF4-FFF2-40B4-BE49-F238E27FC236}">
                          <a16:creationId xmlns:a16="http://schemas.microsoft.com/office/drawing/2014/main" id="{06D677FC-C8C3-4394-8535-20B8E040DC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042" name="Group 1041">
                <a:extLst>
                  <a:ext uri="{FF2B5EF4-FFF2-40B4-BE49-F238E27FC236}">
                    <a16:creationId xmlns:a16="http://schemas.microsoft.com/office/drawing/2014/main" id="{B8CC0715-4755-4376-BD6C-0E793EC6530F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058" name="Straight Connector 1057">
                  <a:extLst>
                    <a:ext uri="{FF2B5EF4-FFF2-40B4-BE49-F238E27FC236}">
                      <a16:creationId xmlns:a16="http://schemas.microsoft.com/office/drawing/2014/main" id="{CF9A9BDC-F91B-4B68-9951-7EFF3C2C00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59" name="Group 1058">
                  <a:extLst>
                    <a:ext uri="{FF2B5EF4-FFF2-40B4-BE49-F238E27FC236}">
                      <a16:creationId xmlns:a16="http://schemas.microsoft.com/office/drawing/2014/main" id="{978511D6-E950-4906-AFFD-8CF5C9B07795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B2D31209-32F0-4168-AD97-868EA9560D47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67" name="Straight Connector 1066">
                      <a:extLst>
                        <a:ext uri="{FF2B5EF4-FFF2-40B4-BE49-F238E27FC236}">
                          <a16:creationId xmlns:a16="http://schemas.microsoft.com/office/drawing/2014/main" id="{3DBFDDBB-3747-4227-800B-854424F8B2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8" name="Straight Connector 1067">
                      <a:extLst>
                        <a:ext uri="{FF2B5EF4-FFF2-40B4-BE49-F238E27FC236}">
                          <a16:creationId xmlns:a16="http://schemas.microsoft.com/office/drawing/2014/main" id="{4FD1B3BB-2BA4-4C20-8BEF-96823EB59B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9" name="Straight Connector 1068">
                      <a:extLst>
                        <a:ext uri="{FF2B5EF4-FFF2-40B4-BE49-F238E27FC236}">
                          <a16:creationId xmlns:a16="http://schemas.microsoft.com/office/drawing/2014/main" id="{9C2A38A7-90DF-490A-BCF7-BFEDDF61DE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0" name="Straight Connector 1069">
                      <a:extLst>
                        <a:ext uri="{FF2B5EF4-FFF2-40B4-BE49-F238E27FC236}">
                          <a16:creationId xmlns:a16="http://schemas.microsoft.com/office/drawing/2014/main" id="{05CAD2EB-9ED0-4473-A188-62CA63EEB4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1" name="Straight Connector 1070">
                      <a:extLst>
                        <a:ext uri="{FF2B5EF4-FFF2-40B4-BE49-F238E27FC236}">
                          <a16:creationId xmlns:a16="http://schemas.microsoft.com/office/drawing/2014/main" id="{D8DAA5D9-56E2-4ADE-80DC-AFDCD23ECD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1" name="Group 1060">
                    <a:extLst>
                      <a:ext uri="{FF2B5EF4-FFF2-40B4-BE49-F238E27FC236}">
                        <a16:creationId xmlns:a16="http://schemas.microsoft.com/office/drawing/2014/main" id="{47FC7114-2E0E-4A0D-A367-B676C5E0A3DA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62" name="Straight Connector 1061">
                      <a:extLst>
                        <a:ext uri="{FF2B5EF4-FFF2-40B4-BE49-F238E27FC236}">
                          <a16:creationId xmlns:a16="http://schemas.microsoft.com/office/drawing/2014/main" id="{8ECADDDE-70E6-44DC-A098-6F52157FED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3" name="Straight Connector 1062">
                      <a:extLst>
                        <a:ext uri="{FF2B5EF4-FFF2-40B4-BE49-F238E27FC236}">
                          <a16:creationId xmlns:a16="http://schemas.microsoft.com/office/drawing/2014/main" id="{C1DCCEE1-C45E-4332-A97A-137273EC0D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4" name="Straight Connector 1063">
                      <a:extLst>
                        <a:ext uri="{FF2B5EF4-FFF2-40B4-BE49-F238E27FC236}">
                          <a16:creationId xmlns:a16="http://schemas.microsoft.com/office/drawing/2014/main" id="{43E8513B-629A-47FC-9D64-1D0320835A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5" name="Straight Connector 1064">
                      <a:extLst>
                        <a:ext uri="{FF2B5EF4-FFF2-40B4-BE49-F238E27FC236}">
                          <a16:creationId xmlns:a16="http://schemas.microsoft.com/office/drawing/2014/main" id="{E917ABA5-A4D3-40AE-A3A9-75439DAC7F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6" name="Straight Connector 1065">
                      <a:extLst>
                        <a:ext uri="{FF2B5EF4-FFF2-40B4-BE49-F238E27FC236}">
                          <a16:creationId xmlns:a16="http://schemas.microsoft.com/office/drawing/2014/main" id="{F7636CE6-4382-4716-8849-5A22A0D9C1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043" name="Group 1042">
                <a:extLst>
                  <a:ext uri="{FF2B5EF4-FFF2-40B4-BE49-F238E27FC236}">
                    <a16:creationId xmlns:a16="http://schemas.microsoft.com/office/drawing/2014/main" id="{CFB55FC3-AC87-4ACC-BA0F-82D321D46F3B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044" name="Straight Connector 1043">
                  <a:extLst>
                    <a:ext uri="{FF2B5EF4-FFF2-40B4-BE49-F238E27FC236}">
                      <a16:creationId xmlns:a16="http://schemas.microsoft.com/office/drawing/2014/main" id="{EA894AD3-5139-40F3-9226-73C43D91B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5" name="Group 1044">
                  <a:extLst>
                    <a:ext uri="{FF2B5EF4-FFF2-40B4-BE49-F238E27FC236}">
                      <a16:creationId xmlns:a16="http://schemas.microsoft.com/office/drawing/2014/main" id="{8193752F-4432-42BD-9258-3293C5492D1E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046" name="Group 1045">
                    <a:extLst>
                      <a:ext uri="{FF2B5EF4-FFF2-40B4-BE49-F238E27FC236}">
                        <a16:creationId xmlns:a16="http://schemas.microsoft.com/office/drawing/2014/main" id="{F735E7BA-0BD0-44CE-8A06-CEFE6A4F6DFE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53" name="Straight Connector 1052">
                      <a:extLst>
                        <a:ext uri="{FF2B5EF4-FFF2-40B4-BE49-F238E27FC236}">
                          <a16:creationId xmlns:a16="http://schemas.microsoft.com/office/drawing/2014/main" id="{27678703-7F13-4F40-8C7C-4F178B57AB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4" name="Straight Connector 1053">
                      <a:extLst>
                        <a:ext uri="{FF2B5EF4-FFF2-40B4-BE49-F238E27FC236}">
                          <a16:creationId xmlns:a16="http://schemas.microsoft.com/office/drawing/2014/main" id="{FCB14759-94DC-4CA6-A7B3-2C3AB56EB4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>
                      <a:extLst>
                        <a:ext uri="{FF2B5EF4-FFF2-40B4-BE49-F238E27FC236}">
                          <a16:creationId xmlns:a16="http://schemas.microsoft.com/office/drawing/2014/main" id="{ECCB6598-3D1A-40F0-BCB3-35C40A74ED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6" name="Straight Connector 1055">
                      <a:extLst>
                        <a:ext uri="{FF2B5EF4-FFF2-40B4-BE49-F238E27FC236}">
                          <a16:creationId xmlns:a16="http://schemas.microsoft.com/office/drawing/2014/main" id="{2B4B51E8-E334-43D6-B820-2C70EE4F42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>
                      <a:extLst>
                        <a:ext uri="{FF2B5EF4-FFF2-40B4-BE49-F238E27FC236}">
                          <a16:creationId xmlns:a16="http://schemas.microsoft.com/office/drawing/2014/main" id="{27022053-930E-40D1-9097-E13B55DC3C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7" name="Group 1046">
                    <a:extLst>
                      <a:ext uri="{FF2B5EF4-FFF2-40B4-BE49-F238E27FC236}">
                        <a16:creationId xmlns:a16="http://schemas.microsoft.com/office/drawing/2014/main" id="{C43450BF-89DC-4653-A3F6-B46C751F4C13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48" name="Straight Connector 1047">
                      <a:extLst>
                        <a:ext uri="{FF2B5EF4-FFF2-40B4-BE49-F238E27FC236}">
                          <a16:creationId xmlns:a16="http://schemas.microsoft.com/office/drawing/2014/main" id="{5B7FF98A-C9E4-4775-8996-9BAE193377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>
                      <a:extLst>
                        <a:ext uri="{FF2B5EF4-FFF2-40B4-BE49-F238E27FC236}">
                          <a16:creationId xmlns:a16="http://schemas.microsoft.com/office/drawing/2014/main" id="{87A6988C-0094-4264-B02A-E6656EA6BE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0" name="Straight Connector 1049">
                      <a:extLst>
                        <a:ext uri="{FF2B5EF4-FFF2-40B4-BE49-F238E27FC236}">
                          <a16:creationId xmlns:a16="http://schemas.microsoft.com/office/drawing/2014/main" id="{E925471A-F2C3-4A7A-BD40-64E01EA683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>
                      <a:extLst>
                        <a:ext uri="{FF2B5EF4-FFF2-40B4-BE49-F238E27FC236}">
                          <a16:creationId xmlns:a16="http://schemas.microsoft.com/office/drawing/2014/main" id="{417A49C8-67BA-4518-990A-96179981BF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2" name="Straight Connector 1051">
                      <a:extLst>
                        <a:ext uri="{FF2B5EF4-FFF2-40B4-BE49-F238E27FC236}">
                          <a16:creationId xmlns:a16="http://schemas.microsoft.com/office/drawing/2014/main" id="{4B5A9BC8-EEDC-4982-896A-E967A87867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BC6B955B-23E9-40C3-B36E-8904DAC663A3}"/>
              </a:ext>
            </a:extLst>
          </p:cNvPr>
          <p:cNvGrpSpPr/>
          <p:nvPr/>
        </p:nvGrpSpPr>
        <p:grpSpPr>
          <a:xfrm rot="6110377">
            <a:off x="6727742" y="5466582"/>
            <a:ext cx="203314" cy="355243"/>
            <a:chOff x="7180136" y="1764392"/>
            <a:chExt cx="740610" cy="1294041"/>
          </a:xfrm>
        </p:grpSpPr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9596656E-9F56-4B0A-A5AB-46ABECE1D2C7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BFB78662-89EF-4154-8BA4-A84461D2EE94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1089" name="Group 1088">
                <a:extLst>
                  <a:ext uri="{FF2B5EF4-FFF2-40B4-BE49-F238E27FC236}">
                    <a16:creationId xmlns:a16="http://schemas.microsoft.com/office/drawing/2014/main" id="{83AAC291-E507-454A-8C92-AC9D81685CBE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120" name="Straight Connector 1119">
                  <a:extLst>
                    <a:ext uri="{FF2B5EF4-FFF2-40B4-BE49-F238E27FC236}">
                      <a16:creationId xmlns:a16="http://schemas.microsoft.com/office/drawing/2014/main" id="{368B20C6-990A-4106-A69E-6236B8ED4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1" name="Group 1120">
                  <a:extLst>
                    <a:ext uri="{FF2B5EF4-FFF2-40B4-BE49-F238E27FC236}">
                      <a16:creationId xmlns:a16="http://schemas.microsoft.com/office/drawing/2014/main" id="{1DCB6AE5-36D6-4DF0-BA4A-5AE49A65E787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122" name="Group 1121">
                    <a:extLst>
                      <a:ext uri="{FF2B5EF4-FFF2-40B4-BE49-F238E27FC236}">
                        <a16:creationId xmlns:a16="http://schemas.microsoft.com/office/drawing/2014/main" id="{1B09CEA0-2A16-4402-AEEE-D4D408A78B63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29" name="Straight Connector 1128">
                      <a:extLst>
                        <a:ext uri="{FF2B5EF4-FFF2-40B4-BE49-F238E27FC236}">
                          <a16:creationId xmlns:a16="http://schemas.microsoft.com/office/drawing/2014/main" id="{D5BF9FE3-39B6-45B4-B41B-37BE6F0086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>
                      <a:extLst>
                        <a:ext uri="{FF2B5EF4-FFF2-40B4-BE49-F238E27FC236}">
                          <a16:creationId xmlns:a16="http://schemas.microsoft.com/office/drawing/2014/main" id="{56F1F05B-A7EF-4D21-98DF-5DEE966819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1" name="Straight Connector 1130">
                      <a:extLst>
                        <a:ext uri="{FF2B5EF4-FFF2-40B4-BE49-F238E27FC236}">
                          <a16:creationId xmlns:a16="http://schemas.microsoft.com/office/drawing/2014/main" id="{CDF16B76-AA63-4D31-A2DB-C3FF59089B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2" name="Straight Connector 1131">
                      <a:extLst>
                        <a:ext uri="{FF2B5EF4-FFF2-40B4-BE49-F238E27FC236}">
                          <a16:creationId xmlns:a16="http://schemas.microsoft.com/office/drawing/2014/main" id="{8481155D-C968-40C0-9AC5-C6019552D0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3" name="Straight Connector 1132">
                      <a:extLst>
                        <a:ext uri="{FF2B5EF4-FFF2-40B4-BE49-F238E27FC236}">
                          <a16:creationId xmlns:a16="http://schemas.microsoft.com/office/drawing/2014/main" id="{9BB90E6D-C265-4B40-AA5C-9853553074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3" name="Group 1122">
                    <a:extLst>
                      <a:ext uri="{FF2B5EF4-FFF2-40B4-BE49-F238E27FC236}">
                        <a16:creationId xmlns:a16="http://schemas.microsoft.com/office/drawing/2014/main" id="{E4B880FE-0BBA-4C56-BEFE-5772945ADC25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24" name="Straight Connector 1123">
                      <a:extLst>
                        <a:ext uri="{FF2B5EF4-FFF2-40B4-BE49-F238E27FC236}">
                          <a16:creationId xmlns:a16="http://schemas.microsoft.com/office/drawing/2014/main" id="{89B2B94D-DF07-4DE0-BDA9-3E53066D5E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5" name="Straight Connector 1124">
                      <a:extLst>
                        <a:ext uri="{FF2B5EF4-FFF2-40B4-BE49-F238E27FC236}">
                          <a16:creationId xmlns:a16="http://schemas.microsoft.com/office/drawing/2014/main" id="{960F68C8-0879-47C0-B26B-32AA33163F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>
                      <a:extLst>
                        <a:ext uri="{FF2B5EF4-FFF2-40B4-BE49-F238E27FC236}">
                          <a16:creationId xmlns:a16="http://schemas.microsoft.com/office/drawing/2014/main" id="{FB3704CF-B32F-4F9D-94C6-5E04AA8B1E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7" name="Straight Connector 1126">
                      <a:extLst>
                        <a:ext uri="{FF2B5EF4-FFF2-40B4-BE49-F238E27FC236}">
                          <a16:creationId xmlns:a16="http://schemas.microsoft.com/office/drawing/2014/main" id="{75D9FC91-76D3-4509-94FA-69A0191745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>
                      <a:extLst>
                        <a:ext uri="{FF2B5EF4-FFF2-40B4-BE49-F238E27FC236}">
                          <a16:creationId xmlns:a16="http://schemas.microsoft.com/office/drawing/2014/main" id="{63AE48E7-4B51-44AE-A9EA-21585610D1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090" name="Group 1089">
                <a:extLst>
                  <a:ext uri="{FF2B5EF4-FFF2-40B4-BE49-F238E27FC236}">
                    <a16:creationId xmlns:a16="http://schemas.microsoft.com/office/drawing/2014/main" id="{16E77760-FBBD-43A9-908A-6CFF3663EADA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106" name="Straight Connector 1105">
                  <a:extLst>
                    <a:ext uri="{FF2B5EF4-FFF2-40B4-BE49-F238E27FC236}">
                      <a16:creationId xmlns:a16="http://schemas.microsoft.com/office/drawing/2014/main" id="{21D79854-112E-4B4E-B27A-A64A58D84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7" name="Group 1106">
                  <a:extLst>
                    <a:ext uri="{FF2B5EF4-FFF2-40B4-BE49-F238E27FC236}">
                      <a16:creationId xmlns:a16="http://schemas.microsoft.com/office/drawing/2014/main" id="{4A67434A-5CA3-4F8E-86E9-8C18311DF962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108" name="Group 1107">
                    <a:extLst>
                      <a:ext uri="{FF2B5EF4-FFF2-40B4-BE49-F238E27FC236}">
                        <a16:creationId xmlns:a16="http://schemas.microsoft.com/office/drawing/2014/main" id="{24A323E0-0A86-4562-B57C-7977CE9655E8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15" name="Straight Connector 1114">
                      <a:extLst>
                        <a:ext uri="{FF2B5EF4-FFF2-40B4-BE49-F238E27FC236}">
                          <a16:creationId xmlns:a16="http://schemas.microsoft.com/office/drawing/2014/main" id="{C006B4AB-ECDC-4381-876E-53F2B5A5B4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>
                      <a:extLst>
                        <a:ext uri="{FF2B5EF4-FFF2-40B4-BE49-F238E27FC236}">
                          <a16:creationId xmlns:a16="http://schemas.microsoft.com/office/drawing/2014/main" id="{D365B6C9-ED34-4033-8A98-94F88D1AE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7" name="Straight Connector 1116">
                      <a:extLst>
                        <a:ext uri="{FF2B5EF4-FFF2-40B4-BE49-F238E27FC236}">
                          <a16:creationId xmlns:a16="http://schemas.microsoft.com/office/drawing/2014/main" id="{AF2581E0-3056-4036-AA02-C0716B6DC9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>
                      <a:extLst>
                        <a:ext uri="{FF2B5EF4-FFF2-40B4-BE49-F238E27FC236}">
                          <a16:creationId xmlns:a16="http://schemas.microsoft.com/office/drawing/2014/main" id="{38E86D47-5BD0-44BD-ABC8-90472BC9DB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9" name="Straight Connector 1118">
                      <a:extLst>
                        <a:ext uri="{FF2B5EF4-FFF2-40B4-BE49-F238E27FC236}">
                          <a16:creationId xmlns:a16="http://schemas.microsoft.com/office/drawing/2014/main" id="{8834DCF2-AC68-45BC-978D-2E5E5F5674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09" name="Group 1108">
                    <a:extLst>
                      <a:ext uri="{FF2B5EF4-FFF2-40B4-BE49-F238E27FC236}">
                        <a16:creationId xmlns:a16="http://schemas.microsoft.com/office/drawing/2014/main" id="{9120201F-7442-405E-997B-FB2F6773FDAE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10" name="Straight Connector 1109">
                      <a:extLst>
                        <a:ext uri="{FF2B5EF4-FFF2-40B4-BE49-F238E27FC236}">
                          <a16:creationId xmlns:a16="http://schemas.microsoft.com/office/drawing/2014/main" id="{693132A7-9C1F-4551-87F1-FAC8D0D1CF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1" name="Straight Connector 1110">
                      <a:extLst>
                        <a:ext uri="{FF2B5EF4-FFF2-40B4-BE49-F238E27FC236}">
                          <a16:creationId xmlns:a16="http://schemas.microsoft.com/office/drawing/2014/main" id="{8D91DFC1-0AFA-466F-8914-6EB85CB738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>
                      <a:extLst>
                        <a:ext uri="{FF2B5EF4-FFF2-40B4-BE49-F238E27FC236}">
                          <a16:creationId xmlns:a16="http://schemas.microsoft.com/office/drawing/2014/main" id="{5D675A88-A037-4DC4-9210-F7D3943F73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3" name="Straight Connector 1112">
                      <a:extLst>
                        <a:ext uri="{FF2B5EF4-FFF2-40B4-BE49-F238E27FC236}">
                          <a16:creationId xmlns:a16="http://schemas.microsoft.com/office/drawing/2014/main" id="{4E40A977-08E2-4A52-AC8C-3FCEB5C1E7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>
                      <a:extLst>
                        <a:ext uri="{FF2B5EF4-FFF2-40B4-BE49-F238E27FC236}">
                          <a16:creationId xmlns:a16="http://schemas.microsoft.com/office/drawing/2014/main" id="{82A83422-676B-4935-A6F3-02C028156C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091" name="Group 1090">
                <a:extLst>
                  <a:ext uri="{FF2B5EF4-FFF2-40B4-BE49-F238E27FC236}">
                    <a16:creationId xmlns:a16="http://schemas.microsoft.com/office/drawing/2014/main" id="{F48891F1-4ADC-4A31-A986-0A7DB369025F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092" name="Straight Connector 1091">
                  <a:extLst>
                    <a:ext uri="{FF2B5EF4-FFF2-40B4-BE49-F238E27FC236}">
                      <a16:creationId xmlns:a16="http://schemas.microsoft.com/office/drawing/2014/main" id="{1491BE58-AC03-4347-B477-0A696EA4DA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3" name="Group 1092">
                  <a:extLst>
                    <a:ext uri="{FF2B5EF4-FFF2-40B4-BE49-F238E27FC236}">
                      <a16:creationId xmlns:a16="http://schemas.microsoft.com/office/drawing/2014/main" id="{2AEB4E2F-F29D-48D9-AAD3-87B7E652129C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9A6B940F-E933-4C9A-B99F-CE8A2B3F80FE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01" name="Straight Connector 1100">
                      <a:extLst>
                        <a:ext uri="{FF2B5EF4-FFF2-40B4-BE49-F238E27FC236}">
                          <a16:creationId xmlns:a16="http://schemas.microsoft.com/office/drawing/2014/main" id="{908ECC1B-3D36-486B-BB6D-2336D707EB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2" name="Straight Connector 1101">
                      <a:extLst>
                        <a:ext uri="{FF2B5EF4-FFF2-40B4-BE49-F238E27FC236}">
                          <a16:creationId xmlns:a16="http://schemas.microsoft.com/office/drawing/2014/main" id="{C0662DB2-75E5-4CDC-8D34-60B136FE9A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3" name="Straight Connector 1102">
                      <a:extLst>
                        <a:ext uri="{FF2B5EF4-FFF2-40B4-BE49-F238E27FC236}">
                          <a16:creationId xmlns:a16="http://schemas.microsoft.com/office/drawing/2014/main" id="{DF1B408B-265D-4429-AB90-2B4696C433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4" name="Straight Connector 1103">
                      <a:extLst>
                        <a:ext uri="{FF2B5EF4-FFF2-40B4-BE49-F238E27FC236}">
                          <a16:creationId xmlns:a16="http://schemas.microsoft.com/office/drawing/2014/main" id="{E8F030D1-9879-446E-B534-892500DA13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5" name="Straight Connector 1104">
                      <a:extLst>
                        <a:ext uri="{FF2B5EF4-FFF2-40B4-BE49-F238E27FC236}">
                          <a16:creationId xmlns:a16="http://schemas.microsoft.com/office/drawing/2014/main" id="{F5098450-D0FA-4A00-B3D0-E622F93A0B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95" name="Group 1094">
                    <a:extLst>
                      <a:ext uri="{FF2B5EF4-FFF2-40B4-BE49-F238E27FC236}">
                        <a16:creationId xmlns:a16="http://schemas.microsoft.com/office/drawing/2014/main" id="{9C6CB10C-E2D0-451C-BACE-4224D2C66D56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096" name="Straight Connector 1095">
                      <a:extLst>
                        <a:ext uri="{FF2B5EF4-FFF2-40B4-BE49-F238E27FC236}">
                          <a16:creationId xmlns:a16="http://schemas.microsoft.com/office/drawing/2014/main" id="{4850D29D-4AB6-49BE-B06C-79C640C0F6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7" name="Straight Connector 1096">
                      <a:extLst>
                        <a:ext uri="{FF2B5EF4-FFF2-40B4-BE49-F238E27FC236}">
                          <a16:creationId xmlns:a16="http://schemas.microsoft.com/office/drawing/2014/main" id="{1F5F3B67-5A22-4F2E-BEFB-C191982F66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8" name="Straight Connector 1097">
                      <a:extLst>
                        <a:ext uri="{FF2B5EF4-FFF2-40B4-BE49-F238E27FC236}">
                          <a16:creationId xmlns:a16="http://schemas.microsoft.com/office/drawing/2014/main" id="{CEF79E22-3A8A-45E4-8B5E-F097B8F9CB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9" name="Straight Connector 1098">
                      <a:extLst>
                        <a:ext uri="{FF2B5EF4-FFF2-40B4-BE49-F238E27FC236}">
                          <a16:creationId xmlns:a16="http://schemas.microsoft.com/office/drawing/2014/main" id="{E1886B79-D4DB-47B8-A075-4B1619992C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0" name="Straight Connector 1099">
                      <a:extLst>
                        <a:ext uri="{FF2B5EF4-FFF2-40B4-BE49-F238E27FC236}">
                          <a16:creationId xmlns:a16="http://schemas.microsoft.com/office/drawing/2014/main" id="{1E6B7C6C-02B2-45B6-95D0-EE33C556DF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BEAFA81B-D963-4EC0-B6E0-655CF6A349D5}"/>
              </a:ext>
            </a:extLst>
          </p:cNvPr>
          <p:cNvGrpSpPr/>
          <p:nvPr/>
        </p:nvGrpSpPr>
        <p:grpSpPr>
          <a:xfrm rot="16200000" flipV="1">
            <a:off x="5341506" y="5466582"/>
            <a:ext cx="203314" cy="355243"/>
            <a:chOff x="7180136" y="1764392"/>
            <a:chExt cx="740610" cy="1294041"/>
          </a:xfrm>
        </p:grpSpPr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2CF76E2A-6556-410F-A383-0DF6715E0281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6" name="Group 1135">
              <a:extLst>
                <a:ext uri="{FF2B5EF4-FFF2-40B4-BE49-F238E27FC236}">
                  <a16:creationId xmlns:a16="http://schemas.microsoft.com/office/drawing/2014/main" id="{EE36D285-A92E-48BF-B157-5C72D3C8C221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1137" name="Group 1136">
                <a:extLst>
                  <a:ext uri="{FF2B5EF4-FFF2-40B4-BE49-F238E27FC236}">
                    <a16:creationId xmlns:a16="http://schemas.microsoft.com/office/drawing/2014/main" id="{39839E7D-6DA0-4330-9C69-A786B1484958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168" name="Straight Connector 1167">
                  <a:extLst>
                    <a:ext uri="{FF2B5EF4-FFF2-40B4-BE49-F238E27FC236}">
                      <a16:creationId xmlns:a16="http://schemas.microsoft.com/office/drawing/2014/main" id="{56E0F755-C536-4AC6-ABD4-433374577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69" name="Group 1168">
                  <a:extLst>
                    <a:ext uri="{FF2B5EF4-FFF2-40B4-BE49-F238E27FC236}">
                      <a16:creationId xmlns:a16="http://schemas.microsoft.com/office/drawing/2014/main" id="{C782529F-4BA4-4D21-B724-A26F2BF67CDE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170" name="Group 1169">
                    <a:extLst>
                      <a:ext uri="{FF2B5EF4-FFF2-40B4-BE49-F238E27FC236}">
                        <a16:creationId xmlns:a16="http://schemas.microsoft.com/office/drawing/2014/main" id="{0408B55A-4777-4C49-8CD0-CF140891E8DB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77" name="Straight Connector 1176">
                      <a:extLst>
                        <a:ext uri="{FF2B5EF4-FFF2-40B4-BE49-F238E27FC236}">
                          <a16:creationId xmlns:a16="http://schemas.microsoft.com/office/drawing/2014/main" id="{0DF73AD1-0B0F-44E4-84DA-EA6241205A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>
                      <a:extLst>
                        <a:ext uri="{FF2B5EF4-FFF2-40B4-BE49-F238E27FC236}">
                          <a16:creationId xmlns:a16="http://schemas.microsoft.com/office/drawing/2014/main" id="{607A4AB0-BCDE-4F39-BBD7-77CA2FA8F1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9" name="Straight Connector 1178">
                      <a:extLst>
                        <a:ext uri="{FF2B5EF4-FFF2-40B4-BE49-F238E27FC236}">
                          <a16:creationId xmlns:a16="http://schemas.microsoft.com/office/drawing/2014/main" id="{4DA9B2BE-F316-4490-8CB3-C023D0E4E1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>
                      <a:extLst>
                        <a:ext uri="{FF2B5EF4-FFF2-40B4-BE49-F238E27FC236}">
                          <a16:creationId xmlns:a16="http://schemas.microsoft.com/office/drawing/2014/main" id="{649DC2DA-406B-4FA0-929E-596B70DB53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1" name="Straight Connector 1180">
                      <a:extLst>
                        <a:ext uri="{FF2B5EF4-FFF2-40B4-BE49-F238E27FC236}">
                          <a16:creationId xmlns:a16="http://schemas.microsoft.com/office/drawing/2014/main" id="{13CECB54-6ED3-47FA-BC49-98CB10A1B9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71" name="Group 1170">
                    <a:extLst>
                      <a:ext uri="{FF2B5EF4-FFF2-40B4-BE49-F238E27FC236}">
                        <a16:creationId xmlns:a16="http://schemas.microsoft.com/office/drawing/2014/main" id="{3509EF27-1E4A-4A6B-8E83-4DB122E1CD9C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72" name="Straight Connector 1171">
                      <a:extLst>
                        <a:ext uri="{FF2B5EF4-FFF2-40B4-BE49-F238E27FC236}">
                          <a16:creationId xmlns:a16="http://schemas.microsoft.com/office/drawing/2014/main" id="{190DF6D4-92DE-4689-A6EC-74D0025241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3" name="Straight Connector 1172">
                      <a:extLst>
                        <a:ext uri="{FF2B5EF4-FFF2-40B4-BE49-F238E27FC236}">
                          <a16:creationId xmlns:a16="http://schemas.microsoft.com/office/drawing/2014/main" id="{F96AB8E8-0FF4-4A47-A3B6-AD77CC78E9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>
                      <a:extLst>
                        <a:ext uri="{FF2B5EF4-FFF2-40B4-BE49-F238E27FC236}">
                          <a16:creationId xmlns:a16="http://schemas.microsoft.com/office/drawing/2014/main" id="{BF978841-9D39-4BA7-8B5B-F24580D12D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5" name="Straight Connector 1174">
                      <a:extLst>
                        <a:ext uri="{FF2B5EF4-FFF2-40B4-BE49-F238E27FC236}">
                          <a16:creationId xmlns:a16="http://schemas.microsoft.com/office/drawing/2014/main" id="{5A2AB9C5-BA03-48DC-857B-4390C10D7D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>
                      <a:extLst>
                        <a:ext uri="{FF2B5EF4-FFF2-40B4-BE49-F238E27FC236}">
                          <a16:creationId xmlns:a16="http://schemas.microsoft.com/office/drawing/2014/main" id="{FECF13D8-5E82-413D-AF83-DCB49BF5F7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38" name="Group 1137">
                <a:extLst>
                  <a:ext uri="{FF2B5EF4-FFF2-40B4-BE49-F238E27FC236}">
                    <a16:creationId xmlns:a16="http://schemas.microsoft.com/office/drawing/2014/main" id="{8B793DDA-D9DF-4AC7-BA2C-8D7501D44825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154" name="Straight Connector 1153">
                  <a:extLst>
                    <a:ext uri="{FF2B5EF4-FFF2-40B4-BE49-F238E27FC236}">
                      <a16:creationId xmlns:a16="http://schemas.microsoft.com/office/drawing/2014/main" id="{F1065BB2-AC96-420E-8B3F-C9474D0FA9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5" name="Group 1154">
                  <a:extLst>
                    <a:ext uri="{FF2B5EF4-FFF2-40B4-BE49-F238E27FC236}">
                      <a16:creationId xmlns:a16="http://schemas.microsoft.com/office/drawing/2014/main" id="{0918237D-EC77-48B3-86D0-0E5E30B2C8C3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156" name="Group 1155">
                    <a:extLst>
                      <a:ext uri="{FF2B5EF4-FFF2-40B4-BE49-F238E27FC236}">
                        <a16:creationId xmlns:a16="http://schemas.microsoft.com/office/drawing/2014/main" id="{1A50E6D8-48A8-4C6E-AE90-7B8DAC32CFF4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63" name="Straight Connector 1162">
                      <a:extLst>
                        <a:ext uri="{FF2B5EF4-FFF2-40B4-BE49-F238E27FC236}">
                          <a16:creationId xmlns:a16="http://schemas.microsoft.com/office/drawing/2014/main" id="{8A4F236F-7285-4778-8A90-E1A21CE940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4" name="Straight Connector 1163">
                      <a:extLst>
                        <a:ext uri="{FF2B5EF4-FFF2-40B4-BE49-F238E27FC236}">
                          <a16:creationId xmlns:a16="http://schemas.microsoft.com/office/drawing/2014/main" id="{EA243AD8-E288-432A-8957-1B68E692AE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5" name="Straight Connector 1164">
                      <a:extLst>
                        <a:ext uri="{FF2B5EF4-FFF2-40B4-BE49-F238E27FC236}">
                          <a16:creationId xmlns:a16="http://schemas.microsoft.com/office/drawing/2014/main" id="{60F51829-C314-4053-B878-C0B24F54A2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6" name="Straight Connector 1165">
                      <a:extLst>
                        <a:ext uri="{FF2B5EF4-FFF2-40B4-BE49-F238E27FC236}">
                          <a16:creationId xmlns:a16="http://schemas.microsoft.com/office/drawing/2014/main" id="{E3031AE0-254C-4125-961B-3403F6EF9C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7" name="Straight Connector 1166">
                      <a:extLst>
                        <a:ext uri="{FF2B5EF4-FFF2-40B4-BE49-F238E27FC236}">
                          <a16:creationId xmlns:a16="http://schemas.microsoft.com/office/drawing/2014/main" id="{1E138EFC-97EA-404F-B956-B74E07484D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57" name="Group 1156">
                    <a:extLst>
                      <a:ext uri="{FF2B5EF4-FFF2-40B4-BE49-F238E27FC236}">
                        <a16:creationId xmlns:a16="http://schemas.microsoft.com/office/drawing/2014/main" id="{3AAD2E60-9CA4-438B-BB54-552E0E00A473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58" name="Straight Connector 1157">
                      <a:extLst>
                        <a:ext uri="{FF2B5EF4-FFF2-40B4-BE49-F238E27FC236}">
                          <a16:creationId xmlns:a16="http://schemas.microsoft.com/office/drawing/2014/main" id="{C999907F-EC27-4AB7-B217-80D66AEE46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9" name="Straight Connector 1158">
                      <a:extLst>
                        <a:ext uri="{FF2B5EF4-FFF2-40B4-BE49-F238E27FC236}">
                          <a16:creationId xmlns:a16="http://schemas.microsoft.com/office/drawing/2014/main" id="{52B03BEE-1E94-4AD8-B0AA-A062B5F6AB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0" name="Straight Connector 1159">
                      <a:extLst>
                        <a:ext uri="{FF2B5EF4-FFF2-40B4-BE49-F238E27FC236}">
                          <a16:creationId xmlns:a16="http://schemas.microsoft.com/office/drawing/2014/main" id="{0B2F0EA3-295C-41AB-ABBE-E2813BE79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1" name="Straight Connector 1160">
                      <a:extLst>
                        <a:ext uri="{FF2B5EF4-FFF2-40B4-BE49-F238E27FC236}">
                          <a16:creationId xmlns:a16="http://schemas.microsoft.com/office/drawing/2014/main" id="{14ACF2F3-1CF5-49BA-9BFD-4F296A42D9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2" name="Straight Connector 1161">
                      <a:extLst>
                        <a:ext uri="{FF2B5EF4-FFF2-40B4-BE49-F238E27FC236}">
                          <a16:creationId xmlns:a16="http://schemas.microsoft.com/office/drawing/2014/main" id="{202ADE42-25E1-40D5-B4BF-35427FC3CD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39" name="Group 1138">
                <a:extLst>
                  <a:ext uri="{FF2B5EF4-FFF2-40B4-BE49-F238E27FC236}">
                    <a16:creationId xmlns:a16="http://schemas.microsoft.com/office/drawing/2014/main" id="{C9EABB32-4E55-4D06-AF13-A30FD533E12E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140" name="Straight Connector 1139">
                  <a:extLst>
                    <a:ext uri="{FF2B5EF4-FFF2-40B4-BE49-F238E27FC236}">
                      <a16:creationId xmlns:a16="http://schemas.microsoft.com/office/drawing/2014/main" id="{236F5BD5-5377-4E4B-BCAB-2737051FF1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41" name="Group 1140">
                  <a:extLst>
                    <a:ext uri="{FF2B5EF4-FFF2-40B4-BE49-F238E27FC236}">
                      <a16:creationId xmlns:a16="http://schemas.microsoft.com/office/drawing/2014/main" id="{261ADCEC-E5DA-4259-B934-EFA27EA44290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142" name="Group 1141">
                    <a:extLst>
                      <a:ext uri="{FF2B5EF4-FFF2-40B4-BE49-F238E27FC236}">
                        <a16:creationId xmlns:a16="http://schemas.microsoft.com/office/drawing/2014/main" id="{A5B67730-BD88-4E55-982E-5734D52FBD71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49" name="Straight Connector 1148">
                      <a:extLst>
                        <a:ext uri="{FF2B5EF4-FFF2-40B4-BE49-F238E27FC236}">
                          <a16:creationId xmlns:a16="http://schemas.microsoft.com/office/drawing/2014/main" id="{70EE9CAB-5DEF-4E42-AE95-19859EE845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0" name="Straight Connector 1149">
                      <a:extLst>
                        <a:ext uri="{FF2B5EF4-FFF2-40B4-BE49-F238E27FC236}">
                          <a16:creationId xmlns:a16="http://schemas.microsoft.com/office/drawing/2014/main" id="{8605208C-0D7F-4A83-9F2E-471EC5F7D9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1" name="Straight Connector 1150">
                      <a:extLst>
                        <a:ext uri="{FF2B5EF4-FFF2-40B4-BE49-F238E27FC236}">
                          <a16:creationId xmlns:a16="http://schemas.microsoft.com/office/drawing/2014/main" id="{3380A636-0403-4777-88C2-09393F20DC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2" name="Straight Connector 1151">
                      <a:extLst>
                        <a:ext uri="{FF2B5EF4-FFF2-40B4-BE49-F238E27FC236}">
                          <a16:creationId xmlns:a16="http://schemas.microsoft.com/office/drawing/2014/main" id="{3B5219D5-CFD8-4368-90BA-51EB179FA2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3" name="Straight Connector 1152">
                      <a:extLst>
                        <a:ext uri="{FF2B5EF4-FFF2-40B4-BE49-F238E27FC236}">
                          <a16:creationId xmlns:a16="http://schemas.microsoft.com/office/drawing/2014/main" id="{BCA4308C-1101-4CF1-B471-D23B16377C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43" name="Group 1142">
                    <a:extLst>
                      <a:ext uri="{FF2B5EF4-FFF2-40B4-BE49-F238E27FC236}">
                        <a16:creationId xmlns:a16="http://schemas.microsoft.com/office/drawing/2014/main" id="{007F8184-FEDA-4CA3-9820-258A84057A1A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44" name="Straight Connector 1143">
                      <a:extLst>
                        <a:ext uri="{FF2B5EF4-FFF2-40B4-BE49-F238E27FC236}">
                          <a16:creationId xmlns:a16="http://schemas.microsoft.com/office/drawing/2014/main" id="{0ACF3576-A92F-4A9E-A0BB-7E9396A033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5" name="Straight Connector 1144">
                      <a:extLst>
                        <a:ext uri="{FF2B5EF4-FFF2-40B4-BE49-F238E27FC236}">
                          <a16:creationId xmlns:a16="http://schemas.microsoft.com/office/drawing/2014/main" id="{CE9EF14C-D6F8-4227-8555-9422C0DDAC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6" name="Straight Connector 1145">
                      <a:extLst>
                        <a:ext uri="{FF2B5EF4-FFF2-40B4-BE49-F238E27FC236}">
                          <a16:creationId xmlns:a16="http://schemas.microsoft.com/office/drawing/2014/main" id="{B1BCBD8F-2400-43C3-859B-3FE6AC8644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7" name="Straight Connector 1146">
                      <a:extLst>
                        <a:ext uri="{FF2B5EF4-FFF2-40B4-BE49-F238E27FC236}">
                          <a16:creationId xmlns:a16="http://schemas.microsoft.com/office/drawing/2014/main" id="{5C5D7B02-269E-4B9F-A542-90E8A2EB00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8" name="Straight Connector 1147">
                      <a:extLst>
                        <a:ext uri="{FF2B5EF4-FFF2-40B4-BE49-F238E27FC236}">
                          <a16:creationId xmlns:a16="http://schemas.microsoft.com/office/drawing/2014/main" id="{CD077CD1-C953-4D27-8A6C-4A4435651C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182" name="Group 1181">
            <a:extLst>
              <a:ext uri="{FF2B5EF4-FFF2-40B4-BE49-F238E27FC236}">
                <a16:creationId xmlns:a16="http://schemas.microsoft.com/office/drawing/2014/main" id="{0C39EC73-B2B6-4403-B986-80038AD7815F}"/>
              </a:ext>
            </a:extLst>
          </p:cNvPr>
          <p:cNvGrpSpPr/>
          <p:nvPr/>
        </p:nvGrpSpPr>
        <p:grpSpPr>
          <a:xfrm rot="9904674" flipV="1">
            <a:off x="4325475" y="3750794"/>
            <a:ext cx="203314" cy="355243"/>
            <a:chOff x="7180136" y="1764392"/>
            <a:chExt cx="740610" cy="1294041"/>
          </a:xfrm>
        </p:grpSpPr>
        <p:cxnSp>
          <p:nvCxnSpPr>
            <p:cNvPr id="1183" name="Straight Connector 1182">
              <a:extLst>
                <a:ext uri="{FF2B5EF4-FFF2-40B4-BE49-F238E27FC236}">
                  <a16:creationId xmlns:a16="http://schemas.microsoft.com/office/drawing/2014/main" id="{E3508FAD-52AA-4B1A-A4AE-E9FA6B825D45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4" name="Group 1183">
              <a:extLst>
                <a:ext uri="{FF2B5EF4-FFF2-40B4-BE49-F238E27FC236}">
                  <a16:creationId xmlns:a16="http://schemas.microsoft.com/office/drawing/2014/main" id="{E5526213-E765-4920-93E0-0F3B3433B4AD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1185" name="Group 1184">
                <a:extLst>
                  <a:ext uri="{FF2B5EF4-FFF2-40B4-BE49-F238E27FC236}">
                    <a16:creationId xmlns:a16="http://schemas.microsoft.com/office/drawing/2014/main" id="{397BC748-5F62-4FBB-9C8C-614DD9036076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216" name="Straight Connector 1215">
                  <a:extLst>
                    <a:ext uri="{FF2B5EF4-FFF2-40B4-BE49-F238E27FC236}">
                      <a16:creationId xmlns:a16="http://schemas.microsoft.com/office/drawing/2014/main" id="{F8F1D489-0CA8-476E-8CFA-F0B18DF936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17" name="Group 1216">
                  <a:extLst>
                    <a:ext uri="{FF2B5EF4-FFF2-40B4-BE49-F238E27FC236}">
                      <a16:creationId xmlns:a16="http://schemas.microsoft.com/office/drawing/2014/main" id="{8E620684-D100-4D15-9368-4B4E9A001E18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218" name="Group 1217">
                    <a:extLst>
                      <a:ext uri="{FF2B5EF4-FFF2-40B4-BE49-F238E27FC236}">
                        <a16:creationId xmlns:a16="http://schemas.microsoft.com/office/drawing/2014/main" id="{B67B89BA-F101-4A39-BB89-881AF56EFFC2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25" name="Straight Connector 1224">
                      <a:extLst>
                        <a:ext uri="{FF2B5EF4-FFF2-40B4-BE49-F238E27FC236}">
                          <a16:creationId xmlns:a16="http://schemas.microsoft.com/office/drawing/2014/main" id="{BAC97E3B-ABAF-4C72-A38C-617F236628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6" name="Straight Connector 1225">
                      <a:extLst>
                        <a:ext uri="{FF2B5EF4-FFF2-40B4-BE49-F238E27FC236}">
                          <a16:creationId xmlns:a16="http://schemas.microsoft.com/office/drawing/2014/main" id="{E96E58B5-9A54-4669-A884-9DAC0EC73C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7" name="Straight Connector 1226">
                      <a:extLst>
                        <a:ext uri="{FF2B5EF4-FFF2-40B4-BE49-F238E27FC236}">
                          <a16:creationId xmlns:a16="http://schemas.microsoft.com/office/drawing/2014/main" id="{B112F5AC-1524-495B-99A5-54B4454F3D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>
                      <a:extLst>
                        <a:ext uri="{FF2B5EF4-FFF2-40B4-BE49-F238E27FC236}">
                          <a16:creationId xmlns:a16="http://schemas.microsoft.com/office/drawing/2014/main" id="{AB93B26F-5888-453E-B52A-7C8A103E22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9" name="Straight Connector 1228">
                      <a:extLst>
                        <a:ext uri="{FF2B5EF4-FFF2-40B4-BE49-F238E27FC236}">
                          <a16:creationId xmlns:a16="http://schemas.microsoft.com/office/drawing/2014/main" id="{799A54C6-1696-4457-B887-F1D439A86F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9" name="Group 1218">
                    <a:extLst>
                      <a:ext uri="{FF2B5EF4-FFF2-40B4-BE49-F238E27FC236}">
                        <a16:creationId xmlns:a16="http://schemas.microsoft.com/office/drawing/2014/main" id="{961F1530-4509-44F9-9852-2AF0CE89576D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20" name="Straight Connector 1219">
                      <a:extLst>
                        <a:ext uri="{FF2B5EF4-FFF2-40B4-BE49-F238E27FC236}">
                          <a16:creationId xmlns:a16="http://schemas.microsoft.com/office/drawing/2014/main" id="{1617FC91-6197-48C6-970B-75385007F0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1" name="Straight Connector 1220">
                      <a:extLst>
                        <a:ext uri="{FF2B5EF4-FFF2-40B4-BE49-F238E27FC236}">
                          <a16:creationId xmlns:a16="http://schemas.microsoft.com/office/drawing/2014/main" id="{36D8E3FE-C25D-48E3-A492-5466DD13FE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2" name="Straight Connector 1221">
                      <a:extLst>
                        <a:ext uri="{FF2B5EF4-FFF2-40B4-BE49-F238E27FC236}">
                          <a16:creationId xmlns:a16="http://schemas.microsoft.com/office/drawing/2014/main" id="{E0E92CC2-DAF9-4D63-8EC0-9EC0E958D6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3" name="Straight Connector 1222">
                      <a:extLst>
                        <a:ext uri="{FF2B5EF4-FFF2-40B4-BE49-F238E27FC236}">
                          <a16:creationId xmlns:a16="http://schemas.microsoft.com/office/drawing/2014/main" id="{500FB03E-4ABD-4B8D-9984-AEE70374F0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4" name="Straight Connector 1223">
                      <a:extLst>
                        <a:ext uri="{FF2B5EF4-FFF2-40B4-BE49-F238E27FC236}">
                          <a16:creationId xmlns:a16="http://schemas.microsoft.com/office/drawing/2014/main" id="{71921CE5-4D7D-4E89-BCD6-7E2D6A2EFD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86" name="Group 1185">
                <a:extLst>
                  <a:ext uri="{FF2B5EF4-FFF2-40B4-BE49-F238E27FC236}">
                    <a16:creationId xmlns:a16="http://schemas.microsoft.com/office/drawing/2014/main" id="{7F3F2D19-8389-4E03-BEBA-990F1C1570FA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202" name="Straight Connector 1201">
                  <a:extLst>
                    <a:ext uri="{FF2B5EF4-FFF2-40B4-BE49-F238E27FC236}">
                      <a16:creationId xmlns:a16="http://schemas.microsoft.com/office/drawing/2014/main" id="{5C6D3128-0C68-4883-8B67-87B14CC29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3" name="Group 1202">
                  <a:extLst>
                    <a:ext uri="{FF2B5EF4-FFF2-40B4-BE49-F238E27FC236}">
                      <a16:creationId xmlns:a16="http://schemas.microsoft.com/office/drawing/2014/main" id="{FADA442A-651C-47D2-9F7C-3F98A9C11236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204" name="Group 1203">
                    <a:extLst>
                      <a:ext uri="{FF2B5EF4-FFF2-40B4-BE49-F238E27FC236}">
                        <a16:creationId xmlns:a16="http://schemas.microsoft.com/office/drawing/2014/main" id="{01E2EB29-BE69-44E7-848C-B647F4F6FE5E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11" name="Straight Connector 1210">
                      <a:extLst>
                        <a:ext uri="{FF2B5EF4-FFF2-40B4-BE49-F238E27FC236}">
                          <a16:creationId xmlns:a16="http://schemas.microsoft.com/office/drawing/2014/main" id="{48E4914E-C0CA-44CE-96D4-ABAF789692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2" name="Straight Connector 1211">
                      <a:extLst>
                        <a:ext uri="{FF2B5EF4-FFF2-40B4-BE49-F238E27FC236}">
                          <a16:creationId xmlns:a16="http://schemas.microsoft.com/office/drawing/2014/main" id="{626CE0A1-5C92-41E5-AAEA-6716E3CCFB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3" name="Straight Connector 1212">
                      <a:extLst>
                        <a:ext uri="{FF2B5EF4-FFF2-40B4-BE49-F238E27FC236}">
                          <a16:creationId xmlns:a16="http://schemas.microsoft.com/office/drawing/2014/main" id="{AB106EE1-BE20-486C-B29D-BA3AD7AA9C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4" name="Straight Connector 1213">
                      <a:extLst>
                        <a:ext uri="{FF2B5EF4-FFF2-40B4-BE49-F238E27FC236}">
                          <a16:creationId xmlns:a16="http://schemas.microsoft.com/office/drawing/2014/main" id="{C2193958-40DB-48B1-B73C-D4F1116672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5" name="Straight Connector 1214">
                      <a:extLst>
                        <a:ext uri="{FF2B5EF4-FFF2-40B4-BE49-F238E27FC236}">
                          <a16:creationId xmlns:a16="http://schemas.microsoft.com/office/drawing/2014/main" id="{C6617788-42A1-4B07-AA60-2434C6ED58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5" name="Group 1204">
                    <a:extLst>
                      <a:ext uri="{FF2B5EF4-FFF2-40B4-BE49-F238E27FC236}">
                        <a16:creationId xmlns:a16="http://schemas.microsoft.com/office/drawing/2014/main" id="{24972B80-D731-4511-96D2-7D0AFFAC3F6C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06" name="Straight Connector 1205">
                      <a:extLst>
                        <a:ext uri="{FF2B5EF4-FFF2-40B4-BE49-F238E27FC236}">
                          <a16:creationId xmlns:a16="http://schemas.microsoft.com/office/drawing/2014/main" id="{902B8FB7-E1C6-41BE-BB69-795AF311E0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7" name="Straight Connector 1206">
                      <a:extLst>
                        <a:ext uri="{FF2B5EF4-FFF2-40B4-BE49-F238E27FC236}">
                          <a16:creationId xmlns:a16="http://schemas.microsoft.com/office/drawing/2014/main" id="{1D8A4559-224C-453B-B760-34B65D3183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8" name="Straight Connector 1207">
                      <a:extLst>
                        <a:ext uri="{FF2B5EF4-FFF2-40B4-BE49-F238E27FC236}">
                          <a16:creationId xmlns:a16="http://schemas.microsoft.com/office/drawing/2014/main" id="{B8ED96D0-F86E-467F-80DB-B0C37AB1C0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9" name="Straight Connector 1208">
                      <a:extLst>
                        <a:ext uri="{FF2B5EF4-FFF2-40B4-BE49-F238E27FC236}">
                          <a16:creationId xmlns:a16="http://schemas.microsoft.com/office/drawing/2014/main" id="{8361DF6E-8A1C-4FE0-AB7A-7968A6B1BA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0" name="Straight Connector 1209">
                      <a:extLst>
                        <a:ext uri="{FF2B5EF4-FFF2-40B4-BE49-F238E27FC236}">
                          <a16:creationId xmlns:a16="http://schemas.microsoft.com/office/drawing/2014/main" id="{C0FC1410-FAC4-410B-BB28-5C908C7865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87" name="Group 1186">
                <a:extLst>
                  <a:ext uri="{FF2B5EF4-FFF2-40B4-BE49-F238E27FC236}">
                    <a16:creationId xmlns:a16="http://schemas.microsoft.com/office/drawing/2014/main" id="{DF2D5507-EB8F-4579-8A4A-52E02608211B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188" name="Straight Connector 1187">
                  <a:extLst>
                    <a:ext uri="{FF2B5EF4-FFF2-40B4-BE49-F238E27FC236}">
                      <a16:creationId xmlns:a16="http://schemas.microsoft.com/office/drawing/2014/main" id="{2DA0D880-EF04-4736-8B19-C417EAF9D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89" name="Group 1188">
                  <a:extLst>
                    <a:ext uri="{FF2B5EF4-FFF2-40B4-BE49-F238E27FC236}">
                      <a16:creationId xmlns:a16="http://schemas.microsoft.com/office/drawing/2014/main" id="{CABB0885-0C4F-4698-8F48-69345C6C81AB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190" name="Group 1189">
                    <a:extLst>
                      <a:ext uri="{FF2B5EF4-FFF2-40B4-BE49-F238E27FC236}">
                        <a16:creationId xmlns:a16="http://schemas.microsoft.com/office/drawing/2014/main" id="{5ED40D03-BFC3-470A-81DE-3A891C5AB885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97" name="Straight Connector 1196">
                      <a:extLst>
                        <a:ext uri="{FF2B5EF4-FFF2-40B4-BE49-F238E27FC236}">
                          <a16:creationId xmlns:a16="http://schemas.microsoft.com/office/drawing/2014/main" id="{FFB01159-2E64-41DA-B378-216CC149E9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8" name="Straight Connector 1197">
                      <a:extLst>
                        <a:ext uri="{FF2B5EF4-FFF2-40B4-BE49-F238E27FC236}">
                          <a16:creationId xmlns:a16="http://schemas.microsoft.com/office/drawing/2014/main" id="{470D13D7-13EC-4325-944C-D9AF169BFC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9" name="Straight Connector 1198">
                      <a:extLst>
                        <a:ext uri="{FF2B5EF4-FFF2-40B4-BE49-F238E27FC236}">
                          <a16:creationId xmlns:a16="http://schemas.microsoft.com/office/drawing/2014/main" id="{9C6A22AE-1281-43A9-AABF-18CEC8D8E9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0" name="Straight Connector 1199">
                      <a:extLst>
                        <a:ext uri="{FF2B5EF4-FFF2-40B4-BE49-F238E27FC236}">
                          <a16:creationId xmlns:a16="http://schemas.microsoft.com/office/drawing/2014/main" id="{CFE813FF-EF32-4F31-9FB7-ED4460590D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1" name="Straight Connector 1200">
                      <a:extLst>
                        <a:ext uri="{FF2B5EF4-FFF2-40B4-BE49-F238E27FC236}">
                          <a16:creationId xmlns:a16="http://schemas.microsoft.com/office/drawing/2014/main" id="{F67431EC-82EF-4A8E-88B5-5702736572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1" name="Group 1190">
                    <a:extLst>
                      <a:ext uri="{FF2B5EF4-FFF2-40B4-BE49-F238E27FC236}">
                        <a16:creationId xmlns:a16="http://schemas.microsoft.com/office/drawing/2014/main" id="{079B8154-48B9-4F29-904E-A89D474D6D79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192" name="Straight Connector 1191">
                      <a:extLst>
                        <a:ext uri="{FF2B5EF4-FFF2-40B4-BE49-F238E27FC236}">
                          <a16:creationId xmlns:a16="http://schemas.microsoft.com/office/drawing/2014/main" id="{5A18353B-3B79-4EDD-830F-AD9FEE6609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3" name="Straight Connector 1192">
                      <a:extLst>
                        <a:ext uri="{FF2B5EF4-FFF2-40B4-BE49-F238E27FC236}">
                          <a16:creationId xmlns:a16="http://schemas.microsoft.com/office/drawing/2014/main" id="{29860B28-73CF-4EBB-8972-AC41D7A17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4" name="Straight Connector 1193">
                      <a:extLst>
                        <a:ext uri="{FF2B5EF4-FFF2-40B4-BE49-F238E27FC236}">
                          <a16:creationId xmlns:a16="http://schemas.microsoft.com/office/drawing/2014/main" id="{478E6066-854D-471A-AF1E-67EDDE26BC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5" name="Straight Connector 1194">
                      <a:extLst>
                        <a:ext uri="{FF2B5EF4-FFF2-40B4-BE49-F238E27FC236}">
                          <a16:creationId xmlns:a16="http://schemas.microsoft.com/office/drawing/2014/main" id="{7FD78910-A40D-42A5-8A37-FA60D25622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6" name="Straight Connector 1195">
                      <a:extLst>
                        <a:ext uri="{FF2B5EF4-FFF2-40B4-BE49-F238E27FC236}">
                          <a16:creationId xmlns:a16="http://schemas.microsoft.com/office/drawing/2014/main" id="{61C6BCCC-44D5-4DFE-95EF-81AF2CA4F5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230" name="Group 1229">
            <a:extLst>
              <a:ext uri="{FF2B5EF4-FFF2-40B4-BE49-F238E27FC236}">
                <a16:creationId xmlns:a16="http://schemas.microsoft.com/office/drawing/2014/main" id="{B88D9421-5ADE-4D82-8830-94683DF7BDF7}"/>
              </a:ext>
            </a:extLst>
          </p:cNvPr>
          <p:cNvGrpSpPr/>
          <p:nvPr/>
        </p:nvGrpSpPr>
        <p:grpSpPr>
          <a:xfrm rot="660172">
            <a:off x="4324748" y="4840285"/>
            <a:ext cx="203314" cy="355243"/>
            <a:chOff x="7180136" y="1764392"/>
            <a:chExt cx="740610" cy="1294041"/>
          </a:xfrm>
        </p:grpSpPr>
        <p:cxnSp>
          <p:nvCxnSpPr>
            <p:cNvPr id="1231" name="Straight Connector 1230">
              <a:extLst>
                <a:ext uri="{FF2B5EF4-FFF2-40B4-BE49-F238E27FC236}">
                  <a16:creationId xmlns:a16="http://schemas.microsoft.com/office/drawing/2014/main" id="{0AD18BD0-266B-40E6-A964-97D90DD95EA6}"/>
                </a:ext>
              </a:extLst>
            </p:cNvPr>
            <p:cNvCxnSpPr>
              <a:cxnSpLocks/>
            </p:cNvCxnSpPr>
            <p:nvPr/>
          </p:nvCxnSpPr>
          <p:spPr>
            <a:xfrm>
              <a:off x="7550441" y="1764392"/>
              <a:ext cx="0" cy="129404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2" name="Group 1231">
              <a:extLst>
                <a:ext uri="{FF2B5EF4-FFF2-40B4-BE49-F238E27FC236}">
                  <a16:creationId xmlns:a16="http://schemas.microsoft.com/office/drawing/2014/main" id="{B99E6119-4B6D-4DDE-86D6-E4239040A911}"/>
                </a:ext>
              </a:extLst>
            </p:cNvPr>
            <p:cNvGrpSpPr/>
            <p:nvPr/>
          </p:nvGrpSpPr>
          <p:grpSpPr>
            <a:xfrm>
              <a:off x="7180136" y="1926595"/>
              <a:ext cx="740610" cy="969634"/>
              <a:chOff x="7180136" y="1946521"/>
              <a:chExt cx="740610" cy="969634"/>
            </a:xfrm>
          </p:grpSpPr>
          <p:grpSp>
            <p:nvGrpSpPr>
              <p:cNvPr id="1233" name="Group 1232">
                <a:extLst>
                  <a:ext uri="{FF2B5EF4-FFF2-40B4-BE49-F238E27FC236}">
                    <a16:creationId xmlns:a16="http://schemas.microsoft.com/office/drawing/2014/main" id="{39BF36C4-7EFC-4921-B4FD-CA2520AE6C3A}"/>
                  </a:ext>
                </a:extLst>
              </p:cNvPr>
              <p:cNvGrpSpPr/>
              <p:nvPr/>
            </p:nvGrpSpPr>
            <p:grpSpPr>
              <a:xfrm>
                <a:off x="7180136" y="1946521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264" name="Straight Connector 1263">
                  <a:extLst>
                    <a:ext uri="{FF2B5EF4-FFF2-40B4-BE49-F238E27FC236}">
                      <a16:creationId xmlns:a16="http://schemas.microsoft.com/office/drawing/2014/main" id="{8E0F6510-EF5E-4C33-9D1C-55000E5CC6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5" name="Group 1264">
                  <a:extLst>
                    <a:ext uri="{FF2B5EF4-FFF2-40B4-BE49-F238E27FC236}">
                      <a16:creationId xmlns:a16="http://schemas.microsoft.com/office/drawing/2014/main" id="{AE146BA0-F141-4C1F-BC23-6EE368FE6B91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266" name="Group 1265">
                    <a:extLst>
                      <a:ext uri="{FF2B5EF4-FFF2-40B4-BE49-F238E27FC236}">
                        <a16:creationId xmlns:a16="http://schemas.microsoft.com/office/drawing/2014/main" id="{662D8859-9D54-4AB9-8626-F1C6511EA6D9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73" name="Straight Connector 1272">
                      <a:extLst>
                        <a:ext uri="{FF2B5EF4-FFF2-40B4-BE49-F238E27FC236}">
                          <a16:creationId xmlns:a16="http://schemas.microsoft.com/office/drawing/2014/main" id="{38F3C0F4-1E1A-436C-AF3A-BBBE211607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4" name="Straight Connector 1273">
                      <a:extLst>
                        <a:ext uri="{FF2B5EF4-FFF2-40B4-BE49-F238E27FC236}">
                          <a16:creationId xmlns:a16="http://schemas.microsoft.com/office/drawing/2014/main" id="{357BF209-2CC5-4CAA-B20D-BCD432B692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5" name="Straight Connector 1274">
                      <a:extLst>
                        <a:ext uri="{FF2B5EF4-FFF2-40B4-BE49-F238E27FC236}">
                          <a16:creationId xmlns:a16="http://schemas.microsoft.com/office/drawing/2014/main" id="{D182964D-B4C3-4554-BD33-35CA688125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6" name="Straight Connector 1275">
                      <a:extLst>
                        <a:ext uri="{FF2B5EF4-FFF2-40B4-BE49-F238E27FC236}">
                          <a16:creationId xmlns:a16="http://schemas.microsoft.com/office/drawing/2014/main" id="{8773F5F3-8387-4240-AFA8-3410B1399F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7" name="Straight Connector 1276">
                      <a:extLst>
                        <a:ext uri="{FF2B5EF4-FFF2-40B4-BE49-F238E27FC236}">
                          <a16:creationId xmlns:a16="http://schemas.microsoft.com/office/drawing/2014/main" id="{82B87A22-96D8-4D3F-9109-7567FAE289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7" name="Group 1266">
                    <a:extLst>
                      <a:ext uri="{FF2B5EF4-FFF2-40B4-BE49-F238E27FC236}">
                        <a16:creationId xmlns:a16="http://schemas.microsoft.com/office/drawing/2014/main" id="{4B53C1A7-986B-405E-93A9-EA55EEE9F0F6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68" name="Straight Connector 1267">
                      <a:extLst>
                        <a:ext uri="{FF2B5EF4-FFF2-40B4-BE49-F238E27FC236}">
                          <a16:creationId xmlns:a16="http://schemas.microsoft.com/office/drawing/2014/main" id="{5C417158-6373-4197-835E-5A787EA157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9" name="Straight Connector 1268">
                      <a:extLst>
                        <a:ext uri="{FF2B5EF4-FFF2-40B4-BE49-F238E27FC236}">
                          <a16:creationId xmlns:a16="http://schemas.microsoft.com/office/drawing/2014/main" id="{FAE16B59-BAFB-4AF9-9864-4E5501B2A4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0" name="Straight Connector 1269">
                      <a:extLst>
                        <a:ext uri="{FF2B5EF4-FFF2-40B4-BE49-F238E27FC236}">
                          <a16:creationId xmlns:a16="http://schemas.microsoft.com/office/drawing/2014/main" id="{D973C6D8-655D-4B68-887A-A963BB6818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1" name="Straight Connector 1270">
                      <a:extLst>
                        <a:ext uri="{FF2B5EF4-FFF2-40B4-BE49-F238E27FC236}">
                          <a16:creationId xmlns:a16="http://schemas.microsoft.com/office/drawing/2014/main" id="{F3F9C90F-DD72-4715-8EB7-E14294EA83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2" name="Straight Connector 1271">
                      <a:extLst>
                        <a:ext uri="{FF2B5EF4-FFF2-40B4-BE49-F238E27FC236}">
                          <a16:creationId xmlns:a16="http://schemas.microsoft.com/office/drawing/2014/main" id="{722BDA44-FC03-4DC0-A0E9-1EDAA7F28A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34" name="Group 1233">
                <a:extLst>
                  <a:ext uri="{FF2B5EF4-FFF2-40B4-BE49-F238E27FC236}">
                    <a16:creationId xmlns:a16="http://schemas.microsoft.com/office/drawing/2014/main" id="{9A5AFDA1-451A-43C0-9EFB-FAAD38AAD0E2}"/>
                  </a:ext>
                </a:extLst>
              </p:cNvPr>
              <p:cNvGrpSpPr/>
              <p:nvPr/>
            </p:nvGrpSpPr>
            <p:grpSpPr>
              <a:xfrm>
                <a:off x="7180136" y="2315344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250" name="Straight Connector 1249">
                  <a:extLst>
                    <a:ext uri="{FF2B5EF4-FFF2-40B4-BE49-F238E27FC236}">
                      <a16:creationId xmlns:a16="http://schemas.microsoft.com/office/drawing/2014/main" id="{4A7D9686-EE1C-40E8-9CF3-F8868AEF4B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1" name="Group 1250">
                  <a:extLst>
                    <a:ext uri="{FF2B5EF4-FFF2-40B4-BE49-F238E27FC236}">
                      <a16:creationId xmlns:a16="http://schemas.microsoft.com/office/drawing/2014/main" id="{81B1FF1C-AF0B-4D72-AA04-71D4D3D08445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252" name="Group 1251">
                    <a:extLst>
                      <a:ext uri="{FF2B5EF4-FFF2-40B4-BE49-F238E27FC236}">
                        <a16:creationId xmlns:a16="http://schemas.microsoft.com/office/drawing/2014/main" id="{C18C86CE-FB33-4946-A373-40C5606DFFC7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59" name="Straight Connector 1258">
                      <a:extLst>
                        <a:ext uri="{FF2B5EF4-FFF2-40B4-BE49-F238E27FC236}">
                          <a16:creationId xmlns:a16="http://schemas.microsoft.com/office/drawing/2014/main" id="{78EA5BB4-50FC-4887-81AD-321C0A596F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0" name="Straight Connector 1259">
                      <a:extLst>
                        <a:ext uri="{FF2B5EF4-FFF2-40B4-BE49-F238E27FC236}">
                          <a16:creationId xmlns:a16="http://schemas.microsoft.com/office/drawing/2014/main" id="{C94D32A0-8F42-43F5-99D5-F0D3FF6E12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1" name="Straight Connector 1260">
                      <a:extLst>
                        <a:ext uri="{FF2B5EF4-FFF2-40B4-BE49-F238E27FC236}">
                          <a16:creationId xmlns:a16="http://schemas.microsoft.com/office/drawing/2014/main" id="{C5C6F375-6C18-413A-A49E-AEA257A2B4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2" name="Straight Connector 1261">
                      <a:extLst>
                        <a:ext uri="{FF2B5EF4-FFF2-40B4-BE49-F238E27FC236}">
                          <a16:creationId xmlns:a16="http://schemas.microsoft.com/office/drawing/2014/main" id="{BBB7EB09-D1E8-4085-BAED-21E5774D6B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3" name="Straight Connector 1262">
                      <a:extLst>
                        <a:ext uri="{FF2B5EF4-FFF2-40B4-BE49-F238E27FC236}">
                          <a16:creationId xmlns:a16="http://schemas.microsoft.com/office/drawing/2014/main" id="{AEAE0006-69E3-434F-8AED-CBFDC4DBA1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3" name="Group 1252">
                    <a:extLst>
                      <a:ext uri="{FF2B5EF4-FFF2-40B4-BE49-F238E27FC236}">
                        <a16:creationId xmlns:a16="http://schemas.microsoft.com/office/drawing/2014/main" id="{B1C71A32-CF04-4C05-9722-00D7B1CE0148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54" name="Straight Connector 1253">
                      <a:extLst>
                        <a:ext uri="{FF2B5EF4-FFF2-40B4-BE49-F238E27FC236}">
                          <a16:creationId xmlns:a16="http://schemas.microsoft.com/office/drawing/2014/main" id="{B9CE1FE7-3C61-47AB-B232-5FAC69E550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5" name="Straight Connector 1254">
                      <a:extLst>
                        <a:ext uri="{FF2B5EF4-FFF2-40B4-BE49-F238E27FC236}">
                          <a16:creationId xmlns:a16="http://schemas.microsoft.com/office/drawing/2014/main" id="{3AD7A5C2-A699-46EC-A918-53B4207F61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6" name="Straight Connector 1255">
                      <a:extLst>
                        <a:ext uri="{FF2B5EF4-FFF2-40B4-BE49-F238E27FC236}">
                          <a16:creationId xmlns:a16="http://schemas.microsoft.com/office/drawing/2014/main" id="{88D0C301-4FFF-4AEF-8A80-8BB212DC95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7" name="Straight Connector 1256">
                      <a:extLst>
                        <a:ext uri="{FF2B5EF4-FFF2-40B4-BE49-F238E27FC236}">
                          <a16:creationId xmlns:a16="http://schemas.microsoft.com/office/drawing/2014/main" id="{BFE3814E-33E4-4ED1-8F31-F1049BEA90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8" name="Straight Connector 1257">
                      <a:extLst>
                        <a:ext uri="{FF2B5EF4-FFF2-40B4-BE49-F238E27FC236}">
                          <a16:creationId xmlns:a16="http://schemas.microsoft.com/office/drawing/2014/main" id="{55ECC993-29D4-4931-8B30-9027D587F1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35" name="Group 1234">
                <a:extLst>
                  <a:ext uri="{FF2B5EF4-FFF2-40B4-BE49-F238E27FC236}">
                    <a16:creationId xmlns:a16="http://schemas.microsoft.com/office/drawing/2014/main" id="{CDCF697E-6164-487B-9B91-F20D03DCF9BC}"/>
                  </a:ext>
                </a:extLst>
              </p:cNvPr>
              <p:cNvGrpSpPr/>
              <p:nvPr/>
            </p:nvGrpSpPr>
            <p:grpSpPr>
              <a:xfrm>
                <a:off x="7180136" y="2684166"/>
                <a:ext cx="740610" cy="231989"/>
                <a:chOff x="7180136" y="1946521"/>
                <a:chExt cx="740610" cy="231989"/>
              </a:xfrm>
            </p:grpSpPr>
            <p:cxnSp>
              <p:nvCxnSpPr>
                <p:cNvPr id="1236" name="Straight Connector 1235">
                  <a:extLst>
                    <a:ext uri="{FF2B5EF4-FFF2-40B4-BE49-F238E27FC236}">
                      <a16:creationId xmlns:a16="http://schemas.microsoft.com/office/drawing/2014/main" id="{C1100D67-D017-4A7F-BAC6-109F2B60D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136" y="2074263"/>
                  <a:ext cx="740610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7" name="Group 1236">
                  <a:extLst>
                    <a:ext uri="{FF2B5EF4-FFF2-40B4-BE49-F238E27FC236}">
                      <a16:creationId xmlns:a16="http://schemas.microsoft.com/office/drawing/2014/main" id="{9D765195-6E63-4D24-84EC-520DD7C0EC60}"/>
                    </a:ext>
                  </a:extLst>
                </p:cNvPr>
                <p:cNvGrpSpPr/>
                <p:nvPr/>
              </p:nvGrpSpPr>
              <p:grpSpPr>
                <a:xfrm>
                  <a:off x="7212953" y="1946521"/>
                  <a:ext cx="674977" cy="231989"/>
                  <a:chOff x="7207682" y="1946521"/>
                  <a:chExt cx="674977" cy="231989"/>
                </a:xfrm>
              </p:grpSpPr>
              <p:grpSp>
                <p:nvGrpSpPr>
                  <p:cNvPr id="1238" name="Group 1237">
                    <a:extLst>
                      <a:ext uri="{FF2B5EF4-FFF2-40B4-BE49-F238E27FC236}">
                        <a16:creationId xmlns:a16="http://schemas.microsoft.com/office/drawing/2014/main" id="{534C3944-A85F-4177-8776-49CAAE4F49DA}"/>
                      </a:ext>
                    </a:extLst>
                  </p:cNvPr>
                  <p:cNvGrpSpPr/>
                  <p:nvPr/>
                </p:nvGrpSpPr>
                <p:grpSpPr>
                  <a:xfrm>
                    <a:off x="7207682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45" name="Straight Connector 1244">
                      <a:extLst>
                        <a:ext uri="{FF2B5EF4-FFF2-40B4-BE49-F238E27FC236}">
                          <a16:creationId xmlns:a16="http://schemas.microsoft.com/office/drawing/2014/main" id="{DD9CD27F-C761-4B09-8F5C-41A4FC0CF0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>
                      <a:extLst>
                        <a:ext uri="{FF2B5EF4-FFF2-40B4-BE49-F238E27FC236}">
                          <a16:creationId xmlns:a16="http://schemas.microsoft.com/office/drawing/2014/main" id="{3B2A2EF8-802E-498F-A8C8-34879C3E2A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7" name="Straight Connector 1246">
                      <a:extLst>
                        <a:ext uri="{FF2B5EF4-FFF2-40B4-BE49-F238E27FC236}">
                          <a16:creationId xmlns:a16="http://schemas.microsoft.com/office/drawing/2014/main" id="{817268F9-544B-4886-B23B-F7C079F4F6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8" name="Straight Connector 1247">
                      <a:extLst>
                        <a:ext uri="{FF2B5EF4-FFF2-40B4-BE49-F238E27FC236}">
                          <a16:creationId xmlns:a16="http://schemas.microsoft.com/office/drawing/2014/main" id="{345B2BB7-903D-4AAC-A273-1FD2982699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9" name="Straight Connector 1248">
                      <a:extLst>
                        <a:ext uri="{FF2B5EF4-FFF2-40B4-BE49-F238E27FC236}">
                          <a16:creationId xmlns:a16="http://schemas.microsoft.com/office/drawing/2014/main" id="{26C9B773-C2EF-4EB5-854C-CFC09AE66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9" name="Group 1238">
                    <a:extLst>
                      <a:ext uri="{FF2B5EF4-FFF2-40B4-BE49-F238E27FC236}">
                        <a16:creationId xmlns:a16="http://schemas.microsoft.com/office/drawing/2014/main" id="{A2523FCE-ADD0-4F12-BD0D-8BEDCAF26F68}"/>
                      </a:ext>
                    </a:extLst>
                  </p:cNvPr>
                  <p:cNvGrpSpPr/>
                  <p:nvPr/>
                </p:nvGrpSpPr>
                <p:grpSpPr>
                  <a:xfrm>
                    <a:off x="7648180" y="1946521"/>
                    <a:ext cx="234479" cy="231989"/>
                    <a:chOff x="7207682" y="1946521"/>
                    <a:chExt cx="234479" cy="231989"/>
                  </a:xfrm>
                </p:grpSpPr>
                <p:cxnSp>
                  <p:nvCxnSpPr>
                    <p:cNvPr id="1240" name="Straight Connector 1239">
                      <a:extLst>
                        <a:ext uri="{FF2B5EF4-FFF2-40B4-BE49-F238E27FC236}">
                          <a16:creationId xmlns:a16="http://schemas.microsoft.com/office/drawing/2014/main" id="{6C734A3C-FBCD-4010-B7BC-BF229AE8B9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0768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1" name="Straight Connector 1240">
                      <a:extLst>
                        <a:ext uri="{FF2B5EF4-FFF2-40B4-BE49-F238E27FC236}">
                          <a16:creationId xmlns:a16="http://schemas.microsoft.com/office/drawing/2014/main" id="{D3ED45C7-1A26-4C62-B37B-8D44009F73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8354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>
                      <a:extLst>
                        <a:ext uri="{FF2B5EF4-FFF2-40B4-BE49-F238E27FC236}">
                          <a16:creationId xmlns:a16="http://schemas.microsoft.com/office/drawing/2014/main" id="{BCD5F671-0928-49DD-B420-AE238C2F99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6630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3" name="Straight Connector 1242">
                      <a:extLst>
                        <a:ext uri="{FF2B5EF4-FFF2-40B4-BE49-F238E27FC236}">
                          <a16:creationId xmlns:a16="http://schemas.microsoft.com/office/drawing/2014/main" id="{64F252D8-7C0D-4048-8B10-AD1CD693C3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442161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>
                      <a:extLst>
                        <a:ext uri="{FF2B5EF4-FFF2-40B4-BE49-F238E27FC236}">
                          <a16:creationId xmlns:a16="http://schemas.microsoft.com/office/drawing/2014/main" id="{80B805A8-BEE0-48BE-9986-A41473DB00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4922" y="1946521"/>
                      <a:ext cx="0" cy="231989"/>
                    </a:xfrm>
                    <a:prstGeom prst="line">
                      <a:avLst/>
                    </a:prstGeom>
                    <a:ln w="12700" cap="rnd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1278" name="Hexagon 1277">
            <a:extLst>
              <a:ext uri="{FF2B5EF4-FFF2-40B4-BE49-F238E27FC236}">
                <a16:creationId xmlns:a16="http://schemas.microsoft.com/office/drawing/2014/main" id="{43DDC98D-7AF4-430E-A1E7-5A7974432EFF}"/>
              </a:ext>
            </a:extLst>
          </p:cNvPr>
          <p:cNvSpPr/>
          <p:nvPr/>
        </p:nvSpPr>
        <p:spPr>
          <a:xfrm rot="5400000">
            <a:off x="5026877" y="4601268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Hexagon 1278">
            <a:extLst>
              <a:ext uri="{FF2B5EF4-FFF2-40B4-BE49-F238E27FC236}">
                <a16:creationId xmlns:a16="http://schemas.microsoft.com/office/drawing/2014/main" id="{85C626C1-D1F9-49AB-BF10-A82152AB994E}"/>
              </a:ext>
            </a:extLst>
          </p:cNvPr>
          <p:cNvSpPr/>
          <p:nvPr/>
        </p:nvSpPr>
        <p:spPr>
          <a:xfrm rot="5400000">
            <a:off x="4919013" y="4728103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Hexagon 1279">
            <a:extLst>
              <a:ext uri="{FF2B5EF4-FFF2-40B4-BE49-F238E27FC236}">
                <a16:creationId xmlns:a16="http://schemas.microsoft.com/office/drawing/2014/main" id="{71F42F58-0518-4EA7-B1E8-06EF7389C47D}"/>
              </a:ext>
            </a:extLst>
          </p:cNvPr>
          <p:cNvSpPr/>
          <p:nvPr/>
        </p:nvSpPr>
        <p:spPr>
          <a:xfrm rot="5400000">
            <a:off x="6895085" y="4250696"/>
            <a:ext cx="126835" cy="109341"/>
          </a:xfrm>
          <a:prstGeom prst="hexagon">
            <a:avLst>
              <a:gd name="adj" fmla="val 29938"/>
              <a:gd name="vf" fmla="val 115470"/>
            </a:avLst>
          </a:prstGeom>
          <a:solidFill>
            <a:srgbClr val="99FF99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32" grpId="0" uiExpand="1" build="p"/>
      <p:bldP spid="4" grpId="0" uiExpand="1" animBg="1"/>
      <p:bldP spid="510" grpId="0" uiExpand="1" animBg="1"/>
      <p:bldP spid="511" grpId="0" uiExpand="1" animBg="1"/>
      <p:bldP spid="513" grpId="0" uiExpand="1" animBg="1"/>
      <p:bldP spid="514" grpId="0" uiExpand="1" animBg="1"/>
      <p:bldP spid="515" grpId="0" uiExpand="1" animBg="1"/>
      <p:bldP spid="516" grpId="0" uiExpand="1" animBg="1"/>
      <p:bldP spid="517" grpId="0" uiExpand="1" animBg="1"/>
      <p:bldP spid="518" grpId="0" uiExpand="1" animBg="1"/>
      <p:bldP spid="519" grpId="0" uiExpand="1" animBg="1"/>
      <p:bldP spid="520" grpId="0" uiExpand="1" animBg="1"/>
      <p:bldP spid="1278" grpId="0" uiExpand="1" animBg="1"/>
      <p:bldP spid="1279" grpId="0" uiExpand="1" animBg="1"/>
      <p:bldP spid="12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082100" y="377825"/>
            <a:ext cx="5029200" cy="2274888"/>
          </a:xfrm>
          <a:prstGeom prst="rect">
            <a:avLst/>
          </a:prstGeom>
          <a:solidFill>
            <a:srgbClr val="EBF7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276025" y="1393825"/>
            <a:ext cx="792162" cy="141288"/>
          </a:xfrm>
          <a:prstGeom prst="rightArrow">
            <a:avLst>
              <a:gd name="adj1" fmla="val 50000"/>
              <a:gd name="adj2" fmla="val 140168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333660"/>
            <a:ext cx="4134487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4488" indent="-1174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69913" indent="-1063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tabLst>
                <a:tab pos="3030538" algn="l"/>
              </a:tabLst>
            </a:pPr>
            <a:r>
              <a:rPr lang="en-US" sz="17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Monosaccharide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(monomer)</a:t>
            </a:r>
          </a:p>
          <a:p>
            <a:pPr lvl="1">
              <a:buFontTx/>
              <a:buChar char="•"/>
              <a:tabLst>
                <a:tab pos="3030538" algn="l"/>
              </a:tabLst>
            </a:pPr>
            <a:r>
              <a:rPr lang="en-US" sz="17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</a:t>
            </a:r>
          </a:p>
          <a:p>
            <a:pPr lvl="2">
              <a:buFontTx/>
              <a:buChar char="•"/>
              <a:tabLst>
                <a:tab pos="3030538" algn="l"/>
              </a:tabLs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Hydrated (Watered) Carbon Chains; Usually have the ratio CH</a:t>
            </a:r>
            <a:r>
              <a:rPr lang="en-US" sz="17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</a:t>
            </a:r>
          </a:p>
          <a:p>
            <a:pPr lvl="2">
              <a:buFontTx/>
              <a:buChar char="•"/>
              <a:tabLst>
                <a:tab pos="3030538" algn="l"/>
              </a:tabLs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If the chain is long enough, the ends usually connect to make a ring (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by dehydration)</a:t>
            </a:r>
          </a:p>
          <a:p>
            <a:pPr lvl="1">
              <a:buFontTx/>
              <a:buChar char="•"/>
              <a:tabLst>
                <a:tab pos="3030538" algn="l"/>
              </a:tabLst>
            </a:pPr>
            <a:r>
              <a:rPr lang="en-US" sz="17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Examples</a:t>
            </a:r>
          </a:p>
          <a:p>
            <a:pPr lvl="2">
              <a:buFontTx/>
              <a:buChar char="•"/>
              <a:tabLst>
                <a:tab pos="3030538" algn="l"/>
              </a:tabLs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Glucose:  6-carbons; blood sugar</a:t>
            </a:r>
          </a:p>
          <a:p>
            <a:pPr lvl="2">
              <a:buFontTx/>
              <a:buChar char="•"/>
              <a:tabLst>
                <a:tab pos="3030538" algn="l"/>
              </a:tabLs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Pentose: 5-carbons sugar; in Nucleic Acids</a:t>
            </a:r>
          </a:p>
          <a:p>
            <a:pPr lvl="2">
              <a:buFontTx/>
              <a:buChar char="•"/>
              <a:tabLst>
                <a:tab pos="3030538" algn="l"/>
              </a:tabLs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Glycerol:  modified 3-carbon sugar-alcohol found in lipids</a:t>
            </a:r>
          </a:p>
          <a:p>
            <a:pPr>
              <a:buFontTx/>
              <a:buChar char="•"/>
            </a:pPr>
            <a:r>
              <a:rPr lang="en-US" sz="1700" b="1" u="sng" dirty="0">
                <a:solidFill>
                  <a:srgbClr val="996633"/>
                </a:solidFill>
                <a:latin typeface="+mn-lt"/>
              </a:rPr>
              <a:t>Disaccharide</a:t>
            </a:r>
          </a:p>
          <a:p>
            <a:pPr lvl="1">
              <a:buFontTx/>
              <a:buChar char="•"/>
            </a:pPr>
            <a:r>
              <a:rPr lang="en-US" sz="1700" dirty="0">
                <a:solidFill>
                  <a:srgbClr val="663300"/>
                </a:solidFill>
                <a:latin typeface="+mn-lt"/>
              </a:rPr>
              <a:t>Two monosaccharides join by dehydration</a:t>
            </a:r>
          </a:p>
          <a:p>
            <a:pPr>
              <a:buFontTx/>
              <a:buChar char="•"/>
            </a:pPr>
            <a:r>
              <a:rPr lang="en-US" sz="1700" b="1" u="sng" dirty="0">
                <a:latin typeface="+mn-lt"/>
              </a:rPr>
              <a:t>Poly-Saccharide</a:t>
            </a:r>
          </a:p>
          <a:p>
            <a:pPr lvl="1">
              <a:buFontTx/>
              <a:buChar char="•"/>
            </a:pPr>
            <a:r>
              <a:rPr lang="en-US" sz="1700" b="1" i="1" dirty="0">
                <a:solidFill>
                  <a:srgbClr val="006600"/>
                </a:solidFill>
                <a:latin typeface="+mn-lt"/>
              </a:rPr>
              <a:t>Glycogen</a:t>
            </a:r>
            <a:r>
              <a:rPr lang="en-US" sz="1700" dirty="0">
                <a:solidFill>
                  <a:srgbClr val="006600"/>
                </a:solidFill>
                <a:latin typeface="+mn-lt"/>
              </a:rPr>
              <a:t>:  Poly-glucose used for storage in </a:t>
            </a:r>
            <a:r>
              <a:rPr lang="en-US" sz="1700" b="1" dirty="0">
                <a:solidFill>
                  <a:srgbClr val="006600"/>
                </a:solidFill>
                <a:latin typeface="+mn-lt"/>
              </a:rPr>
              <a:t>animal</a:t>
            </a:r>
            <a:r>
              <a:rPr lang="en-US" sz="1700" dirty="0">
                <a:solidFill>
                  <a:srgbClr val="006600"/>
                </a:solidFill>
                <a:latin typeface="+mn-lt"/>
              </a:rPr>
              <a:t> cells</a:t>
            </a:r>
          </a:p>
          <a:p>
            <a:pPr lvl="1">
              <a:buFontTx/>
              <a:buChar char="•"/>
            </a:pPr>
            <a:r>
              <a:rPr lang="en-US" sz="1700" b="1" i="1" dirty="0">
                <a:solidFill>
                  <a:srgbClr val="006600"/>
                </a:solidFill>
                <a:latin typeface="+mn-lt"/>
              </a:rPr>
              <a:t>Starch</a:t>
            </a:r>
            <a:r>
              <a:rPr lang="en-US" sz="1700" dirty="0">
                <a:solidFill>
                  <a:srgbClr val="006600"/>
                </a:solidFill>
                <a:latin typeface="+mn-lt"/>
              </a:rPr>
              <a:t>:  Poly-glucose used for storage in </a:t>
            </a:r>
            <a:r>
              <a:rPr lang="en-US" sz="1700" b="1" dirty="0">
                <a:solidFill>
                  <a:srgbClr val="006600"/>
                </a:solidFill>
                <a:latin typeface="+mn-lt"/>
              </a:rPr>
              <a:t>plant</a:t>
            </a:r>
            <a:r>
              <a:rPr lang="en-US" sz="1700" dirty="0">
                <a:solidFill>
                  <a:srgbClr val="006600"/>
                </a:solidFill>
                <a:latin typeface="+mn-lt"/>
              </a:rPr>
              <a:t> cells (not as branched); table sugar</a:t>
            </a:r>
          </a:p>
          <a:p>
            <a:pPr lvl="1">
              <a:buFontTx/>
              <a:buChar char="•"/>
            </a:pPr>
            <a:r>
              <a:rPr lang="en-US" sz="1700" b="1" i="1" dirty="0">
                <a:solidFill>
                  <a:srgbClr val="800000"/>
                </a:solidFill>
                <a:latin typeface="+mn-lt"/>
              </a:rPr>
              <a:t>Cellulose</a:t>
            </a:r>
            <a:r>
              <a:rPr lang="en-US" sz="1700" dirty="0">
                <a:solidFill>
                  <a:srgbClr val="800000"/>
                </a:solidFill>
                <a:latin typeface="+mn-lt"/>
              </a:rPr>
              <a:t>:  Poly-glucose molecule with alternating directions of linkage, used for structure in </a:t>
            </a:r>
            <a:r>
              <a:rPr lang="en-US" sz="1700" b="1" dirty="0">
                <a:solidFill>
                  <a:srgbClr val="800000"/>
                </a:solidFill>
                <a:latin typeface="+mn-lt"/>
              </a:rPr>
              <a:t>plants</a:t>
            </a:r>
            <a:r>
              <a:rPr lang="en-US" sz="1700" dirty="0">
                <a:solidFill>
                  <a:srgbClr val="800000"/>
                </a:solidFill>
                <a:latin typeface="+mn-lt"/>
              </a:rPr>
              <a:t>.  Roughage in animal diets.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15475" y="12049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rot="5400000">
            <a:off x="5660868" y="605632"/>
            <a:ext cx="131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04375" y="1204913"/>
            <a:ext cx="447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OH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504500" y="539750"/>
            <a:ext cx="468312" cy="1916113"/>
            <a:chOff x="3421" y="412"/>
            <a:chExt cx="295" cy="1207"/>
          </a:xfrm>
        </p:grpSpPr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3472" y="459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3634" y="735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3421" y="735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rot="5400000">
              <a:off x="3534" y="641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rot="5400000">
              <a:off x="3547" y="454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472" y="64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rot="5400000">
              <a:off x="3534" y="828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472" y="833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rot="5400000">
              <a:off x="3533" y="1016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3472" y="1024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rot="5400000">
              <a:off x="3533" y="1203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3472" y="1204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3634" y="927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3421" y="927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3634" y="1110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3421" y="1110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3634" y="1297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3421" y="1297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rot="5400000">
              <a:off x="3537" y="1578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rot="5400000">
              <a:off x="3533" y="1390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3472" y="1400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3634" y="1481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>
              <a:off x="3421" y="1481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3634" y="548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512437" y="755650"/>
            <a:ext cx="13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4415475" y="9001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4504375" y="900113"/>
            <a:ext cx="447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OH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415475" y="14970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4504375" y="1497013"/>
            <a:ext cx="447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OH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415475" y="17954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504375" y="1795463"/>
            <a:ext cx="447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OH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415475" y="20875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4504375" y="2087563"/>
            <a:ext cx="447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OH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4625025" y="61277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4512312" y="612775"/>
            <a:ext cx="280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4413887" y="612775"/>
            <a:ext cx="280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072825" y="2397125"/>
            <a:ext cx="1662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Glucose</a:t>
            </a:r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>
            <a:off x="5872800" y="830263"/>
            <a:ext cx="717550" cy="1030287"/>
          </a:xfrm>
          <a:custGeom>
            <a:avLst/>
            <a:gdLst>
              <a:gd name="T0" fmla="*/ 254 w 452"/>
              <a:gd name="T1" fmla="*/ 649 h 649"/>
              <a:gd name="T2" fmla="*/ 410 w 452"/>
              <a:gd name="T3" fmla="*/ 345 h 649"/>
              <a:gd name="T4" fmla="*/ 0 w 452"/>
              <a:gd name="T5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2" h="649">
                <a:moveTo>
                  <a:pt x="254" y="649"/>
                </a:moveTo>
                <a:cubicBezTo>
                  <a:pt x="279" y="599"/>
                  <a:pt x="452" y="453"/>
                  <a:pt x="410" y="345"/>
                </a:cubicBezTo>
                <a:cubicBezTo>
                  <a:pt x="368" y="237"/>
                  <a:pt x="85" y="72"/>
                  <a:pt x="0" y="0"/>
                </a:cubicBezTo>
              </a:path>
            </a:pathLst>
          </a:custGeom>
          <a:noFill/>
          <a:ln w="19050" cap="rnd" cmpd="sng">
            <a:solidFill>
              <a:srgbClr val="0066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6985637" y="312738"/>
            <a:ext cx="2173288" cy="2157412"/>
            <a:chOff x="4277" y="149"/>
            <a:chExt cx="1369" cy="1359"/>
          </a:xfrm>
        </p:grpSpPr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4738" y="553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14" name="Text Box 50"/>
            <p:cNvSpPr txBox="1">
              <a:spLocks noChangeArrowheads="1"/>
            </p:cNvSpPr>
            <p:nvPr/>
          </p:nvSpPr>
          <p:spPr bwMode="auto">
            <a:xfrm>
              <a:off x="5039" y="553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315" name="Text Box 51"/>
            <p:cNvSpPr txBox="1">
              <a:spLocks noChangeArrowheads="1"/>
            </p:cNvSpPr>
            <p:nvPr/>
          </p:nvSpPr>
          <p:spPr bwMode="auto">
            <a:xfrm>
              <a:off x="5193" y="845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16" name="Text Box 52"/>
            <p:cNvSpPr txBox="1">
              <a:spLocks noChangeArrowheads="1"/>
            </p:cNvSpPr>
            <p:nvPr/>
          </p:nvSpPr>
          <p:spPr bwMode="auto">
            <a:xfrm>
              <a:off x="5034" y="1142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17" name="Text Box 53"/>
            <p:cNvSpPr txBox="1">
              <a:spLocks noChangeArrowheads="1"/>
            </p:cNvSpPr>
            <p:nvPr/>
          </p:nvSpPr>
          <p:spPr bwMode="auto">
            <a:xfrm>
              <a:off x="4738" y="1142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18" name="Text Box 54"/>
            <p:cNvSpPr txBox="1">
              <a:spLocks noChangeArrowheads="1"/>
            </p:cNvSpPr>
            <p:nvPr/>
          </p:nvSpPr>
          <p:spPr bwMode="auto">
            <a:xfrm>
              <a:off x="4535" y="846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19" name="AutoShape 55"/>
            <p:cNvSpPr>
              <a:spLocks noChangeArrowheads="1"/>
            </p:cNvSpPr>
            <p:nvPr/>
          </p:nvSpPr>
          <p:spPr bwMode="auto">
            <a:xfrm>
              <a:off x="4691" y="687"/>
              <a:ext cx="570" cy="493"/>
            </a:xfrm>
            <a:prstGeom prst="hexagon">
              <a:avLst>
                <a:gd name="adj" fmla="val 28905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20" name="Line 56"/>
            <p:cNvSpPr>
              <a:spLocks noChangeShapeType="1"/>
            </p:cNvSpPr>
            <p:nvPr/>
          </p:nvSpPr>
          <p:spPr bwMode="auto">
            <a:xfrm rot="5400000">
              <a:off x="4801" y="538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 rot="5400000">
              <a:off x="4801" y="727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22" name="Text Box 58"/>
            <p:cNvSpPr txBox="1">
              <a:spLocks noChangeArrowheads="1"/>
            </p:cNvSpPr>
            <p:nvPr/>
          </p:nvSpPr>
          <p:spPr bwMode="auto">
            <a:xfrm>
              <a:off x="4739" y="149"/>
              <a:ext cx="2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323" name="Line 59"/>
            <p:cNvSpPr>
              <a:spLocks noChangeShapeType="1"/>
            </p:cNvSpPr>
            <p:nvPr/>
          </p:nvSpPr>
          <p:spPr bwMode="auto">
            <a:xfrm rot="5400000">
              <a:off x="4801" y="338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24" name="Text Box 60"/>
            <p:cNvSpPr txBox="1">
              <a:spLocks noChangeArrowheads="1"/>
            </p:cNvSpPr>
            <p:nvPr/>
          </p:nvSpPr>
          <p:spPr bwMode="auto">
            <a:xfrm>
              <a:off x="4738" y="348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>
              <a:off x="4898" y="429"/>
              <a:ext cx="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26" name="Line 62"/>
            <p:cNvSpPr>
              <a:spLocks noChangeShapeType="1"/>
            </p:cNvSpPr>
            <p:nvPr/>
          </p:nvSpPr>
          <p:spPr bwMode="auto">
            <a:xfrm>
              <a:off x="4685" y="429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27" name="Text Box 63"/>
            <p:cNvSpPr txBox="1">
              <a:spLocks noChangeArrowheads="1"/>
            </p:cNvSpPr>
            <p:nvPr/>
          </p:nvSpPr>
          <p:spPr bwMode="auto">
            <a:xfrm>
              <a:off x="4922" y="336"/>
              <a:ext cx="3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28" name="Text Box 64"/>
            <p:cNvSpPr txBox="1">
              <a:spLocks noChangeArrowheads="1"/>
            </p:cNvSpPr>
            <p:nvPr/>
          </p:nvSpPr>
          <p:spPr bwMode="auto">
            <a:xfrm>
              <a:off x="4518" y="336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329" name="Text Box 65"/>
            <p:cNvSpPr txBox="1">
              <a:spLocks noChangeArrowheads="1"/>
            </p:cNvSpPr>
            <p:nvPr/>
          </p:nvSpPr>
          <p:spPr bwMode="auto">
            <a:xfrm>
              <a:off x="4739" y="736"/>
              <a:ext cx="2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</a:t>
              </a:r>
            </a:p>
          </p:txBody>
        </p:sp>
        <p:grpSp>
          <p:nvGrpSpPr>
            <p:cNvPr id="11330" name="Group 66"/>
            <p:cNvGrpSpPr>
              <a:grpSpLocks/>
            </p:cNvGrpSpPr>
            <p:nvPr/>
          </p:nvGrpSpPr>
          <p:grpSpPr bwMode="auto">
            <a:xfrm>
              <a:off x="5326" y="716"/>
              <a:ext cx="320" cy="437"/>
              <a:chOff x="5326" y="716"/>
              <a:chExt cx="320" cy="437"/>
            </a:xfrm>
          </p:grpSpPr>
          <p:sp>
            <p:nvSpPr>
              <p:cNvPr id="11331" name="Line 67"/>
              <p:cNvSpPr>
                <a:spLocks noChangeShapeType="1"/>
              </p:cNvSpPr>
              <p:nvPr/>
            </p:nvSpPr>
            <p:spPr bwMode="auto">
              <a:xfrm rot="18900000" flipV="1">
                <a:off x="5326" y="862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2" name="Line 68"/>
              <p:cNvSpPr>
                <a:spLocks noChangeShapeType="1"/>
              </p:cNvSpPr>
              <p:nvPr/>
            </p:nvSpPr>
            <p:spPr bwMode="auto">
              <a:xfrm rot="2700000">
                <a:off x="5326" y="1004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3" name="Text Box 69"/>
              <p:cNvSpPr txBox="1">
                <a:spLocks noChangeArrowheads="1"/>
              </p:cNvSpPr>
              <p:nvPr/>
            </p:nvSpPr>
            <p:spPr bwMode="auto">
              <a:xfrm>
                <a:off x="5326" y="71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11334" name="Text Box 70"/>
              <p:cNvSpPr txBox="1">
                <a:spLocks noChangeArrowheads="1"/>
              </p:cNvSpPr>
              <p:nvPr/>
            </p:nvSpPr>
            <p:spPr bwMode="auto">
              <a:xfrm>
                <a:off x="5371" y="980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11335" name="Text Box 71"/>
            <p:cNvSpPr txBox="1">
              <a:spLocks noChangeArrowheads="1"/>
            </p:cNvSpPr>
            <p:nvPr/>
          </p:nvSpPr>
          <p:spPr bwMode="auto">
            <a:xfrm>
              <a:off x="5021" y="945"/>
              <a:ext cx="2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rot="5400000">
              <a:off x="5077" y="1134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37" name="Text Box 73"/>
            <p:cNvSpPr txBox="1">
              <a:spLocks noChangeArrowheads="1"/>
            </p:cNvSpPr>
            <p:nvPr/>
          </p:nvSpPr>
          <p:spPr bwMode="auto">
            <a:xfrm>
              <a:off x="4737" y="945"/>
              <a:ext cx="2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38" name="Line 74"/>
            <p:cNvSpPr>
              <a:spLocks noChangeShapeType="1"/>
            </p:cNvSpPr>
            <p:nvPr/>
          </p:nvSpPr>
          <p:spPr bwMode="auto">
            <a:xfrm rot="5400000">
              <a:off x="4801" y="1134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39" name="Line 75"/>
            <p:cNvSpPr>
              <a:spLocks noChangeShapeType="1"/>
            </p:cNvSpPr>
            <p:nvPr/>
          </p:nvSpPr>
          <p:spPr bwMode="auto">
            <a:xfrm rot="5400000">
              <a:off x="5098" y="1321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40" name="Text Box 76"/>
            <p:cNvSpPr txBox="1">
              <a:spLocks noChangeArrowheads="1"/>
            </p:cNvSpPr>
            <p:nvPr/>
          </p:nvSpPr>
          <p:spPr bwMode="auto">
            <a:xfrm>
              <a:off x="5036" y="1330"/>
              <a:ext cx="2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41" name="Line 77"/>
            <p:cNvSpPr>
              <a:spLocks noChangeShapeType="1"/>
            </p:cNvSpPr>
            <p:nvPr/>
          </p:nvSpPr>
          <p:spPr bwMode="auto">
            <a:xfrm rot="5400000">
              <a:off x="4801" y="1326"/>
              <a:ext cx="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42" name="Text Box 78"/>
            <p:cNvSpPr txBox="1">
              <a:spLocks noChangeArrowheads="1"/>
            </p:cNvSpPr>
            <p:nvPr/>
          </p:nvSpPr>
          <p:spPr bwMode="auto">
            <a:xfrm>
              <a:off x="4739" y="1335"/>
              <a:ext cx="2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</a:t>
              </a:r>
            </a:p>
          </p:txBody>
        </p:sp>
        <p:grpSp>
          <p:nvGrpSpPr>
            <p:cNvPr id="11343" name="Group 79"/>
            <p:cNvGrpSpPr>
              <a:grpSpLocks/>
            </p:cNvGrpSpPr>
            <p:nvPr/>
          </p:nvGrpSpPr>
          <p:grpSpPr bwMode="auto">
            <a:xfrm flipH="1">
              <a:off x="4277" y="716"/>
              <a:ext cx="320" cy="437"/>
              <a:chOff x="5326" y="716"/>
              <a:chExt cx="320" cy="437"/>
            </a:xfrm>
          </p:grpSpPr>
          <p:sp>
            <p:nvSpPr>
              <p:cNvPr id="11344" name="Line 80"/>
              <p:cNvSpPr>
                <a:spLocks noChangeShapeType="1"/>
              </p:cNvSpPr>
              <p:nvPr/>
            </p:nvSpPr>
            <p:spPr bwMode="auto">
              <a:xfrm rot="18900000" flipV="1">
                <a:off x="5326" y="862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5" name="Line 81"/>
              <p:cNvSpPr>
                <a:spLocks noChangeShapeType="1"/>
              </p:cNvSpPr>
              <p:nvPr/>
            </p:nvSpPr>
            <p:spPr bwMode="auto">
              <a:xfrm rot="2700000">
                <a:off x="5326" y="1004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" name="Text Box 82"/>
              <p:cNvSpPr txBox="1">
                <a:spLocks noChangeArrowheads="1"/>
              </p:cNvSpPr>
              <p:nvPr/>
            </p:nvSpPr>
            <p:spPr bwMode="auto">
              <a:xfrm>
                <a:off x="5326" y="71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11347" name="Text Box 83"/>
              <p:cNvSpPr txBox="1">
                <a:spLocks noChangeArrowheads="1"/>
              </p:cNvSpPr>
              <p:nvPr/>
            </p:nvSpPr>
            <p:spPr bwMode="auto">
              <a:xfrm>
                <a:off x="5371" y="980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</a:p>
            </p:txBody>
          </p:sp>
        </p:grpSp>
      </p:grpSp>
      <p:sp>
        <p:nvSpPr>
          <p:cNvPr id="11348" name="Rectangle 84"/>
          <p:cNvSpPr>
            <a:spLocks noChangeArrowheads="1"/>
          </p:cNvSpPr>
          <p:nvPr/>
        </p:nvSpPr>
        <p:spPr bwMode="auto">
          <a:xfrm>
            <a:off x="4082100" y="2687638"/>
            <a:ext cx="5029200" cy="1360487"/>
          </a:xfrm>
          <a:prstGeom prst="rect">
            <a:avLst/>
          </a:prstGeom>
          <a:solidFill>
            <a:srgbClr val="FFFFE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349" name="Group 85"/>
          <p:cNvGrpSpPr>
            <a:grpSpLocks/>
          </p:cNvGrpSpPr>
          <p:nvPr/>
        </p:nvGrpSpPr>
        <p:grpSpPr bwMode="auto">
          <a:xfrm>
            <a:off x="4102737" y="2863850"/>
            <a:ext cx="1335088" cy="1036638"/>
            <a:chOff x="2546" y="1804"/>
            <a:chExt cx="841" cy="653"/>
          </a:xfrm>
        </p:grpSpPr>
        <p:sp>
          <p:nvSpPr>
            <p:cNvPr id="11350" name="Text Box 86"/>
            <p:cNvSpPr txBox="1">
              <a:spLocks noChangeArrowheads="1"/>
            </p:cNvSpPr>
            <p:nvPr/>
          </p:nvSpPr>
          <p:spPr bwMode="auto">
            <a:xfrm>
              <a:off x="2959" y="1889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351" name="AutoShape 87"/>
            <p:cNvSpPr>
              <a:spLocks noChangeArrowheads="1"/>
            </p:cNvSpPr>
            <p:nvPr/>
          </p:nvSpPr>
          <p:spPr bwMode="auto">
            <a:xfrm>
              <a:off x="2781" y="1972"/>
              <a:ext cx="351" cy="303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52" name="Line 88"/>
            <p:cNvSpPr>
              <a:spLocks noChangeShapeType="1"/>
            </p:cNvSpPr>
            <p:nvPr/>
          </p:nvSpPr>
          <p:spPr bwMode="auto">
            <a:xfrm rot="5400000">
              <a:off x="2849" y="1945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53" name="Text Box 89"/>
            <p:cNvSpPr txBox="1">
              <a:spLocks noChangeArrowheads="1"/>
            </p:cNvSpPr>
            <p:nvPr/>
          </p:nvSpPr>
          <p:spPr bwMode="auto">
            <a:xfrm>
              <a:off x="2796" y="1804"/>
              <a:ext cx="3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CH</a:t>
              </a:r>
              <a:r>
                <a:rPr lang="en-US" sz="1000" baseline="-25000">
                  <a:latin typeface="Times New Roman" pitchFamily="18" charset="0"/>
                </a:rPr>
                <a:t>2</a:t>
              </a: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54" name="Line 90"/>
            <p:cNvSpPr>
              <a:spLocks noChangeShapeType="1"/>
            </p:cNvSpPr>
            <p:nvPr/>
          </p:nvSpPr>
          <p:spPr bwMode="auto">
            <a:xfrm rot="18900000" flipV="1">
              <a:off x="3125" y="2103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55" name="Line 91"/>
            <p:cNvSpPr>
              <a:spLocks noChangeShapeType="1"/>
            </p:cNvSpPr>
            <p:nvPr/>
          </p:nvSpPr>
          <p:spPr bwMode="auto">
            <a:xfrm rot="2700000">
              <a:off x="3126" y="2144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56" name="Text Box 92"/>
            <p:cNvSpPr txBox="1">
              <a:spLocks noChangeArrowheads="1"/>
            </p:cNvSpPr>
            <p:nvPr/>
          </p:nvSpPr>
          <p:spPr bwMode="auto">
            <a:xfrm>
              <a:off x="3130" y="2012"/>
              <a:ext cx="25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rgbClr val="0000FF"/>
                  </a:solidFill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3159" y="2129"/>
              <a:ext cx="1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358" name="Text Box 94"/>
            <p:cNvSpPr txBox="1">
              <a:spLocks noChangeArrowheads="1"/>
            </p:cNvSpPr>
            <p:nvPr/>
          </p:nvSpPr>
          <p:spPr bwMode="auto">
            <a:xfrm>
              <a:off x="2778" y="210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59" name="Line 95"/>
            <p:cNvSpPr>
              <a:spLocks noChangeShapeType="1"/>
            </p:cNvSpPr>
            <p:nvPr/>
          </p:nvSpPr>
          <p:spPr bwMode="auto">
            <a:xfrm rot="5400000">
              <a:off x="2850" y="2247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0" name="Line 96"/>
            <p:cNvSpPr>
              <a:spLocks noChangeShapeType="1"/>
            </p:cNvSpPr>
            <p:nvPr/>
          </p:nvSpPr>
          <p:spPr bwMode="auto">
            <a:xfrm rot="5400000">
              <a:off x="3019" y="2298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1" name="Text Box 97"/>
            <p:cNvSpPr txBox="1">
              <a:spLocks noChangeArrowheads="1"/>
            </p:cNvSpPr>
            <p:nvPr/>
          </p:nvSpPr>
          <p:spPr bwMode="auto">
            <a:xfrm>
              <a:off x="2981" y="2303"/>
              <a:ext cx="2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grpSp>
          <p:nvGrpSpPr>
            <p:cNvPr id="11362" name="Group 98"/>
            <p:cNvGrpSpPr>
              <a:grpSpLocks/>
            </p:cNvGrpSpPr>
            <p:nvPr/>
          </p:nvGrpSpPr>
          <p:grpSpPr bwMode="auto">
            <a:xfrm flipH="1">
              <a:off x="2760" y="2077"/>
              <a:ext cx="1" cy="92"/>
              <a:chOff x="2749" y="2683"/>
              <a:chExt cx="1" cy="149"/>
            </a:xfrm>
          </p:grpSpPr>
          <p:sp>
            <p:nvSpPr>
              <p:cNvPr id="11363" name="Line 99"/>
              <p:cNvSpPr>
                <a:spLocks noChangeShapeType="1"/>
              </p:cNvSpPr>
              <p:nvPr/>
            </p:nvSpPr>
            <p:spPr bwMode="auto">
              <a:xfrm rot="18900000" flipV="1">
                <a:off x="2708" y="2724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64" name="Line 100"/>
              <p:cNvSpPr>
                <a:spLocks noChangeShapeType="1"/>
              </p:cNvSpPr>
              <p:nvPr/>
            </p:nvSpPr>
            <p:spPr bwMode="auto">
              <a:xfrm rot="2700000">
                <a:off x="2709" y="2791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365" name="Text Box 101"/>
            <p:cNvSpPr txBox="1">
              <a:spLocks noChangeArrowheads="1"/>
            </p:cNvSpPr>
            <p:nvPr/>
          </p:nvSpPr>
          <p:spPr bwMode="auto">
            <a:xfrm>
              <a:off x="2546" y="2012"/>
              <a:ext cx="2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HO</a:t>
              </a:r>
            </a:p>
          </p:txBody>
        </p:sp>
        <p:sp>
          <p:nvSpPr>
            <p:cNvPr id="11366" name="Text Box 102"/>
            <p:cNvSpPr txBox="1">
              <a:spLocks noChangeArrowheads="1"/>
            </p:cNvSpPr>
            <p:nvPr/>
          </p:nvSpPr>
          <p:spPr bwMode="auto">
            <a:xfrm>
              <a:off x="2595" y="2129"/>
              <a:ext cx="2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11367" name="Group 103"/>
          <p:cNvGrpSpPr>
            <a:grpSpLocks/>
          </p:cNvGrpSpPr>
          <p:nvPr/>
        </p:nvGrpSpPr>
        <p:grpSpPr bwMode="auto">
          <a:xfrm>
            <a:off x="5307650" y="2863850"/>
            <a:ext cx="1335087" cy="1036638"/>
            <a:chOff x="3305" y="1804"/>
            <a:chExt cx="841" cy="653"/>
          </a:xfrm>
        </p:grpSpPr>
        <p:sp>
          <p:nvSpPr>
            <p:cNvPr id="11368" name="Text Box 104"/>
            <p:cNvSpPr txBox="1">
              <a:spLocks noChangeArrowheads="1"/>
            </p:cNvSpPr>
            <p:nvPr/>
          </p:nvSpPr>
          <p:spPr bwMode="auto">
            <a:xfrm>
              <a:off x="3720" y="1893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369" name="AutoShape 105"/>
            <p:cNvSpPr>
              <a:spLocks noChangeArrowheads="1"/>
            </p:cNvSpPr>
            <p:nvPr/>
          </p:nvSpPr>
          <p:spPr bwMode="auto">
            <a:xfrm>
              <a:off x="3540" y="1972"/>
              <a:ext cx="351" cy="303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70" name="Line 106"/>
            <p:cNvSpPr>
              <a:spLocks noChangeShapeType="1"/>
            </p:cNvSpPr>
            <p:nvPr/>
          </p:nvSpPr>
          <p:spPr bwMode="auto">
            <a:xfrm rot="5400000">
              <a:off x="3608" y="1945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71" name="Text Box 107"/>
            <p:cNvSpPr txBox="1">
              <a:spLocks noChangeArrowheads="1"/>
            </p:cNvSpPr>
            <p:nvPr/>
          </p:nvSpPr>
          <p:spPr bwMode="auto">
            <a:xfrm>
              <a:off x="3555" y="1804"/>
              <a:ext cx="3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CH</a:t>
              </a:r>
              <a:r>
                <a:rPr lang="en-US" sz="1000" baseline="-25000">
                  <a:latin typeface="Times New Roman" pitchFamily="18" charset="0"/>
                </a:rPr>
                <a:t>2</a:t>
              </a: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72" name="Line 108"/>
            <p:cNvSpPr>
              <a:spLocks noChangeShapeType="1"/>
            </p:cNvSpPr>
            <p:nvPr/>
          </p:nvSpPr>
          <p:spPr bwMode="auto">
            <a:xfrm rot="18900000" flipV="1">
              <a:off x="3884" y="2103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73" name="Line 109"/>
            <p:cNvSpPr>
              <a:spLocks noChangeShapeType="1"/>
            </p:cNvSpPr>
            <p:nvPr/>
          </p:nvSpPr>
          <p:spPr bwMode="auto">
            <a:xfrm rot="2700000">
              <a:off x="3885" y="2144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74" name="Text Box 110"/>
            <p:cNvSpPr txBox="1">
              <a:spLocks noChangeArrowheads="1"/>
            </p:cNvSpPr>
            <p:nvPr/>
          </p:nvSpPr>
          <p:spPr bwMode="auto">
            <a:xfrm>
              <a:off x="3889" y="2012"/>
              <a:ext cx="25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75" name="Text Box 111"/>
            <p:cNvSpPr txBox="1">
              <a:spLocks noChangeArrowheads="1"/>
            </p:cNvSpPr>
            <p:nvPr/>
          </p:nvSpPr>
          <p:spPr bwMode="auto">
            <a:xfrm>
              <a:off x="3918" y="2129"/>
              <a:ext cx="1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376" name="Text Box 112"/>
            <p:cNvSpPr txBox="1">
              <a:spLocks noChangeArrowheads="1"/>
            </p:cNvSpPr>
            <p:nvPr/>
          </p:nvSpPr>
          <p:spPr bwMode="auto">
            <a:xfrm>
              <a:off x="3537" y="210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77" name="Line 113"/>
            <p:cNvSpPr>
              <a:spLocks noChangeShapeType="1"/>
            </p:cNvSpPr>
            <p:nvPr/>
          </p:nvSpPr>
          <p:spPr bwMode="auto">
            <a:xfrm rot="5400000">
              <a:off x="3609" y="2247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78" name="Line 114"/>
            <p:cNvSpPr>
              <a:spLocks noChangeShapeType="1"/>
            </p:cNvSpPr>
            <p:nvPr/>
          </p:nvSpPr>
          <p:spPr bwMode="auto">
            <a:xfrm rot="5400000">
              <a:off x="3778" y="2298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79" name="Text Box 115"/>
            <p:cNvSpPr txBox="1">
              <a:spLocks noChangeArrowheads="1"/>
            </p:cNvSpPr>
            <p:nvPr/>
          </p:nvSpPr>
          <p:spPr bwMode="auto">
            <a:xfrm>
              <a:off x="3740" y="2303"/>
              <a:ext cx="2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80" name="Line 116"/>
            <p:cNvSpPr>
              <a:spLocks noChangeShapeType="1"/>
            </p:cNvSpPr>
            <p:nvPr/>
          </p:nvSpPr>
          <p:spPr bwMode="auto">
            <a:xfrm rot="2700000" flipH="1" flipV="1">
              <a:off x="3494" y="2103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81" name="Line 117"/>
            <p:cNvSpPr>
              <a:spLocks noChangeShapeType="1"/>
            </p:cNvSpPr>
            <p:nvPr/>
          </p:nvSpPr>
          <p:spPr bwMode="auto">
            <a:xfrm rot="18900000" flipH="1">
              <a:off x="3493" y="2144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82" name="Text Box 118"/>
            <p:cNvSpPr txBox="1">
              <a:spLocks noChangeArrowheads="1"/>
            </p:cNvSpPr>
            <p:nvPr/>
          </p:nvSpPr>
          <p:spPr bwMode="auto">
            <a:xfrm>
              <a:off x="3305" y="2012"/>
              <a:ext cx="2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sz="10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383" name="Text Box 119"/>
            <p:cNvSpPr txBox="1">
              <a:spLocks noChangeArrowheads="1"/>
            </p:cNvSpPr>
            <p:nvPr/>
          </p:nvSpPr>
          <p:spPr bwMode="auto">
            <a:xfrm>
              <a:off x="3354" y="2129"/>
              <a:ext cx="2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11384" name="Group 120"/>
          <p:cNvGrpSpPr>
            <a:grpSpLocks/>
          </p:cNvGrpSpPr>
          <p:nvPr/>
        </p:nvGrpSpPr>
        <p:grpSpPr bwMode="auto">
          <a:xfrm>
            <a:off x="7006275" y="2863850"/>
            <a:ext cx="2166937" cy="1220788"/>
            <a:chOff x="4375" y="1804"/>
            <a:chExt cx="1365" cy="769"/>
          </a:xfrm>
        </p:grpSpPr>
        <p:sp>
          <p:nvSpPr>
            <p:cNvPr id="11385" name="Text Box 121"/>
            <p:cNvSpPr txBox="1">
              <a:spLocks noChangeArrowheads="1"/>
            </p:cNvSpPr>
            <p:nvPr/>
          </p:nvSpPr>
          <p:spPr bwMode="auto">
            <a:xfrm>
              <a:off x="4788" y="1889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386" name="AutoShape 122"/>
            <p:cNvSpPr>
              <a:spLocks noChangeArrowheads="1"/>
            </p:cNvSpPr>
            <p:nvPr/>
          </p:nvSpPr>
          <p:spPr bwMode="auto">
            <a:xfrm>
              <a:off x="4610" y="1972"/>
              <a:ext cx="351" cy="303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87" name="Line 123"/>
            <p:cNvSpPr>
              <a:spLocks noChangeShapeType="1"/>
            </p:cNvSpPr>
            <p:nvPr/>
          </p:nvSpPr>
          <p:spPr bwMode="auto">
            <a:xfrm rot="5400000">
              <a:off x="4678" y="1945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88" name="Text Box 124"/>
            <p:cNvSpPr txBox="1">
              <a:spLocks noChangeArrowheads="1"/>
            </p:cNvSpPr>
            <p:nvPr/>
          </p:nvSpPr>
          <p:spPr bwMode="auto">
            <a:xfrm>
              <a:off x="4625" y="1804"/>
              <a:ext cx="3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CH</a:t>
              </a:r>
              <a:r>
                <a:rPr lang="en-US" sz="1000" baseline="-25000">
                  <a:latin typeface="Times New Roman" pitchFamily="18" charset="0"/>
                </a:rPr>
                <a:t>2</a:t>
              </a: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89" name="Line 125"/>
            <p:cNvSpPr>
              <a:spLocks noChangeShapeType="1"/>
            </p:cNvSpPr>
            <p:nvPr/>
          </p:nvSpPr>
          <p:spPr bwMode="auto">
            <a:xfrm rot="18900000" flipV="1">
              <a:off x="4954" y="2103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90" name="Text Box 126"/>
            <p:cNvSpPr txBox="1">
              <a:spLocks noChangeArrowheads="1"/>
            </p:cNvSpPr>
            <p:nvPr/>
          </p:nvSpPr>
          <p:spPr bwMode="auto">
            <a:xfrm>
              <a:off x="4607" y="210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391" name="Line 127"/>
            <p:cNvSpPr>
              <a:spLocks noChangeShapeType="1"/>
            </p:cNvSpPr>
            <p:nvPr/>
          </p:nvSpPr>
          <p:spPr bwMode="auto">
            <a:xfrm rot="5400000">
              <a:off x="4679" y="2247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92" name="Line 128"/>
            <p:cNvSpPr>
              <a:spLocks noChangeShapeType="1"/>
            </p:cNvSpPr>
            <p:nvPr/>
          </p:nvSpPr>
          <p:spPr bwMode="auto">
            <a:xfrm rot="5400000">
              <a:off x="4848" y="2298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93" name="Text Box 129"/>
            <p:cNvSpPr txBox="1">
              <a:spLocks noChangeArrowheads="1"/>
            </p:cNvSpPr>
            <p:nvPr/>
          </p:nvSpPr>
          <p:spPr bwMode="auto">
            <a:xfrm>
              <a:off x="4810" y="2303"/>
              <a:ext cx="2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grpSp>
          <p:nvGrpSpPr>
            <p:cNvPr id="11394" name="Group 130"/>
            <p:cNvGrpSpPr>
              <a:grpSpLocks/>
            </p:cNvGrpSpPr>
            <p:nvPr/>
          </p:nvGrpSpPr>
          <p:grpSpPr bwMode="auto">
            <a:xfrm flipH="1">
              <a:off x="4589" y="2077"/>
              <a:ext cx="1" cy="92"/>
              <a:chOff x="2749" y="2683"/>
              <a:chExt cx="1" cy="149"/>
            </a:xfrm>
          </p:grpSpPr>
          <p:sp>
            <p:nvSpPr>
              <p:cNvPr id="11395" name="Line 131"/>
              <p:cNvSpPr>
                <a:spLocks noChangeShapeType="1"/>
              </p:cNvSpPr>
              <p:nvPr/>
            </p:nvSpPr>
            <p:spPr bwMode="auto">
              <a:xfrm rot="18900000" flipV="1">
                <a:off x="2708" y="2724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96" name="Line 132"/>
              <p:cNvSpPr>
                <a:spLocks noChangeShapeType="1"/>
              </p:cNvSpPr>
              <p:nvPr/>
            </p:nvSpPr>
            <p:spPr bwMode="auto">
              <a:xfrm rot="2700000">
                <a:off x="2709" y="2791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397" name="Text Box 133"/>
            <p:cNvSpPr txBox="1">
              <a:spLocks noChangeArrowheads="1"/>
            </p:cNvSpPr>
            <p:nvPr/>
          </p:nvSpPr>
          <p:spPr bwMode="auto">
            <a:xfrm>
              <a:off x="4375" y="2012"/>
              <a:ext cx="2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HO</a:t>
              </a:r>
            </a:p>
          </p:txBody>
        </p:sp>
        <p:sp>
          <p:nvSpPr>
            <p:cNvPr id="11398" name="Text Box 134"/>
            <p:cNvSpPr txBox="1">
              <a:spLocks noChangeArrowheads="1"/>
            </p:cNvSpPr>
            <p:nvPr/>
          </p:nvSpPr>
          <p:spPr bwMode="auto">
            <a:xfrm>
              <a:off x="4424" y="2129"/>
              <a:ext cx="2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399" name="Text Box 135"/>
            <p:cNvSpPr txBox="1">
              <a:spLocks noChangeArrowheads="1"/>
            </p:cNvSpPr>
            <p:nvPr/>
          </p:nvSpPr>
          <p:spPr bwMode="auto">
            <a:xfrm>
              <a:off x="5310" y="1885"/>
              <a:ext cx="1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1400" name="AutoShape 136"/>
            <p:cNvSpPr>
              <a:spLocks noChangeArrowheads="1"/>
            </p:cNvSpPr>
            <p:nvPr/>
          </p:nvSpPr>
          <p:spPr bwMode="auto">
            <a:xfrm>
              <a:off x="5134" y="1972"/>
              <a:ext cx="351" cy="303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01" name="Line 137"/>
            <p:cNvSpPr>
              <a:spLocks noChangeShapeType="1"/>
            </p:cNvSpPr>
            <p:nvPr/>
          </p:nvSpPr>
          <p:spPr bwMode="auto">
            <a:xfrm rot="5400000">
              <a:off x="5202" y="1945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02" name="Text Box 138"/>
            <p:cNvSpPr txBox="1">
              <a:spLocks noChangeArrowheads="1"/>
            </p:cNvSpPr>
            <p:nvPr/>
          </p:nvSpPr>
          <p:spPr bwMode="auto">
            <a:xfrm>
              <a:off x="5149" y="1804"/>
              <a:ext cx="3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CH</a:t>
              </a:r>
              <a:r>
                <a:rPr lang="en-US" sz="1000" baseline="-25000">
                  <a:latin typeface="Times New Roman" pitchFamily="18" charset="0"/>
                </a:rPr>
                <a:t>2</a:t>
              </a: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403" name="Line 139"/>
            <p:cNvSpPr>
              <a:spLocks noChangeShapeType="1"/>
            </p:cNvSpPr>
            <p:nvPr/>
          </p:nvSpPr>
          <p:spPr bwMode="auto">
            <a:xfrm rot="18900000" flipV="1">
              <a:off x="5478" y="2103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04" name="Line 140"/>
            <p:cNvSpPr>
              <a:spLocks noChangeShapeType="1"/>
            </p:cNvSpPr>
            <p:nvPr/>
          </p:nvSpPr>
          <p:spPr bwMode="auto">
            <a:xfrm rot="2700000">
              <a:off x="5479" y="2144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05" name="Text Box 141"/>
            <p:cNvSpPr txBox="1">
              <a:spLocks noChangeArrowheads="1"/>
            </p:cNvSpPr>
            <p:nvPr/>
          </p:nvSpPr>
          <p:spPr bwMode="auto">
            <a:xfrm>
              <a:off x="5483" y="2012"/>
              <a:ext cx="25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406" name="Text Box 142"/>
            <p:cNvSpPr txBox="1">
              <a:spLocks noChangeArrowheads="1"/>
            </p:cNvSpPr>
            <p:nvPr/>
          </p:nvSpPr>
          <p:spPr bwMode="auto">
            <a:xfrm>
              <a:off x="5512" y="2129"/>
              <a:ext cx="1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1407" name="Text Box 143"/>
            <p:cNvSpPr txBox="1">
              <a:spLocks noChangeArrowheads="1"/>
            </p:cNvSpPr>
            <p:nvPr/>
          </p:nvSpPr>
          <p:spPr bwMode="auto">
            <a:xfrm>
              <a:off x="5131" y="210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408" name="Line 144"/>
            <p:cNvSpPr>
              <a:spLocks noChangeShapeType="1"/>
            </p:cNvSpPr>
            <p:nvPr/>
          </p:nvSpPr>
          <p:spPr bwMode="auto">
            <a:xfrm rot="5400000">
              <a:off x="5203" y="2247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09" name="Line 145"/>
            <p:cNvSpPr>
              <a:spLocks noChangeShapeType="1"/>
            </p:cNvSpPr>
            <p:nvPr/>
          </p:nvSpPr>
          <p:spPr bwMode="auto">
            <a:xfrm rot="5400000">
              <a:off x="5372" y="2298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10" name="Text Box 146"/>
            <p:cNvSpPr txBox="1">
              <a:spLocks noChangeArrowheads="1"/>
            </p:cNvSpPr>
            <p:nvPr/>
          </p:nvSpPr>
          <p:spPr bwMode="auto">
            <a:xfrm>
              <a:off x="5334" y="2303"/>
              <a:ext cx="2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11411" name="Line 147"/>
            <p:cNvSpPr>
              <a:spLocks noChangeShapeType="1"/>
            </p:cNvSpPr>
            <p:nvPr/>
          </p:nvSpPr>
          <p:spPr bwMode="auto">
            <a:xfrm rot="2700000" flipH="1" flipV="1">
              <a:off x="5088" y="2103"/>
              <a:ext cx="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12" name="Text Box 148"/>
            <p:cNvSpPr txBox="1">
              <a:spLocks noChangeArrowheads="1"/>
            </p:cNvSpPr>
            <p:nvPr/>
          </p:nvSpPr>
          <p:spPr bwMode="auto">
            <a:xfrm>
              <a:off x="4920" y="2012"/>
              <a:ext cx="2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11413" name="Group 149"/>
            <p:cNvGrpSpPr>
              <a:grpSpLocks/>
            </p:cNvGrpSpPr>
            <p:nvPr/>
          </p:nvGrpSpPr>
          <p:grpSpPr bwMode="auto">
            <a:xfrm>
              <a:off x="5047" y="2400"/>
              <a:ext cx="338" cy="173"/>
              <a:chOff x="5315" y="2359"/>
              <a:chExt cx="338" cy="173"/>
            </a:xfrm>
          </p:grpSpPr>
          <p:sp>
            <p:nvSpPr>
              <p:cNvPr id="11414" name="Text Box 150"/>
              <p:cNvSpPr txBox="1">
                <a:spLocks noChangeArrowheads="1"/>
              </p:cNvSpPr>
              <p:nvPr/>
            </p:nvSpPr>
            <p:spPr bwMode="auto">
              <a:xfrm>
                <a:off x="5315" y="2359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11415" name="Text Box 151"/>
              <p:cNvSpPr txBox="1">
                <a:spLocks noChangeArrowheads="1"/>
              </p:cNvSpPr>
              <p:nvPr/>
            </p:nvSpPr>
            <p:spPr bwMode="auto">
              <a:xfrm>
                <a:off x="5371" y="2359"/>
                <a:ext cx="2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00FF"/>
                    </a:solidFill>
                    <a:latin typeface="Times New Roman" pitchFamily="18" charset="0"/>
                  </a:rPr>
                  <a:t>OH</a:t>
                </a:r>
              </a:p>
            </p:txBody>
          </p:sp>
        </p:grpSp>
      </p:grpSp>
      <p:sp>
        <p:nvSpPr>
          <p:cNvPr id="11416" name="AutoShape 152"/>
          <p:cNvSpPr>
            <a:spLocks noChangeArrowheads="1"/>
          </p:cNvSpPr>
          <p:nvPr/>
        </p:nvSpPr>
        <p:spPr bwMode="auto">
          <a:xfrm>
            <a:off x="6585587" y="3344863"/>
            <a:ext cx="469900" cy="139700"/>
          </a:xfrm>
          <a:prstGeom prst="rightArrow">
            <a:avLst>
              <a:gd name="adj1" fmla="val 50000"/>
              <a:gd name="adj2" fmla="val 84091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417" name="Group 153"/>
          <p:cNvGrpSpPr>
            <a:grpSpLocks/>
          </p:cNvGrpSpPr>
          <p:nvPr/>
        </p:nvGrpSpPr>
        <p:grpSpPr bwMode="auto">
          <a:xfrm>
            <a:off x="4082100" y="4083050"/>
            <a:ext cx="5029200" cy="1600200"/>
            <a:chOff x="2533" y="2572"/>
            <a:chExt cx="3168" cy="1008"/>
          </a:xfrm>
        </p:grpSpPr>
        <p:sp>
          <p:nvSpPr>
            <p:cNvPr id="11418" name="Rectangle 154"/>
            <p:cNvSpPr>
              <a:spLocks noChangeArrowheads="1"/>
            </p:cNvSpPr>
            <p:nvPr/>
          </p:nvSpPr>
          <p:spPr bwMode="auto">
            <a:xfrm>
              <a:off x="2533" y="2572"/>
              <a:ext cx="3168" cy="1008"/>
            </a:xfrm>
            <a:prstGeom prst="rect">
              <a:avLst/>
            </a:prstGeom>
            <a:solidFill>
              <a:srgbClr val="E5FF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419" name="Picture 155" descr="02-13c_CarbMolecul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" b="33377"/>
            <a:stretch>
              <a:fillRect/>
            </a:stretch>
          </p:blipFill>
          <p:spPr bwMode="auto">
            <a:xfrm>
              <a:off x="2693" y="2601"/>
              <a:ext cx="2915" cy="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082099" y="5754688"/>
            <a:ext cx="5048480" cy="1035050"/>
            <a:chOff x="4021137" y="5754688"/>
            <a:chExt cx="5048480" cy="1035050"/>
          </a:xfrm>
        </p:grpSpPr>
        <p:sp>
          <p:nvSpPr>
            <p:cNvPr id="11421" name="Rectangle 157"/>
            <p:cNvSpPr>
              <a:spLocks noChangeArrowheads="1"/>
            </p:cNvSpPr>
            <p:nvPr/>
          </p:nvSpPr>
          <p:spPr bwMode="auto">
            <a:xfrm>
              <a:off x="4021137" y="5754688"/>
              <a:ext cx="5029200" cy="1035050"/>
            </a:xfrm>
            <a:prstGeom prst="rect">
              <a:avLst/>
            </a:prstGeom>
            <a:solidFill>
              <a:srgbClr val="FFE7E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16" name="Picture 15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417" y="5843588"/>
              <a:ext cx="502920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71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5417 2.59259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901 2.59259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7101 -1.85185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16545 -1.8518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15417 -4.44444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901 -4.44444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15417 -2.96296E-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901 -2.96296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15417 4.44444E-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901 4.44444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1467 7.40741E-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1354 0.09699 0.02725 0.19421 0.04896 0.23889 C 0.07066 0.28356 0.10052 0.27593 0.13055 0.26852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1370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8976 7.40741E-7 L 0.11997 -0.04398 " pathEditMode="relative" rAng="0" ptsTypes="AAA">
                                      <p:cBhvr>
                                        <p:cTn id="12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19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animBg="1"/>
      <p:bldP spid="11267" grpId="0" uiExpand="1" animBg="1"/>
      <p:bldP spid="11269" grpId="0" uiExpand="1" build="p" bldLvl="3"/>
      <p:bldP spid="11270" grpId="0" uiExpand="1"/>
      <p:bldP spid="11270" grpId="1" uiExpand="1"/>
      <p:bldP spid="11271" grpId="0" uiExpand="1" animBg="1"/>
      <p:bldP spid="11272" grpId="0" uiExpand="1"/>
      <p:bldP spid="11272" grpId="1" uiExpand="1"/>
      <p:bldP spid="11298" grpId="0" uiExpand="1" animBg="1"/>
      <p:bldP spid="11298" grpId="1" uiExpand="1" animBg="1"/>
      <p:bldP spid="11299" grpId="0" uiExpand="1"/>
      <p:bldP spid="11300" grpId="0" uiExpand="1"/>
      <p:bldP spid="11301" grpId="0" uiExpand="1"/>
      <p:bldP spid="11301" grpId="1" uiExpand="1"/>
      <p:bldP spid="11302" grpId="0" uiExpand="1"/>
      <p:bldP spid="11302" grpId="1" uiExpand="1"/>
      <p:bldP spid="11303" grpId="0" uiExpand="1"/>
      <p:bldP spid="11303" grpId="1" uiExpand="1"/>
      <p:bldP spid="11304" grpId="0" uiExpand="1"/>
      <p:bldP spid="11304" grpId="1" uiExpand="1"/>
      <p:bldP spid="11305" grpId="0" uiExpand="1"/>
      <p:bldP spid="11305" grpId="1" uiExpand="1"/>
      <p:bldP spid="11306" grpId="0" uiExpand="1"/>
      <p:bldP spid="11306" grpId="1" uiExpand="1"/>
      <p:bldP spid="11307" grpId="0" uiExpand="1"/>
      <p:bldP spid="11307" grpId="1" uiExpand="1"/>
      <p:bldP spid="11308" grpId="0" uiExpand="1"/>
      <p:bldP spid="11308" grpId="1" uiExpand="1"/>
      <p:bldP spid="11309" grpId="0" uiExpand="1"/>
      <p:bldP spid="11309" grpId="1" uiExpand="1"/>
      <p:bldP spid="11310" grpId="0" uiExpand="1"/>
      <p:bldP spid="11311" grpId="0" uiExpand="1" animBg="1"/>
      <p:bldP spid="11348" grpId="0" uiExpand="1" animBg="1"/>
      <p:bldP spid="11416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Carbohydrates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02" y="2309737"/>
            <a:ext cx="9116748" cy="2340077"/>
            <a:chOff x="-1" y="2309737"/>
            <a:chExt cx="9116748" cy="2340077"/>
          </a:xfrm>
        </p:grpSpPr>
        <p:grpSp>
          <p:nvGrpSpPr>
            <p:cNvPr id="69648" name="Group 16"/>
            <p:cNvGrpSpPr>
              <a:grpSpLocks/>
            </p:cNvGrpSpPr>
            <p:nvPr/>
          </p:nvGrpSpPr>
          <p:grpSpPr bwMode="auto">
            <a:xfrm>
              <a:off x="1466855" y="2389540"/>
              <a:ext cx="2547938" cy="2190751"/>
              <a:chOff x="226" y="2351"/>
              <a:chExt cx="1605" cy="1380"/>
            </a:xfrm>
          </p:grpSpPr>
          <p:sp>
            <p:nvSpPr>
              <p:cNvPr id="69649" name="Text Box 17"/>
              <p:cNvSpPr txBox="1">
                <a:spLocks noChangeArrowheads="1"/>
              </p:cNvSpPr>
              <p:nvPr/>
            </p:nvSpPr>
            <p:spPr bwMode="auto">
              <a:xfrm>
                <a:off x="669" y="2512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650" name="AutoShape 18"/>
              <p:cNvSpPr>
                <a:spLocks noChangeArrowheads="1"/>
              </p:cNvSpPr>
              <p:nvPr/>
            </p:nvSpPr>
            <p:spPr bwMode="auto">
              <a:xfrm>
                <a:off x="385" y="2551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51" name="Text Box 19"/>
              <p:cNvSpPr txBox="1">
                <a:spLocks noChangeArrowheads="1"/>
              </p:cNvSpPr>
              <p:nvPr/>
            </p:nvSpPr>
            <p:spPr bwMode="auto">
              <a:xfrm>
                <a:off x="422" y="2351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652" name="Text Box 20"/>
              <p:cNvSpPr txBox="1">
                <a:spLocks noChangeArrowheads="1"/>
              </p:cNvSpPr>
              <p:nvPr/>
            </p:nvSpPr>
            <p:spPr bwMode="auto">
              <a:xfrm>
                <a:off x="285" y="2570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653" name="Text Box 21"/>
              <p:cNvSpPr txBox="1">
                <a:spLocks noChangeArrowheads="1"/>
              </p:cNvSpPr>
              <p:nvPr/>
            </p:nvSpPr>
            <p:spPr bwMode="auto">
              <a:xfrm>
                <a:off x="226" y="2801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</a:p>
            </p:txBody>
          </p:sp>
          <p:sp>
            <p:nvSpPr>
              <p:cNvPr id="69654" name="Text Box 22"/>
              <p:cNvSpPr txBox="1">
                <a:spLocks noChangeArrowheads="1"/>
              </p:cNvSpPr>
              <p:nvPr/>
            </p:nvSpPr>
            <p:spPr bwMode="auto">
              <a:xfrm>
                <a:off x="399" y="2801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655" name="Text Box 23"/>
              <p:cNvSpPr txBox="1">
                <a:spLocks noChangeArrowheads="1"/>
              </p:cNvSpPr>
              <p:nvPr/>
            </p:nvSpPr>
            <p:spPr bwMode="auto">
              <a:xfrm>
                <a:off x="425" y="3026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656" name="Line 24"/>
              <p:cNvSpPr>
                <a:spLocks noChangeShapeType="1"/>
              </p:cNvSpPr>
              <p:nvPr/>
            </p:nvSpPr>
            <p:spPr bwMode="auto">
              <a:xfrm>
                <a:off x="514" y="2933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57" name="Line 25"/>
              <p:cNvSpPr>
                <a:spLocks noChangeShapeType="1"/>
              </p:cNvSpPr>
              <p:nvPr/>
            </p:nvSpPr>
            <p:spPr bwMode="auto">
              <a:xfrm>
                <a:off x="514" y="299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58" name="Text Box 26"/>
              <p:cNvSpPr txBox="1">
                <a:spLocks noChangeArrowheads="1"/>
              </p:cNvSpPr>
              <p:nvPr/>
            </p:nvSpPr>
            <p:spPr bwMode="auto">
              <a:xfrm>
                <a:off x="683" y="2800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659" name="Text Box 27"/>
              <p:cNvSpPr txBox="1">
                <a:spLocks noChangeArrowheads="1"/>
              </p:cNvSpPr>
              <p:nvPr/>
            </p:nvSpPr>
            <p:spPr bwMode="auto">
              <a:xfrm>
                <a:off x="669" y="3019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660" name="Line 28"/>
              <p:cNvSpPr>
                <a:spLocks noChangeShapeType="1"/>
              </p:cNvSpPr>
              <p:nvPr/>
            </p:nvSpPr>
            <p:spPr bwMode="auto">
              <a:xfrm>
                <a:off x="768" y="292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1" name="Line 29"/>
              <p:cNvSpPr>
                <a:spLocks noChangeShapeType="1"/>
              </p:cNvSpPr>
              <p:nvPr/>
            </p:nvSpPr>
            <p:spPr bwMode="auto">
              <a:xfrm>
                <a:off x="768" y="299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2" name="Line 30"/>
              <p:cNvSpPr>
                <a:spLocks noChangeShapeType="1"/>
              </p:cNvSpPr>
              <p:nvPr/>
            </p:nvSpPr>
            <p:spPr bwMode="auto">
              <a:xfrm>
                <a:off x="381" y="270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3" name="Line 31"/>
              <p:cNvSpPr>
                <a:spLocks noChangeShapeType="1"/>
              </p:cNvSpPr>
              <p:nvPr/>
            </p:nvSpPr>
            <p:spPr bwMode="auto">
              <a:xfrm>
                <a:off x="381" y="276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4" name="Text Box 32"/>
              <p:cNvSpPr txBox="1">
                <a:spLocks noChangeArrowheads="1"/>
              </p:cNvSpPr>
              <p:nvPr/>
            </p:nvSpPr>
            <p:spPr bwMode="auto">
              <a:xfrm>
                <a:off x="807" y="2570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665" name="Line 33"/>
              <p:cNvSpPr>
                <a:spLocks noChangeShapeType="1"/>
              </p:cNvSpPr>
              <p:nvPr/>
            </p:nvSpPr>
            <p:spPr bwMode="auto">
              <a:xfrm>
                <a:off x="903" y="270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/>
            </p:nvSpPr>
            <p:spPr bwMode="auto">
              <a:xfrm>
                <a:off x="903" y="276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7" name="Text Box 35"/>
              <p:cNvSpPr txBox="1">
                <a:spLocks noChangeArrowheads="1"/>
              </p:cNvSpPr>
              <p:nvPr/>
            </p:nvSpPr>
            <p:spPr bwMode="auto">
              <a:xfrm>
                <a:off x="425" y="2574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/>
            </p:nvSpPr>
            <p:spPr bwMode="auto">
              <a:xfrm>
                <a:off x="514" y="248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69" name="Line 37"/>
              <p:cNvSpPr>
                <a:spLocks noChangeShapeType="1"/>
              </p:cNvSpPr>
              <p:nvPr/>
            </p:nvSpPr>
            <p:spPr bwMode="auto">
              <a:xfrm>
                <a:off x="514" y="254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70" name="Text Box 38"/>
              <p:cNvSpPr txBox="1">
                <a:spLocks noChangeArrowheads="1"/>
              </p:cNvSpPr>
              <p:nvPr/>
            </p:nvSpPr>
            <p:spPr bwMode="auto">
              <a:xfrm>
                <a:off x="313" y="3167"/>
                <a:ext cx="6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i="1"/>
                  <a:t>Glucose</a:t>
                </a:r>
              </a:p>
            </p:txBody>
          </p:sp>
          <p:sp>
            <p:nvSpPr>
              <p:cNvPr id="69671" name="Text Box 39"/>
              <p:cNvSpPr txBox="1">
                <a:spLocks noChangeArrowheads="1"/>
              </p:cNvSpPr>
              <p:nvPr/>
            </p:nvSpPr>
            <p:spPr bwMode="auto">
              <a:xfrm>
                <a:off x="1432" y="2512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672" name="AutoShape 40"/>
              <p:cNvSpPr>
                <a:spLocks noChangeArrowheads="1"/>
              </p:cNvSpPr>
              <p:nvPr/>
            </p:nvSpPr>
            <p:spPr bwMode="auto">
              <a:xfrm>
                <a:off x="1148" y="2551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73" name="Text Box 41"/>
              <p:cNvSpPr txBox="1">
                <a:spLocks noChangeArrowheads="1"/>
              </p:cNvSpPr>
              <p:nvPr/>
            </p:nvSpPr>
            <p:spPr bwMode="auto">
              <a:xfrm>
                <a:off x="1185" y="2351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674" name="Text Box 42"/>
              <p:cNvSpPr txBox="1">
                <a:spLocks noChangeArrowheads="1"/>
              </p:cNvSpPr>
              <p:nvPr/>
            </p:nvSpPr>
            <p:spPr bwMode="auto">
              <a:xfrm>
                <a:off x="1048" y="2570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675" name="Text Box 43"/>
              <p:cNvSpPr txBox="1">
                <a:spLocks noChangeArrowheads="1"/>
              </p:cNvSpPr>
              <p:nvPr/>
            </p:nvSpPr>
            <p:spPr bwMode="auto">
              <a:xfrm>
                <a:off x="889" y="2744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sz="1000" dirty="0"/>
                  <a:t>O</a:t>
                </a:r>
              </a:p>
            </p:txBody>
          </p:sp>
          <p:sp>
            <p:nvSpPr>
              <p:cNvPr id="69676" name="Text Box 44"/>
              <p:cNvSpPr txBox="1">
                <a:spLocks noChangeArrowheads="1"/>
              </p:cNvSpPr>
              <p:nvPr/>
            </p:nvSpPr>
            <p:spPr bwMode="auto">
              <a:xfrm>
                <a:off x="1162" y="2801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677" name="Text Box 45"/>
              <p:cNvSpPr txBox="1">
                <a:spLocks noChangeArrowheads="1"/>
              </p:cNvSpPr>
              <p:nvPr/>
            </p:nvSpPr>
            <p:spPr bwMode="auto">
              <a:xfrm>
                <a:off x="1188" y="3026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678" name="Line 46"/>
              <p:cNvSpPr>
                <a:spLocks noChangeShapeType="1"/>
              </p:cNvSpPr>
              <p:nvPr/>
            </p:nvSpPr>
            <p:spPr bwMode="auto">
              <a:xfrm>
                <a:off x="1277" y="2933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>
                <a:off x="1277" y="299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80" name="Text Box 48"/>
              <p:cNvSpPr txBox="1">
                <a:spLocks noChangeArrowheads="1"/>
              </p:cNvSpPr>
              <p:nvPr/>
            </p:nvSpPr>
            <p:spPr bwMode="auto">
              <a:xfrm>
                <a:off x="1446" y="2800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681" name="Text Box 49"/>
              <p:cNvSpPr txBox="1">
                <a:spLocks noChangeArrowheads="1"/>
              </p:cNvSpPr>
              <p:nvPr/>
            </p:nvSpPr>
            <p:spPr bwMode="auto">
              <a:xfrm>
                <a:off x="1432" y="3019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682" name="Line 50"/>
              <p:cNvSpPr>
                <a:spLocks noChangeShapeType="1"/>
              </p:cNvSpPr>
              <p:nvPr/>
            </p:nvSpPr>
            <p:spPr bwMode="auto">
              <a:xfrm>
                <a:off x="1531" y="292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83" name="Line 51"/>
              <p:cNvSpPr>
                <a:spLocks noChangeShapeType="1"/>
              </p:cNvSpPr>
              <p:nvPr/>
            </p:nvSpPr>
            <p:spPr bwMode="auto">
              <a:xfrm>
                <a:off x="1531" y="299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84" name="Line 52"/>
              <p:cNvSpPr>
                <a:spLocks noChangeShapeType="1"/>
              </p:cNvSpPr>
              <p:nvPr/>
            </p:nvSpPr>
            <p:spPr bwMode="auto">
              <a:xfrm>
                <a:off x="1144" y="270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85" name="Line 53"/>
              <p:cNvSpPr>
                <a:spLocks noChangeShapeType="1"/>
              </p:cNvSpPr>
              <p:nvPr/>
            </p:nvSpPr>
            <p:spPr bwMode="auto">
              <a:xfrm>
                <a:off x="1144" y="276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86" name="Text Box 54"/>
              <p:cNvSpPr txBox="1">
                <a:spLocks noChangeArrowheads="1"/>
              </p:cNvSpPr>
              <p:nvPr/>
            </p:nvSpPr>
            <p:spPr bwMode="auto">
              <a:xfrm>
                <a:off x="1570" y="2570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687" name="Text Box 55"/>
              <p:cNvSpPr txBox="1">
                <a:spLocks noChangeArrowheads="1"/>
              </p:cNvSpPr>
              <p:nvPr/>
            </p:nvSpPr>
            <p:spPr bwMode="auto">
              <a:xfrm>
                <a:off x="1581" y="2801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688" name="Line 56"/>
              <p:cNvSpPr>
                <a:spLocks noChangeShapeType="1"/>
              </p:cNvSpPr>
              <p:nvPr/>
            </p:nvSpPr>
            <p:spPr bwMode="auto">
              <a:xfrm>
                <a:off x="1666" y="270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89" name="Line 57"/>
              <p:cNvSpPr>
                <a:spLocks noChangeShapeType="1"/>
              </p:cNvSpPr>
              <p:nvPr/>
            </p:nvSpPr>
            <p:spPr bwMode="auto">
              <a:xfrm>
                <a:off x="1666" y="276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90" name="Text Box 58"/>
              <p:cNvSpPr txBox="1">
                <a:spLocks noChangeArrowheads="1"/>
              </p:cNvSpPr>
              <p:nvPr/>
            </p:nvSpPr>
            <p:spPr bwMode="auto">
              <a:xfrm>
                <a:off x="1188" y="2574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691" name="Line 59"/>
              <p:cNvSpPr>
                <a:spLocks noChangeShapeType="1"/>
              </p:cNvSpPr>
              <p:nvPr/>
            </p:nvSpPr>
            <p:spPr bwMode="auto">
              <a:xfrm>
                <a:off x="1277" y="248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92" name="Line 60"/>
              <p:cNvSpPr>
                <a:spLocks noChangeShapeType="1"/>
              </p:cNvSpPr>
              <p:nvPr/>
            </p:nvSpPr>
            <p:spPr bwMode="auto">
              <a:xfrm>
                <a:off x="1277" y="254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93" name="Text Box 61"/>
              <p:cNvSpPr txBox="1">
                <a:spLocks noChangeArrowheads="1"/>
              </p:cNvSpPr>
              <p:nvPr/>
            </p:nvSpPr>
            <p:spPr bwMode="auto">
              <a:xfrm>
                <a:off x="1076" y="3167"/>
                <a:ext cx="6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i="1"/>
                  <a:t>Glucose</a:t>
                </a:r>
              </a:p>
            </p:txBody>
          </p:sp>
          <p:sp>
            <p:nvSpPr>
              <p:cNvPr id="69694" name="Line 62"/>
              <p:cNvSpPr>
                <a:spLocks noChangeShapeType="1"/>
              </p:cNvSpPr>
              <p:nvPr/>
            </p:nvSpPr>
            <p:spPr bwMode="auto">
              <a:xfrm rot="5400000">
                <a:off x="928" y="279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95" name="Line 63"/>
              <p:cNvSpPr>
                <a:spLocks noChangeShapeType="1"/>
              </p:cNvSpPr>
              <p:nvPr/>
            </p:nvSpPr>
            <p:spPr bwMode="auto">
              <a:xfrm rot="5400000">
                <a:off x="1116" y="279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96" name="Text Box 64"/>
              <p:cNvSpPr txBox="1">
                <a:spLocks noChangeArrowheads="1"/>
              </p:cNvSpPr>
              <p:nvPr/>
            </p:nvSpPr>
            <p:spPr bwMode="auto">
              <a:xfrm>
                <a:off x="313" y="3324"/>
                <a:ext cx="1393" cy="407"/>
              </a:xfrm>
              <a:prstGeom prst="rect">
                <a:avLst/>
              </a:prstGeom>
              <a:solidFill>
                <a:srgbClr val="E3E2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dirty="0"/>
                  <a:t>Maltose</a:t>
                </a:r>
                <a:br>
                  <a:rPr lang="en-US" dirty="0"/>
                </a:br>
                <a:r>
                  <a:rPr lang="en-US" dirty="0"/>
                  <a:t>(Grain Sugar)</a:t>
                </a:r>
              </a:p>
            </p:txBody>
          </p:sp>
        </p:grpSp>
        <p:grpSp>
          <p:nvGrpSpPr>
            <p:cNvPr id="69697" name="Group 65"/>
            <p:cNvGrpSpPr>
              <a:grpSpLocks/>
            </p:cNvGrpSpPr>
            <p:nvPr/>
          </p:nvGrpSpPr>
          <p:grpSpPr bwMode="auto">
            <a:xfrm>
              <a:off x="3902872" y="2384773"/>
              <a:ext cx="2484438" cy="2184398"/>
              <a:chOff x="1850" y="2230"/>
              <a:chExt cx="1565" cy="1376"/>
            </a:xfrm>
          </p:grpSpPr>
          <p:sp>
            <p:nvSpPr>
              <p:cNvPr id="69698" name="Line 66"/>
              <p:cNvSpPr>
                <a:spLocks noChangeShapeType="1"/>
              </p:cNvSpPr>
              <p:nvPr/>
            </p:nvSpPr>
            <p:spPr bwMode="auto">
              <a:xfrm rot="-3600000">
                <a:off x="2565" y="257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99" name="Text Box 67"/>
              <p:cNvSpPr txBox="1">
                <a:spLocks noChangeArrowheads="1"/>
              </p:cNvSpPr>
              <p:nvPr/>
            </p:nvSpPr>
            <p:spPr bwMode="auto">
              <a:xfrm>
                <a:off x="3016" y="2391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700" name="AutoShape 68"/>
              <p:cNvSpPr>
                <a:spLocks noChangeArrowheads="1"/>
              </p:cNvSpPr>
              <p:nvPr/>
            </p:nvSpPr>
            <p:spPr bwMode="auto">
              <a:xfrm>
                <a:off x="2732" y="2430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01" name="Text Box 69"/>
              <p:cNvSpPr txBox="1">
                <a:spLocks noChangeArrowheads="1"/>
              </p:cNvSpPr>
              <p:nvPr/>
            </p:nvSpPr>
            <p:spPr bwMode="auto">
              <a:xfrm>
                <a:off x="2769" y="2230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702" name="Text Box 70"/>
              <p:cNvSpPr txBox="1">
                <a:spLocks noChangeArrowheads="1"/>
              </p:cNvSpPr>
              <p:nvPr/>
            </p:nvSpPr>
            <p:spPr bwMode="auto">
              <a:xfrm>
                <a:off x="2656" y="2449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703" name="Text Box 71"/>
              <p:cNvSpPr txBox="1">
                <a:spLocks noChangeArrowheads="1"/>
              </p:cNvSpPr>
              <p:nvPr/>
            </p:nvSpPr>
            <p:spPr bwMode="auto">
              <a:xfrm>
                <a:off x="2746" y="2680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04" name="Text Box 72"/>
              <p:cNvSpPr txBox="1">
                <a:spLocks noChangeArrowheads="1"/>
              </p:cNvSpPr>
              <p:nvPr/>
            </p:nvSpPr>
            <p:spPr bwMode="auto">
              <a:xfrm>
                <a:off x="2772" y="2905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05" name="Line 73"/>
              <p:cNvSpPr>
                <a:spLocks noChangeShapeType="1"/>
              </p:cNvSpPr>
              <p:nvPr/>
            </p:nvSpPr>
            <p:spPr bwMode="auto">
              <a:xfrm>
                <a:off x="2861" y="281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06" name="Line 74"/>
              <p:cNvSpPr>
                <a:spLocks noChangeShapeType="1"/>
              </p:cNvSpPr>
              <p:nvPr/>
            </p:nvSpPr>
            <p:spPr bwMode="auto">
              <a:xfrm>
                <a:off x="2861" y="2878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07" name="Text Box 75"/>
              <p:cNvSpPr txBox="1">
                <a:spLocks noChangeArrowheads="1"/>
              </p:cNvSpPr>
              <p:nvPr/>
            </p:nvSpPr>
            <p:spPr bwMode="auto">
              <a:xfrm>
                <a:off x="3030" y="2679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08" name="Text Box 76"/>
              <p:cNvSpPr txBox="1">
                <a:spLocks noChangeArrowheads="1"/>
              </p:cNvSpPr>
              <p:nvPr/>
            </p:nvSpPr>
            <p:spPr bwMode="auto">
              <a:xfrm>
                <a:off x="3016" y="2898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09" name="Line 77"/>
              <p:cNvSpPr>
                <a:spLocks noChangeShapeType="1"/>
              </p:cNvSpPr>
              <p:nvPr/>
            </p:nvSpPr>
            <p:spPr bwMode="auto">
              <a:xfrm>
                <a:off x="3115" y="280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0" name="Line 78"/>
              <p:cNvSpPr>
                <a:spLocks noChangeShapeType="1"/>
              </p:cNvSpPr>
              <p:nvPr/>
            </p:nvSpPr>
            <p:spPr bwMode="auto">
              <a:xfrm>
                <a:off x="3115" y="287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1" name="Line 79"/>
              <p:cNvSpPr>
                <a:spLocks noChangeShapeType="1"/>
              </p:cNvSpPr>
              <p:nvPr/>
            </p:nvSpPr>
            <p:spPr bwMode="auto">
              <a:xfrm>
                <a:off x="2728" y="258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2" name="Line 80"/>
              <p:cNvSpPr>
                <a:spLocks noChangeShapeType="1"/>
              </p:cNvSpPr>
              <p:nvPr/>
            </p:nvSpPr>
            <p:spPr bwMode="auto">
              <a:xfrm>
                <a:off x="2728" y="264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3" name="Text Box 81"/>
              <p:cNvSpPr txBox="1">
                <a:spLocks noChangeArrowheads="1"/>
              </p:cNvSpPr>
              <p:nvPr/>
            </p:nvSpPr>
            <p:spPr bwMode="auto">
              <a:xfrm>
                <a:off x="3154" y="2449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714" name="Text Box 82"/>
              <p:cNvSpPr txBox="1">
                <a:spLocks noChangeArrowheads="1"/>
              </p:cNvSpPr>
              <p:nvPr/>
            </p:nvSpPr>
            <p:spPr bwMode="auto">
              <a:xfrm>
                <a:off x="3165" y="2680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15" name="Line 83"/>
              <p:cNvSpPr>
                <a:spLocks noChangeShapeType="1"/>
              </p:cNvSpPr>
              <p:nvPr/>
            </p:nvSpPr>
            <p:spPr bwMode="auto">
              <a:xfrm>
                <a:off x="3250" y="258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6" name="Line 84"/>
              <p:cNvSpPr>
                <a:spLocks noChangeShapeType="1"/>
              </p:cNvSpPr>
              <p:nvPr/>
            </p:nvSpPr>
            <p:spPr bwMode="auto">
              <a:xfrm>
                <a:off x="3250" y="264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7" name="Text Box 85"/>
              <p:cNvSpPr txBox="1">
                <a:spLocks noChangeArrowheads="1"/>
              </p:cNvSpPr>
              <p:nvPr/>
            </p:nvSpPr>
            <p:spPr bwMode="auto">
              <a:xfrm>
                <a:off x="2772" y="2453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18" name="Line 86"/>
              <p:cNvSpPr>
                <a:spLocks noChangeShapeType="1"/>
              </p:cNvSpPr>
              <p:nvPr/>
            </p:nvSpPr>
            <p:spPr bwMode="auto">
              <a:xfrm>
                <a:off x="2861" y="236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19" name="Line 87"/>
              <p:cNvSpPr>
                <a:spLocks noChangeShapeType="1"/>
              </p:cNvSpPr>
              <p:nvPr/>
            </p:nvSpPr>
            <p:spPr bwMode="auto">
              <a:xfrm>
                <a:off x="2861" y="242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20" name="Text Box 88"/>
              <p:cNvSpPr txBox="1">
                <a:spLocks noChangeArrowheads="1"/>
              </p:cNvSpPr>
              <p:nvPr/>
            </p:nvSpPr>
            <p:spPr bwMode="auto">
              <a:xfrm>
                <a:off x="2684" y="3010"/>
                <a:ext cx="6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i="1"/>
                  <a:t>Glucose</a:t>
                </a:r>
              </a:p>
            </p:txBody>
          </p:sp>
          <p:sp>
            <p:nvSpPr>
              <p:cNvPr id="69721" name="Text Box 89"/>
              <p:cNvSpPr txBox="1">
                <a:spLocks noChangeArrowheads="1"/>
              </p:cNvSpPr>
              <p:nvPr/>
            </p:nvSpPr>
            <p:spPr bwMode="auto">
              <a:xfrm>
                <a:off x="2299" y="2400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722" name="AutoShape 90"/>
              <p:cNvSpPr>
                <a:spLocks noChangeArrowheads="1"/>
              </p:cNvSpPr>
              <p:nvPr/>
            </p:nvSpPr>
            <p:spPr bwMode="auto">
              <a:xfrm>
                <a:off x="2015" y="2439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23" name="Text Box 91"/>
              <p:cNvSpPr txBox="1">
                <a:spLocks noChangeArrowheads="1"/>
              </p:cNvSpPr>
              <p:nvPr/>
            </p:nvSpPr>
            <p:spPr bwMode="auto">
              <a:xfrm>
                <a:off x="2052" y="2239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724" name="Text Box 92"/>
              <p:cNvSpPr txBox="1">
                <a:spLocks noChangeArrowheads="1"/>
              </p:cNvSpPr>
              <p:nvPr/>
            </p:nvSpPr>
            <p:spPr bwMode="auto">
              <a:xfrm>
                <a:off x="1850" y="2458"/>
                <a:ext cx="2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  <a:endParaRPr lang="en-US" sz="1000" baseline="-25000"/>
              </a:p>
            </p:txBody>
          </p:sp>
          <p:sp>
            <p:nvSpPr>
              <p:cNvPr id="69725" name="Text Box 93"/>
              <p:cNvSpPr txBox="1">
                <a:spLocks noChangeArrowheads="1"/>
              </p:cNvSpPr>
              <p:nvPr/>
            </p:nvSpPr>
            <p:spPr bwMode="auto">
              <a:xfrm>
                <a:off x="1872" y="2689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26" name="Text Box 94"/>
              <p:cNvSpPr txBox="1">
                <a:spLocks noChangeArrowheads="1"/>
              </p:cNvSpPr>
              <p:nvPr/>
            </p:nvSpPr>
            <p:spPr bwMode="auto">
              <a:xfrm>
                <a:off x="2029" y="2689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27" name="Text Box 95"/>
              <p:cNvSpPr txBox="1">
                <a:spLocks noChangeArrowheads="1"/>
              </p:cNvSpPr>
              <p:nvPr/>
            </p:nvSpPr>
            <p:spPr bwMode="auto">
              <a:xfrm>
                <a:off x="2055" y="2914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28" name="Line 96"/>
              <p:cNvSpPr>
                <a:spLocks noChangeShapeType="1"/>
              </p:cNvSpPr>
              <p:nvPr/>
            </p:nvSpPr>
            <p:spPr bwMode="auto">
              <a:xfrm>
                <a:off x="2144" y="282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29" name="Line 97"/>
              <p:cNvSpPr>
                <a:spLocks noChangeShapeType="1"/>
              </p:cNvSpPr>
              <p:nvPr/>
            </p:nvSpPr>
            <p:spPr bwMode="auto">
              <a:xfrm>
                <a:off x="2144" y="288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30" name="Text Box 98"/>
              <p:cNvSpPr txBox="1">
                <a:spLocks noChangeArrowheads="1"/>
              </p:cNvSpPr>
              <p:nvPr/>
            </p:nvSpPr>
            <p:spPr bwMode="auto">
              <a:xfrm>
                <a:off x="2313" y="2688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31" name="Text Box 99"/>
              <p:cNvSpPr txBox="1">
                <a:spLocks noChangeArrowheads="1"/>
              </p:cNvSpPr>
              <p:nvPr/>
            </p:nvSpPr>
            <p:spPr bwMode="auto">
              <a:xfrm>
                <a:off x="2299" y="2907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32" name="Line 100"/>
              <p:cNvSpPr>
                <a:spLocks noChangeShapeType="1"/>
              </p:cNvSpPr>
              <p:nvPr/>
            </p:nvSpPr>
            <p:spPr bwMode="auto">
              <a:xfrm>
                <a:off x="2398" y="281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33" name="Line 101"/>
              <p:cNvSpPr>
                <a:spLocks noChangeShapeType="1"/>
              </p:cNvSpPr>
              <p:nvPr/>
            </p:nvSpPr>
            <p:spPr bwMode="auto">
              <a:xfrm>
                <a:off x="2398" y="288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34" name="Line 102"/>
              <p:cNvSpPr>
                <a:spLocks noChangeShapeType="1"/>
              </p:cNvSpPr>
              <p:nvPr/>
            </p:nvSpPr>
            <p:spPr bwMode="auto">
              <a:xfrm>
                <a:off x="2011" y="258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35" name="Line 103"/>
              <p:cNvSpPr>
                <a:spLocks noChangeShapeType="1"/>
              </p:cNvSpPr>
              <p:nvPr/>
            </p:nvSpPr>
            <p:spPr bwMode="auto">
              <a:xfrm>
                <a:off x="2011" y="265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36" name="Text Box 104"/>
              <p:cNvSpPr txBox="1">
                <a:spLocks noChangeArrowheads="1"/>
              </p:cNvSpPr>
              <p:nvPr/>
            </p:nvSpPr>
            <p:spPr bwMode="auto">
              <a:xfrm>
                <a:off x="2543" y="2574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</a:t>
                </a:r>
                <a:endParaRPr lang="en-US" sz="1000" baseline="-25000"/>
              </a:p>
            </p:txBody>
          </p:sp>
          <p:sp>
            <p:nvSpPr>
              <p:cNvPr id="69737" name="Text Box 105"/>
              <p:cNvSpPr txBox="1">
                <a:spLocks noChangeArrowheads="1"/>
              </p:cNvSpPr>
              <p:nvPr/>
            </p:nvSpPr>
            <p:spPr bwMode="auto">
              <a:xfrm>
                <a:off x="2416" y="2689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38" name="Line 106"/>
              <p:cNvSpPr>
                <a:spLocks noChangeShapeType="1"/>
              </p:cNvSpPr>
              <p:nvPr/>
            </p:nvSpPr>
            <p:spPr bwMode="auto">
              <a:xfrm>
                <a:off x="2533" y="258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39" name="Line 107"/>
              <p:cNvSpPr>
                <a:spLocks noChangeShapeType="1"/>
              </p:cNvSpPr>
              <p:nvPr/>
            </p:nvSpPr>
            <p:spPr bwMode="auto">
              <a:xfrm>
                <a:off x="2533" y="265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40" name="Text Box 108"/>
              <p:cNvSpPr txBox="1">
                <a:spLocks noChangeArrowheads="1"/>
              </p:cNvSpPr>
              <p:nvPr/>
            </p:nvSpPr>
            <p:spPr bwMode="auto">
              <a:xfrm>
                <a:off x="2055" y="2462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41" name="Line 109"/>
              <p:cNvSpPr>
                <a:spLocks noChangeShapeType="1"/>
              </p:cNvSpPr>
              <p:nvPr/>
            </p:nvSpPr>
            <p:spPr bwMode="auto">
              <a:xfrm>
                <a:off x="2144" y="236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42" name="Line 110"/>
              <p:cNvSpPr>
                <a:spLocks noChangeShapeType="1"/>
              </p:cNvSpPr>
              <p:nvPr/>
            </p:nvSpPr>
            <p:spPr bwMode="auto">
              <a:xfrm>
                <a:off x="2144" y="243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43" name="Text Box 111"/>
              <p:cNvSpPr txBox="1">
                <a:spLocks noChangeArrowheads="1"/>
              </p:cNvSpPr>
              <p:nvPr/>
            </p:nvSpPr>
            <p:spPr bwMode="auto">
              <a:xfrm>
                <a:off x="1943" y="3011"/>
                <a:ext cx="6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i="1"/>
                  <a:t>Galactose</a:t>
                </a:r>
              </a:p>
            </p:txBody>
          </p:sp>
          <p:sp>
            <p:nvSpPr>
              <p:cNvPr id="69744" name="Line 112"/>
              <p:cNvSpPr>
                <a:spLocks noChangeShapeType="1"/>
              </p:cNvSpPr>
              <p:nvPr/>
            </p:nvSpPr>
            <p:spPr bwMode="auto">
              <a:xfrm rot="-3600000">
                <a:off x="2701" y="265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45" name="Text Box 113"/>
              <p:cNvSpPr txBox="1">
                <a:spLocks noChangeArrowheads="1"/>
              </p:cNvSpPr>
              <p:nvPr/>
            </p:nvSpPr>
            <p:spPr bwMode="auto">
              <a:xfrm>
                <a:off x="1943" y="3199"/>
                <a:ext cx="1368" cy="40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dirty="0"/>
                  <a:t>Lactose</a:t>
                </a:r>
                <a:br>
                  <a:rPr lang="en-US" dirty="0"/>
                </a:br>
                <a:r>
                  <a:rPr lang="en-US" dirty="0"/>
                  <a:t>(Milk Sugar)</a:t>
                </a:r>
              </a:p>
            </p:txBody>
          </p:sp>
        </p:grpSp>
        <p:grpSp>
          <p:nvGrpSpPr>
            <p:cNvPr id="69746" name="Group 114"/>
            <p:cNvGrpSpPr>
              <a:grpSpLocks/>
            </p:cNvGrpSpPr>
            <p:nvPr/>
          </p:nvGrpSpPr>
          <p:grpSpPr bwMode="auto">
            <a:xfrm>
              <a:off x="6275388" y="2345089"/>
              <a:ext cx="2830512" cy="2235201"/>
              <a:chOff x="3341" y="3024"/>
              <a:chExt cx="1783" cy="1408"/>
            </a:xfrm>
          </p:grpSpPr>
          <p:sp>
            <p:nvSpPr>
              <p:cNvPr id="69747" name="Text Box 115"/>
              <p:cNvSpPr txBox="1">
                <a:spLocks noChangeArrowheads="1"/>
              </p:cNvSpPr>
              <p:nvPr/>
            </p:nvSpPr>
            <p:spPr bwMode="auto">
              <a:xfrm>
                <a:off x="3784" y="3185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748" name="AutoShape 116"/>
              <p:cNvSpPr>
                <a:spLocks noChangeArrowheads="1"/>
              </p:cNvSpPr>
              <p:nvPr/>
            </p:nvSpPr>
            <p:spPr bwMode="auto">
              <a:xfrm>
                <a:off x="3500" y="3224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49" name="Text Box 117"/>
              <p:cNvSpPr txBox="1">
                <a:spLocks noChangeArrowheads="1"/>
              </p:cNvSpPr>
              <p:nvPr/>
            </p:nvSpPr>
            <p:spPr bwMode="auto">
              <a:xfrm>
                <a:off x="3537" y="3024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750" name="Text Box 118"/>
              <p:cNvSpPr txBox="1">
                <a:spLocks noChangeArrowheads="1"/>
              </p:cNvSpPr>
              <p:nvPr/>
            </p:nvSpPr>
            <p:spPr bwMode="auto">
              <a:xfrm>
                <a:off x="3400" y="3243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751" name="Text Box 119"/>
              <p:cNvSpPr txBox="1">
                <a:spLocks noChangeArrowheads="1"/>
              </p:cNvSpPr>
              <p:nvPr/>
            </p:nvSpPr>
            <p:spPr bwMode="auto">
              <a:xfrm>
                <a:off x="3341" y="3474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</a:p>
            </p:txBody>
          </p:sp>
          <p:sp>
            <p:nvSpPr>
              <p:cNvPr id="69752" name="Text Box 120"/>
              <p:cNvSpPr txBox="1">
                <a:spLocks noChangeArrowheads="1"/>
              </p:cNvSpPr>
              <p:nvPr/>
            </p:nvSpPr>
            <p:spPr bwMode="auto">
              <a:xfrm>
                <a:off x="3514" y="3474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53" name="Text Box 121"/>
              <p:cNvSpPr txBox="1">
                <a:spLocks noChangeArrowheads="1"/>
              </p:cNvSpPr>
              <p:nvPr/>
            </p:nvSpPr>
            <p:spPr bwMode="auto">
              <a:xfrm>
                <a:off x="3540" y="3699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54" name="Line 122"/>
              <p:cNvSpPr>
                <a:spLocks noChangeShapeType="1"/>
              </p:cNvSpPr>
              <p:nvPr/>
            </p:nvSpPr>
            <p:spPr bwMode="auto">
              <a:xfrm>
                <a:off x="3629" y="360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55" name="Line 123"/>
              <p:cNvSpPr>
                <a:spLocks noChangeShapeType="1"/>
              </p:cNvSpPr>
              <p:nvPr/>
            </p:nvSpPr>
            <p:spPr bwMode="auto">
              <a:xfrm>
                <a:off x="3629" y="367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56" name="Text Box 124"/>
              <p:cNvSpPr txBox="1">
                <a:spLocks noChangeArrowheads="1"/>
              </p:cNvSpPr>
              <p:nvPr/>
            </p:nvSpPr>
            <p:spPr bwMode="auto">
              <a:xfrm>
                <a:off x="3798" y="3473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57" name="Text Box 125"/>
              <p:cNvSpPr txBox="1">
                <a:spLocks noChangeArrowheads="1"/>
              </p:cNvSpPr>
              <p:nvPr/>
            </p:nvSpPr>
            <p:spPr bwMode="auto">
              <a:xfrm>
                <a:off x="3784" y="3692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58" name="Line 126"/>
              <p:cNvSpPr>
                <a:spLocks noChangeShapeType="1"/>
              </p:cNvSpPr>
              <p:nvPr/>
            </p:nvSpPr>
            <p:spPr bwMode="auto">
              <a:xfrm>
                <a:off x="3883" y="359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59" name="Line 127"/>
              <p:cNvSpPr>
                <a:spLocks noChangeShapeType="1"/>
              </p:cNvSpPr>
              <p:nvPr/>
            </p:nvSpPr>
            <p:spPr bwMode="auto">
              <a:xfrm>
                <a:off x="3883" y="366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0" name="Line 128"/>
              <p:cNvSpPr>
                <a:spLocks noChangeShapeType="1"/>
              </p:cNvSpPr>
              <p:nvPr/>
            </p:nvSpPr>
            <p:spPr bwMode="auto">
              <a:xfrm>
                <a:off x="3496" y="337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1" name="Line 129"/>
              <p:cNvSpPr>
                <a:spLocks noChangeShapeType="1"/>
              </p:cNvSpPr>
              <p:nvPr/>
            </p:nvSpPr>
            <p:spPr bwMode="auto">
              <a:xfrm>
                <a:off x="3496" y="344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2" name="Text Box 130"/>
              <p:cNvSpPr txBox="1">
                <a:spLocks noChangeArrowheads="1"/>
              </p:cNvSpPr>
              <p:nvPr/>
            </p:nvSpPr>
            <p:spPr bwMode="auto">
              <a:xfrm>
                <a:off x="3922" y="3243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763" name="Text Box 131"/>
              <p:cNvSpPr txBox="1">
                <a:spLocks noChangeArrowheads="1"/>
              </p:cNvSpPr>
              <p:nvPr/>
            </p:nvSpPr>
            <p:spPr bwMode="auto">
              <a:xfrm>
                <a:off x="4019" y="3482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sz="1000" dirty="0"/>
                  <a:t>O</a:t>
                </a:r>
              </a:p>
            </p:txBody>
          </p:sp>
          <p:sp>
            <p:nvSpPr>
              <p:cNvPr id="69764" name="Line 132"/>
              <p:cNvSpPr>
                <a:spLocks noChangeShapeType="1"/>
              </p:cNvSpPr>
              <p:nvPr/>
            </p:nvSpPr>
            <p:spPr bwMode="auto">
              <a:xfrm>
                <a:off x="4018" y="337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5" name="Line 133"/>
              <p:cNvSpPr>
                <a:spLocks noChangeShapeType="1"/>
              </p:cNvSpPr>
              <p:nvPr/>
            </p:nvSpPr>
            <p:spPr bwMode="auto">
              <a:xfrm>
                <a:off x="4018" y="344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6" name="Text Box 134"/>
              <p:cNvSpPr txBox="1">
                <a:spLocks noChangeArrowheads="1"/>
              </p:cNvSpPr>
              <p:nvPr/>
            </p:nvSpPr>
            <p:spPr bwMode="auto">
              <a:xfrm>
                <a:off x="3540" y="3247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67" name="Line 135"/>
              <p:cNvSpPr>
                <a:spLocks noChangeShapeType="1"/>
              </p:cNvSpPr>
              <p:nvPr/>
            </p:nvSpPr>
            <p:spPr bwMode="auto">
              <a:xfrm>
                <a:off x="3629" y="315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8" name="Line 136"/>
              <p:cNvSpPr>
                <a:spLocks noChangeShapeType="1"/>
              </p:cNvSpPr>
              <p:nvPr/>
            </p:nvSpPr>
            <p:spPr bwMode="auto">
              <a:xfrm>
                <a:off x="3629" y="322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69" name="Text Box 137"/>
              <p:cNvSpPr txBox="1">
                <a:spLocks noChangeArrowheads="1"/>
              </p:cNvSpPr>
              <p:nvPr/>
            </p:nvSpPr>
            <p:spPr bwMode="auto">
              <a:xfrm>
                <a:off x="3428" y="3852"/>
                <a:ext cx="6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i="1"/>
                  <a:t>Glucose</a:t>
                </a:r>
              </a:p>
            </p:txBody>
          </p:sp>
          <p:sp>
            <p:nvSpPr>
              <p:cNvPr id="69770" name="AutoShape 138"/>
              <p:cNvSpPr>
                <a:spLocks noChangeArrowheads="1"/>
              </p:cNvSpPr>
              <p:nvPr/>
            </p:nvSpPr>
            <p:spPr bwMode="auto">
              <a:xfrm>
                <a:off x="4262" y="3420"/>
                <a:ext cx="549" cy="237"/>
              </a:xfrm>
              <a:prstGeom prst="pentagon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71" name="Text Box 139"/>
              <p:cNvSpPr txBox="1">
                <a:spLocks noChangeArrowheads="1"/>
              </p:cNvSpPr>
              <p:nvPr/>
            </p:nvSpPr>
            <p:spPr bwMode="auto">
              <a:xfrm>
                <a:off x="4390" y="3339"/>
                <a:ext cx="2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/>
                  <a:t>O</a:t>
                </a:r>
              </a:p>
            </p:txBody>
          </p:sp>
          <p:sp>
            <p:nvSpPr>
              <p:cNvPr id="69772" name="Text Box 140"/>
              <p:cNvSpPr txBox="1">
                <a:spLocks noChangeArrowheads="1"/>
              </p:cNvSpPr>
              <p:nvPr/>
            </p:nvSpPr>
            <p:spPr bwMode="auto">
              <a:xfrm>
                <a:off x="4542" y="3475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</a:p>
            </p:txBody>
          </p:sp>
          <p:sp>
            <p:nvSpPr>
              <p:cNvPr id="69773" name="Text Box 141"/>
              <p:cNvSpPr txBox="1">
                <a:spLocks noChangeArrowheads="1"/>
              </p:cNvSpPr>
              <p:nvPr/>
            </p:nvSpPr>
            <p:spPr bwMode="auto">
              <a:xfrm>
                <a:off x="4289" y="3475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74" name="Text Box 142"/>
              <p:cNvSpPr txBox="1">
                <a:spLocks noChangeArrowheads="1"/>
              </p:cNvSpPr>
              <p:nvPr/>
            </p:nvSpPr>
            <p:spPr bwMode="auto">
              <a:xfrm>
                <a:off x="4614" y="3687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75" name="Text Box 143"/>
              <p:cNvSpPr txBox="1">
                <a:spLocks noChangeArrowheads="1"/>
              </p:cNvSpPr>
              <p:nvPr/>
            </p:nvSpPr>
            <p:spPr bwMode="auto">
              <a:xfrm>
                <a:off x="4257" y="3687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76" name="Line 144"/>
              <p:cNvSpPr>
                <a:spLocks noChangeShapeType="1"/>
              </p:cNvSpPr>
              <p:nvPr/>
            </p:nvSpPr>
            <p:spPr bwMode="auto">
              <a:xfrm>
                <a:off x="4369" y="359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77" name="Line 145"/>
              <p:cNvSpPr>
                <a:spLocks noChangeShapeType="1"/>
              </p:cNvSpPr>
              <p:nvPr/>
            </p:nvSpPr>
            <p:spPr bwMode="auto">
              <a:xfrm>
                <a:off x="4369" y="366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78" name="Line 146"/>
              <p:cNvSpPr>
                <a:spLocks noChangeShapeType="1"/>
              </p:cNvSpPr>
              <p:nvPr/>
            </p:nvSpPr>
            <p:spPr bwMode="auto">
              <a:xfrm>
                <a:off x="4703" y="359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79" name="Line 147"/>
              <p:cNvSpPr>
                <a:spLocks noChangeShapeType="1"/>
              </p:cNvSpPr>
              <p:nvPr/>
            </p:nvSpPr>
            <p:spPr bwMode="auto">
              <a:xfrm>
                <a:off x="4703" y="366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80" name="Line 148"/>
              <p:cNvSpPr>
                <a:spLocks noChangeShapeType="1"/>
              </p:cNvSpPr>
              <p:nvPr/>
            </p:nvSpPr>
            <p:spPr bwMode="auto">
              <a:xfrm>
                <a:off x="4817" y="343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81" name="Line 149"/>
              <p:cNvSpPr>
                <a:spLocks noChangeShapeType="1"/>
              </p:cNvSpPr>
              <p:nvPr/>
            </p:nvSpPr>
            <p:spPr bwMode="auto">
              <a:xfrm>
                <a:off x="4817" y="3498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82" name="Text Box 150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83" name="Text Box 151"/>
              <p:cNvSpPr txBox="1">
                <a:spLocks noChangeArrowheads="1"/>
              </p:cNvSpPr>
              <p:nvPr/>
            </p:nvSpPr>
            <p:spPr bwMode="auto">
              <a:xfrm>
                <a:off x="4728" y="3534"/>
                <a:ext cx="3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CH</a:t>
                </a:r>
                <a:r>
                  <a:rPr lang="en-US" sz="1000" baseline="-25000"/>
                  <a:t>2</a:t>
                </a:r>
                <a:r>
                  <a:rPr lang="en-US" sz="1000"/>
                  <a:t>OH</a:t>
                </a:r>
              </a:p>
            </p:txBody>
          </p:sp>
          <p:sp>
            <p:nvSpPr>
              <p:cNvPr id="69784" name="Text Box 152"/>
              <p:cNvSpPr txBox="1">
                <a:spLocks noChangeArrowheads="1"/>
              </p:cNvSpPr>
              <p:nvPr/>
            </p:nvSpPr>
            <p:spPr bwMode="auto">
              <a:xfrm>
                <a:off x="4120" y="3240"/>
                <a:ext cx="3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OHCH</a:t>
                </a:r>
                <a:r>
                  <a:rPr lang="en-US" sz="1000" baseline="-25000"/>
                  <a:t>2</a:t>
                </a:r>
              </a:p>
            </p:txBody>
          </p:sp>
          <p:sp>
            <p:nvSpPr>
              <p:cNvPr id="69785" name="Line 153"/>
              <p:cNvSpPr>
                <a:spLocks noChangeShapeType="1"/>
              </p:cNvSpPr>
              <p:nvPr/>
            </p:nvSpPr>
            <p:spPr bwMode="auto">
              <a:xfrm>
                <a:off x="4256" y="343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86" name="Text Box 154"/>
              <p:cNvSpPr txBox="1">
                <a:spLocks noChangeArrowheads="1"/>
              </p:cNvSpPr>
              <p:nvPr/>
            </p:nvSpPr>
            <p:spPr bwMode="auto">
              <a:xfrm>
                <a:off x="4276" y="3853"/>
                <a:ext cx="6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i="1"/>
                  <a:t>Fructose</a:t>
                </a:r>
              </a:p>
            </p:txBody>
          </p:sp>
          <p:sp>
            <p:nvSpPr>
              <p:cNvPr id="69787" name="Line 155"/>
              <p:cNvSpPr>
                <a:spLocks noChangeShapeType="1"/>
              </p:cNvSpPr>
              <p:nvPr/>
            </p:nvSpPr>
            <p:spPr bwMode="auto">
              <a:xfrm rot="-3600000">
                <a:off x="4054" y="348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88" name="Line 156"/>
              <p:cNvSpPr>
                <a:spLocks noChangeShapeType="1"/>
              </p:cNvSpPr>
              <p:nvPr/>
            </p:nvSpPr>
            <p:spPr bwMode="auto">
              <a:xfrm rot="3600000" flipH="1">
                <a:off x="4229" y="3495"/>
                <a:ext cx="0" cy="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89" name="Text Box 157"/>
              <p:cNvSpPr txBox="1">
                <a:spLocks noChangeArrowheads="1"/>
              </p:cNvSpPr>
              <p:nvPr/>
            </p:nvSpPr>
            <p:spPr bwMode="auto">
              <a:xfrm>
                <a:off x="3428" y="4025"/>
                <a:ext cx="1676" cy="407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i="1" dirty="0"/>
                  <a:t>Sucrose</a:t>
                </a:r>
                <a:br>
                  <a:rPr lang="en-US" i="1" dirty="0"/>
                </a:br>
                <a:r>
                  <a:rPr lang="en-US" i="1" dirty="0"/>
                  <a:t>(Table (Fruit) Sugar)</a:t>
                </a:r>
              </a:p>
            </p:txBody>
          </p:sp>
        </p:grpSp>
        <p:sp>
          <p:nvSpPr>
            <p:cNvPr id="69860" name="Text Box 228"/>
            <p:cNvSpPr txBox="1">
              <a:spLocks noChangeArrowheads="1"/>
            </p:cNvSpPr>
            <p:nvPr/>
          </p:nvSpPr>
          <p:spPr bwMode="auto">
            <a:xfrm>
              <a:off x="-1" y="2513363"/>
              <a:ext cx="1512889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b="1" u="sng" dirty="0"/>
                <a:t>Disaccharides</a:t>
              </a:r>
              <a:r>
                <a:rPr lang="en-US" dirty="0"/>
                <a:t> are composed of two sugars bound together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0847" y="2309737"/>
              <a:ext cx="9105900" cy="23400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16" y="413540"/>
            <a:ext cx="9122834" cy="1814414"/>
            <a:chOff x="-12172" y="4957858"/>
            <a:chExt cx="9122834" cy="1814414"/>
          </a:xfrm>
        </p:grpSpPr>
        <p:grpSp>
          <p:nvGrpSpPr>
            <p:cNvPr id="69790" name="Group 158"/>
            <p:cNvGrpSpPr>
              <a:grpSpLocks/>
            </p:cNvGrpSpPr>
            <p:nvPr/>
          </p:nvGrpSpPr>
          <p:grpSpPr bwMode="auto">
            <a:xfrm>
              <a:off x="4524958" y="5330695"/>
              <a:ext cx="1704975" cy="1192212"/>
              <a:chOff x="249" y="1132"/>
              <a:chExt cx="1074" cy="751"/>
            </a:xfrm>
          </p:grpSpPr>
          <p:sp>
            <p:nvSpPr>
              <p:cNvPr id="69791" name="AutoShape 159"/>
              <p:cNvSpPr>
                <a:spLocks noChangeArrowheads="1"/>
              </p:cNvSpPr>
              <p:nvPr/>
            </p:nvSpPr>
            <p:spPr bwMode="auto">
              <a:xfrm>
                <a:off x="461" y="1246"/>
                <a:ext cx="549" cy="237"/>
              </a:xfrm>
              <a:prstGeom prst="pentagon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92" name="Text Box 160"/>
              <p:cNvSpPr txBox="1">
                <a:spLocks noChangeArrowheads="1"/>
              </p:cNvSpPr>
              <p:nvPr/>
            </p:nvSpPr>
            <p:spPr bwMode="auto">
              <a:xfrm>
                <a:off x="589" y="1165"/>
                <a:ext cx="2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/>
                  <a:t>O</a:t>
                </a:r>
              </a:p>
            </p:txBody>
          </p:sp>
          <p:sp>
            <p:nvSpPr>
              <p:cNvPr id="69793" name="Text Box 161"/>
              <p:cNvSpPr txBox="1">
                <a:spLocks noChangeArrowheads="1"/>
              </p:cNvSpPr>
              <p:nvPr/>
            </p:nvSpPr>
            <p:spPr bwMode="auto">
              <a:xfrm>
                <a:off x="741" y="1301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</a:p>
            </p:txBody>
          </p:sp>
          <p:sp>
            <p:nvSpPr>
              <p:cNvPr id="69794" name="Text Box 162"/>
              <p:cNvSpPr txBox="1">
                <a:spLocks noChangeArrowheads="1"/>
              </p:cNvSpPr>
              <p:nvPr/>
            </p:nvSpPr>
            <p:spPr bwMode="auto">
              <a:xfrm>
                <a:off x="488" y="1301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95" name="Text Box 163"/>
              <p:cNvSpPr txBox="1">
                <a:spLocks noChangeArrowheads="1"/>
              </p:cNvSpPr>
              <p:nvPr/>
            </p:nvSpPr>
            <p:spPr bwMode="auto">
              <a:xfrm>
                <a:off x="813" y="1513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796" name="Text Box 164"/>
              <p:cNvSpPr txBox="1">
                <a:spLocks noChangeArrowheads="1"/>
              </p:cNvSpPr>
              <p:nvPr/>
            </p:nvSpPr>
            <p:spPr bwMode="auto">
              <a:xfrm>
                <a:off x="456" y="1513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797" name="Line 165"/>
              <p:cNvSpPr>
                <a:spLocks noChangeShapeType="1"/>
              </p:cNvSpPr>
              <p:nvPr/>
            </p:nvSpPr>
            <p:spPr bwMode="auto">
              <a:xfrm>
                <a:off x="568" y="142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98" name="Line 166"/>
              <p:cNvSpPr>
                <a:spLocks noChangeShapeType="1"/>
              </p:cNvSpPr>
              <p:nvPr/>
            </p:nvSpPr>
            <p:spPr bwMode="auto">
              <a:xfrm>
                <a:off x="568" y="148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799" name="Line 167"/>
              <p:cNvSpPr>
                <a:spLocks noChangeShapeType="1"/>
              </p:cNvSpPr>
              <p:nvPr/>
            </p:nvSpPr>
            <p:spPr bwMode="auto">
              <a:xfrm>
                <a:off x="902" y="142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00" name="Line 168"/>
              <p:cNvSpPr>
                <a:spLocks noChangeShapeType="1"/>
              </p:cNvSpPr>
              <p:nvPr/>
            </p:nvSpPr>
            <p:spPr bwMode="auto">
              <a:xfrm>
                <a:off x="902" y="148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01" name="Line 169"/>
              <p:cNvSpPr>
                <a:spLocks noChangeShapeType="1"/>
              </p:cNvSpPr>
              <p:nvPr/>
            </p:nvSpPr>
            <p:spPr bwMode="auto">
              <a:xfrm>
                <a:off x="1016" y="1258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02" name="Line 170"/>
              <p:cNvSpPr>
                <a:spLocks noChangeShapeType="1"/>
              </p:cNvSpPr>
              <p:nvPr/>
            </p:nvSpPr>
            <p:spPr bwMode="auto">
              <a:xfrm>
                <a:off x="1016" y="1324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03" name="Text Box 171"/>
              <p:cNvSpPr txBox="1">
                <a:spLocks noChangeArrowheads="1"/>
              </p:cNvSpPr>
              <p:nvPr/>
            </p:nvSpPr>
            <p:spPr bwMode="auto">
              <a:xfrm>
                <a:off x="903" y="1138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804" name="Text Box 172"/>
              <p:cNvSpPr txBox="1">
                <a:spLocks noChangeArrowheads="1"/>
              </p:cNvSpPr>
              <p:nvPr/>
            </p:nvSpPr>
            <p:spPr bwMode="auto">
              <a:xfrm>
                <a:off x="927" y="1360"/>
                <a:ext cx="3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CH</a:t>
                </a:r>
                <a:r>
                  <a:rPr lang="en-US" sz="1000" baseline="-25000"/>
                  <a:t>2</a:t>
                </a:r>
                <a:r>
                  <a:rPr lang="en-US" sz="1000"/>
                  <a:t>OH</a:t>
                </a:r>
              </a:p>
            </p:txBody>
          </p:sp>
          <p:sp>
            <p:nvSpPr>
              <p:cNvPr id="69805" name="Text Box 173"/>
              <p:cNvSpPr txBox="1">
                <a:spLocks noChangeArrowheads="1"/>
              </p:cNvSpPr>
              <p:nvPr/>
            </p:nvSpPr>
            <p:spPr bwMode="auto">
              <a:xfrm>
                <a:off x="249" y="1132"/>
                <a:ext cx="3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OHCH</a:t>
                </a:r>
                <a:r>
                  <a:rPr lang="en-US" sz="1000" baseline="-25000"/>
                  <a:t>2</a:t>
                </a:r>
              </a:p>
            </p:txBody>
          </p:sp>
          <p:sp>
            <p:nvSpPr>
              <p:cNvPr id="69806" name="Line 174"/>
              <p:cNvSpPr>
                <a:spLocks noChangeShapeType="1"/>
              </p:cNvSpPr>
              <p:nvPr/>
            </p:nvSpPr>
            <p:spPr bwMode="auto">
              <a:xfrm>
                <a:off x="455" y="126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07" name="Text Box 175"/>
              <p:cNvSpPr txBox="1">
                <a:spLocks noChangeArrowheads="1"/>
              </p:cNvSpPr>
              <p:nvPr/>
            </p:nvSpPr>
            <p:spPr bwMode="auto">
              <a:xfrm>
                <a:off x="367" y="1367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08" name="Line 176"/>
              <p:cNvSpPr>
                <a:spLocks noChangeShapeType="1"/>
              </p:cNvSpPr>
              <p:nvPr/>
            </p:nvSpPr>
            <p:spPr bwMode="auto">
              <a:xfrm>
                <a:off x="456" y="134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09" name="Text Box 177"/>
              <p:cNvSpPr txBox="1">
                <a:spLocks noChangeArrowheads="1"/>
              </p:cNvSpPr>
              <p:nvPr/>
            </p:nvSpPr>
            <p:spPr bwMode="auto">
              <a:xfrm>
                <a:off x="475" y="1691"/>
                <a:ext cx="62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/>
                  <a:t>Fructose</a:t>
                </a:r>
              </a:p>
            </p:txBody>
          </p:sp>
        </p:grpSp>
        <p:grpSp>
          <p:nvGrpSpPr>
            <p:cNvPr id="69810" name="Group 178"/>
            <p:cNvGrpSpPr>
              <a:grpSpLocks/>
            </p:cNvGrpSpPr>
            <p:nvPr/>
          </p:nvGrpSpPr>
          <p:grpSpPr bwMode="auto">
            <a:xfrm>
              <a:off x="1826453" y="5058989"/>
              <a:ext cx="1336675" cy="1600200"/>
              <a:chOff x="193" y="1970"/>
              <a:chExt cx="842" cy="1008"/>
            </a:xfrm>
          </p:grpSpPr>
          <p:sp>
            <p:nvSpPr>
              <p:cNvPr id="69811" name="Text Box 179"/>
              <p:cNvSpPr txBox="1">
                <a:spLocks noChangeArrowheads="1"/>
              </p:cNvSpPr>
              <p:nvPr/>
            </p:nvSpPr>
            <p:spPr bwMode="auto">
              <a:xfrm>
                <a:off x="660" y="2051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dirty="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812" name="AutoShape 180"/>
              <p:cNvSpPr>
                <a:spLocks noChangeArrowheads="1"/>
              </p:cNvSpPr>
              <p:nvPr/>
            </p:nvSpPr>
            <p:spPr bwMode="auto">
              <a:xfrm>
                <a:off x="352" y="2170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13" name="Text Box 181"/>
              <p:cNvSpPr txBox="1">
                <a:spLocks noChangeArrowheads="1"/>
              </p:cNvSpPr>
              <p:nvPr/>
            </p:nvSpPr>
            <p:spPr bwMode="auto">
              <a:xfrm>
                <a:off x="389" y="1970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814" name="Text Box 182"/>
              <p:cNvSpPr txBox="1">
                <a:spLocks noChangeArrowheads="1"/>
              </p:cNvSpPr>
              <p:nvPr/>
            </p:nvSpPr>
            <p:spPr bwMode="auto">
              <a:xfrm>
                <a:off x="252" y="2189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815" name="Text Box 183"/>
              <p:cNvSpPr txBox="1">
                <a:spLocks noChangeArrowheads="1"/>
              </p:cNvSpPr>
              <p:nvPr/>
            </p:nvSpPr>
            <p:spPr bwMode="auto">
              <a:xfrm>
                <a:off x="193" y="2420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</a:p>
            </p:txBody>
          </p:sp>
          <p:sp>
            <p:nvSpPr>
              <p:cNvPr id="69816" name="Text Box 184"/>
              <p:cNvSpPr txBox="1">
                <a:spLocks noChangeArrowheads="1"/>
              </p:cNvSpPr>
              <p:nvPr/>
            </p:nvSpPr>
            <p:spPr bwMode="auto">
              <a:xfrm>
                <a:off x="366" y="2420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817" name="Text Box 185"/>
              <p:cNvSpPr txBox="1">
                <a:spLocks noChangeArrowheads="1"/>
              </p:cNvSpPr>
              <p:nvPr/>
            </p:nvSpPr>
            <p:spPr bwMode="auto">
              <a:xfrm>
                <a:off x="392" y="2645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18" name="Line 186"/>
              <p:cNvSpPr>
                <a:spLocks noChangeShapeType="1"/>
              </p:cNvSpPr>
              <p:nvPr/>
            </p:nvSpPr>
            <p:spPr bwMode="auto">
              <a:xfrm>
                <a:off x="481" y="255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19" name="Line 187"/>
              <p:cNvSpPr>
                <a:spLocks noChangeShapeType="1"/>
              </p:cNvSpPr>
              <p:nvPr/>
            </p:nvSpPr>
            <p:spPr bwMode="auto">
              <a:xfrm>
                <a:off x="481" y="2618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20" name="Text Box 188"/>
              <p:cNvSpPr txBox="1">
                <a:spLocks noChangeArrowheads="1"/>
              </p:cNvSpPr>
              <p:nvPr/>
            </p:nvSpPr>
            <p:spPr bwMode="auto">
              <a:xfrm>
                <a:off x="650" y="2419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21" name="Text Box 189"/>
              <p:cNvSpPr txBox="1">
                <a:spLocks noChangeArrowheads="1"/>
              </p:cNvSpPr>
              <p:nvPr/>
            </p:nvSpPr>
            <p:spPr bwMode="auto">
              <a:xfrm>
                <a:off x="636" y="2638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822" name="Line 190"/>
              <p:cNvSpPr>
                <a:spLocks noChangeShapeType="1"/>
              </p:cNvSpPr>
              <p:nvPr/>
            </p:nvSpPr>
            <p:spPr bwMode="auto">
              <a:xfrm>
                <a:off x="735" y="254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23" name="Line 191"/>
              <p:cNvSpPr>
                <a:spLocks noChangeShapeType="1"/>
              </p:cNvSpPr>
              <p:nvPr/>
            </p:nvSpPr>
            <p:spPr bwMode="auto">
              <a:xfrm>
                <a:off x="735" y="2611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24" name="Line 192"/>
              <p:cNvSpPr>
                <a:spLocks noChangeShapeType="1"/>
              </p:cNvSpPr>
              <p:nvPr/>
            </p:nvSpPr>
            <p:spPr bwMode="auto">
              <a:xfrm>
                <a:off x="348" y="232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25" name="Line 193"/>
              <p:cNvSpPr>
                <a:spLocks noChangeShapeType="1"/>
              </p:cNvSpPr>
              <p:nvPr/>
            </p:nvSpPr>
            <p:spPr bwMode="auto">
              <a:xfrm>
                <a:off x="348" y="238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26" name="Text Box 194"/>
              <p:cNvSpPr txBox="1">
                <a:spLocks noChangeArrowheads="1"/>
              </p:cNvSpPr>
              <p:nvPr/>
            </p:nvSpPr>
            <p:spPr bwMode="auto">
              <a:xfrm>
                <a:off x="774" y="2189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  <a:endParaRPr lang="en-US" sz="1000" baseline="-25000"/>
              </a:p>
            </p:txBody>
          </p:sp>
          <p:sp>
            <p:nvSpPr>
              <p:cNvPr id="69827" name="Text Box 195"/>
              <p:cNvSpPr txBox="1">
                <a:spLocks noChangeArrowheads="1"/>
              </p:cNvSpPr>
              <p:nvPr/>
            </p:nvSpPr>
            <p:spPr bwMode="auto">
              <a:xfrm>
                <a:off x="785" y="2420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828" name="Line 196"/>
              <p:cNvSpPr>
                <a:spLocks noChangeShapeType="1"/>
              </p:cNvSpPr>
              <p:nvPr/>
            </p:nvSpPr>
            <p:spPr bwMode="auto">
              <a:xfrm>
                <a:off x="870" y="232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29" name="Line 197"/>
              <p:cNvSpPr>
                <a:spLocks noChangeShapeType="1"/>
              </p:cNvSpPr>
              <p:nvPr/>
            </p:nvSpPr>
            <p:spPr bwMode="auto">
              <a:xfrm>
                <a:off x="870" y="238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30" name="Text Box 198"/>
              <p:cNvSpPr txBox="1">
                <a:spLocks noChangeArrowheads="1"/>
              </p:cNvSpPr>
              <p:nvPr/>
            </p:nvSpPr>
            <p:spPr bwMode="auto">
              <a:xfrm>
                <a:off x="392" y="2193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31" name="Line 199"/>
              <p:cNvSpPr>
                <a:spLocks noChangeShapeType="1"/>
              </p:cNvSpPr>
              <p:nvPr/>
            </p:nvSpPr>
            <p:spPr bwMode="auto">
              <a:xfrm>
                <a:off x="481" y="2100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32" name="Line 200"/>
              <p:cNvSpPr>
                <a:spLocks noChangeShapeType="1"/>
              </p:cNvSpPr>
              <p:nvPr/>
            </p:nvSpPr>
            <p:spPr bwMode="auto">
              <a:xfrm>
                <a:off x="481" y="2166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33" name="Text Box 201"/>
              <p:cNvSpPr txBox="1">
                <a:spLocks noChangeArrowheads="1"/>
              </p:cNvSpPr>
              <p:nvPr/>
            </p:nvSpPr>
            <p:spPr bwMode="auto">
              <a:xfrm>
                <a:off x="280" y="2786"/>
                <a:ext cx="62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/>
                  <a:t>Glucose</a:t>
                </a:r>
              </a:p>
            </p:txBody>
          </p:sp>
        </p:grpSp>
        <p:grpSp>
          <p:nvGrpSpPr>
            <p:cNvPr id="69834" name="Group 202"/>
            <p:cNvGrpSpPr>
              <a:grpSpLocks/>
            </p:cNvGrpSpPr>
            <p:nvPr/>
          </p:nvGrpSpPr>
          <p:grpSpPr bwMode="auto">
            <a:xfrm>
              <a:off x="3249807" y="5102888"/>
              <a:ext cx="1370012" cy="1665288"/>
              <a:chOff x="1372" y="3017"/>
              <a:chExt cx="863" cy="1049"/>
            </a:xfrm>
          </p:grpSpPr>
          <p:sp>
            <p:nvSpPr>
              <p:cNvPr id="69835" name="Text Box 203"/>
              <p:cNvSpPr txBox="1">
                <a:spLocks noChangeArrowheads="1"/>
              </p:cNvSpPr>
              <p:nvPr/>
            </p:nvSpPr>
            <p:spPr bwMode="auto">
              <a:xfrm>
                <a:off x="1861" y="3098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dirty="0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9836" name="AutoShape 204"/>
              <p:cNvSpPr>
                <a:spLocks noChangeArrowheads="1"/>
              </p:cNvSpPr>
              <p:nvPr/>
            </p:nvSpPr>
            <p:spPr bwMode="auto">
              <a:xfrm>
                <a:off x="1537" y="3217"/>
                <a:ext cx="512" cy="442"/>
              </a:xfrm>
              <a:prstGeom prst="hexagon">
                <a:avLst>
                  <a:gd name="adj" fmla="val 28959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37" name="Text Box 205"/>
              <p:cNvSpPr txBox="1">
                <a:spLocks noChangeArrowheads="1"/>
              </p:cNvSpPr>
              <p:nvPr/>
            </p:nvSpPr>
            <p:spPr bwMode="auto">
              <a:xfrm>
                <a:off x="1574" y="3017"/>
                <a:ext cx="37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>
                    <a:latin typeface="Times New Roman" pitchFamily="18" charset="0"/>
                  </a:rPr>
                  <a:t>CH</a:t>
                </a:r>
                <a:r>
                  <a:rPr lang="en-US" sz="1000" baseline="-25000">
                    <a:latin typeface="Times New Roman" pitchFamily="18" charset="0"/>
                  </a:rPr>
                  <a:t>2</a:t>
                </a:r>
                <a:r>
                  <a:rPr lang="en-US" sz="1000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69838" name="Text Box 206"/>
              <p:cNvSpPr txBox="1">
                <a:spLocks noChangeArrowheads="1"/>
              </p:cNvSpPr>
              <p:nvPr/>
            </p:nvSpPr>
            <p:spPr bwMode="auto">
              <a:xfrm>
                <a:off x="1372" y="3236"/>
                <a:ext cx="2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HO</a:t>
                </a:r>
                <a:endParaRPr lang="en-US" sz="1000" baseline="-25000"/>
              </a:p>
            </p:txBody>
          </p:sp>
          <p:sp>
            <p:nvSpPr>
              <p:cNvPr id="69839" name="Text Box 207"/>
              <p:cNvSpPr txBox="1">
                <a:spLocks noChangeArrowheads="1"/>
              </p:cNvSpPr>
              <p:nvPr/>
            </p:nvSpPr>
            <p:spPr bwMode="auto">
              <a:xfrm>
                <a:off x="1394" y="3467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40" name="Text Box 208"/>
              <p:cNvSpPr txBox="1">
                <a:spLocks noChangeArrowheads="1"/>
              </p:cNvSpPr>
              <p:nvPr/>
            </p:nvSpPr>
            <p:spPr bwMode="auto">
              <a:xfrm>
                <a:off x="1551" y="3467"/>
                <a:ext cx="28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841" name="Text Box 209"/>
              <p:cNvSpPr txBox="1">
                <a:spLocks noChangeArrowheads="1"/>
              </p:cNvSpPr>
              <p:nvPr/>
            </p:nvSpPr>
            <p:spPr bwMode="auto">
              <a:xfrm>
                <a:off x="1577" y="3692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42" name="Line 210"/>
              <p:cNvSpPr>
                <a:spLocks noChangeShapeType="1"/>
              </p:cNvSpPr>
              <p:nvPr/>
            </p:nvSpPr>
            <p:spPr bwMode="auto">
              <a:xfrm>
                <a:off x="1666" y="3599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43" name="Line 211"/>
              <p:cNvSpPr>
                <a:spLocks noChangeShapeType="1"/>
              </p:cNvSpPr>
              <p:nvPr/>
            </p:nvSpPr>
            <p:spPr bwMode="auto">
              <a:xfrm>
                <a:off x="1666" y="3665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44" name="Text Box 212"/>
              <p:cNvSpPr txBox="1">
                <a:spLocks noChangeArrowheads="1"/>
              </p:cNvSpPr>
              <p:nvPr/>
            </p:nvSpPr>
            <p:spPr bwMode="auto">
              <a:xfrm>
                <a:off x="1835" y="3466"/>
                <a:ext cx="1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45" name="Text Box 213"/>
              <p:cNvSpPr txBox="1">
                <a:spLocks noChangeArrowheads="1"/>
              </p:cNvSpPr>
              <p:nvPr/>
            </p:nvSpPr>
            <p:spPr bwMode="auto">
              <a:xfrm>
                <a:off x="1821" y="3685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</a:p>
            </p:txBody>
          </p:sp>
          <p:sp>
            <p:nvSpPr>
              <p:cNvPr id="69846" name="Line 214"/>
              <p:cNvSpPr>
                <a:spLocks noChangeShapeType="1"/>
              </p:cNvSpPr>
              <p:nvPr/>
            </p:nvSpPr>
            <p:spPr bwMode="auto">
              <a:xfrm>
                <a:off x="1920" y="3592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47" name="Line 215"/>
              <p:cNvSpPr>
                <a:spLocks noChangeShapeType="1"/>
              </p:cNvSpPr>
              <p:nvPr/>
            </p:nvSpPr>
            <p:spPr bwMode="auto">
              <a:xfrm>
                <a:off x="1920" y="3658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48" name="Line 216"/>
              <p:cNvSpPr>
                <a:spLocks noChangeShapeType="1"/>
              </p:cNvSpPr>
              <p:nvPr/>
            </p:nvSpPr>
            <p:spPr bwMode="auto">
              <a:xfrm>
                <a:off x="1533" y="336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49" name="Line 217"/>
              <p:cNvSpPr>
                <a:spLocks noChangeShapeType="1"/>
              </p:cNvSpPr>
              <p:nvPr/>
            </p:nvSpPr>
            <p:spPr bwMode="auto">
              <a:xfrm>
                <a:off x="1533" y="3433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50" name="Text Box 218"/>
              <p:cNvSpPr txBox="1">
                <a:spLocks noChangeArrowheads="1"/>
              </p:cNvSpPr>
              <p:nvPr/>
            </p:nvSpPr>
            <p:spPr bwMode="auto">
              <a:xfrm>
                <a:off x="1943" y="3236"/>
                <a:ext cx="2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OH</a:t>
                </a:r>
                <a:endParaRPr lang="en-US" sz="1000" baseline="-25000"/>
              </a:p>
            </p:txBody>
          </p:sp>
          <p:sp>
            <p:nvSpPr>
              <p:cNvPr id="69851" name="Text Box 219"/>
              <p:cNvSpPr txBox="1">
                <a:spLocks noChangeArrowheads="1"/>
              </p:cNvSpPr>
              <p:nvPr/>
            </p:nvSpPr>
            <p:spPr bwMode="auto">
              <a:xfrm>
                <a:off x="1938" y="3467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52" name="Line 220"/>
              <p:cNvSpPr>
                <a:spLocks noChangeShapeType="1"/>
              </p:cNvSpPr>
              <p:nvPr/>
            </p:nvSpPr>
            <p:spPr bwMode="auto">
              <a:xfrm>
                <a:off x="2055" y="336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53" name="Line 221"/>
              <p:cNvSpPr>
                <a:spLocks noChangeShapeType="1"/>
              </p:cNvSpPr>
              <p:nvPr/>
            </p:nvSpPr>
            <p:spPr bwMode="auto">
              <a:xfrm>
                <a:off x="2055" y="3433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54" name="Text Box 222"/>
              <p:cNvSpPr txBox="1">
                <a:spLocks noChangeArrowheads="1"/>
              </p:cNvSpPr>
              <p:nvPr/>
            </p:nvSpPr>
            <p:spPr bwMode="auto">
              <a:xfrm>
                <a:off x="1577" y="3240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000"/>
                  <a:t>H</a:t>
                </a:r>
              </a:p>
            </p:txBody>
          </p:sp>
          <p:sp>
            <p:nvSpPr>
              <p:cNvPr id="69855" name="Line 223"/>
              <p:cNvSpPr>
                <a:spLocks noChangeShapeType="1"/>
              </p:cNvSpPr>
              <p:nvPr/>
            </p:nvSpPr>
            <p:spPr bwMode="auto">
              <a:xfrm>
                <a:off x="1666" y="3147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56" name="Line 224"/>
              <p:cNvSpPr>
                <a:spLocks noChangeShapeType="1"/>
              </p:cNvSpPr>
              <p:nvPr/>
            </p:nvSpPr>
            <p:spPr bwMode="auto">
              <a:xfrm>
                <a:off x="1666" y="3213"/>
                <a:ext cx="0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857" name="Text Box 225"/>
              <p:cNvSpPr txBox="1">
                <a:spLocks noChangeArrowheads="1"/>
              </p:cNvSpPr>
              <p:nvPr/>
            </p:nvSpPr>
            <p:spPr bwMode="auto">
              <a:xfrm>
                <a:off x="1394" y="3833"/>
                <a:ext cx="79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dirty="0" err="1"/>
                  <a:t>Galactose</a:t>
                </a:r>
                <a:endParaRPr lang="en-US" dirty="0"/>
              </a:p>
            </p:txBody>
          </p:sp>
        </p:grpSp>
        <p:sp>
          <p:nvSpPr>
            <p:cNvPr id="69861" name="Text Box 229"/>
            <p:cNvSpPr txBox="1">
              <a:spLocks noChangeArrowheads="1"/>
            </p:cNvSpPr>
            <p:nvPr/>
          </p:nvSpPr>
          <p:spPr bwMode="auto">
            <a:xfrm>
              <a:off x="-12172" y="5154108"/>
              <a:ext cx="192193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b="1" u="sng" dirty="0" err="1"/>
                <a:t>Monosaccharides</a:t>
              </a:r>
              <a:r>
                <a:rPr lang="en-US" dirty="0"/>
                <a:t> are comprised of single sugars, usually as rings</a:t>
              </a:r>
              <a:endParaRPr lang="en-US" b="1" u="sng" dirty="0"/>
            </a:p>
          </p:txBody>
        </p:sp>
        <p:pic>
          <p:nvPicPr>
            <p:cNvPr id="4098" name="Picture 2" descr="http://www.tokresource.org/tok_classes/biobiobio/biomenu/transcription_translation/aaDeoxyribose_vs_Ribos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2" t="12773" r="8977" b="14518"/>
            <a:stretch/>
          </p:blipFill>
          <p:spPr bwMode="auto">
            <a:xfrm>
              <a:off x="6010274" y="5127721"/>
              <a:ext cx="3095626" cy="135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Rectangle 226"/>
            <p:cNvSpPr/>
            <p:nvPr/>
          </p:nvSpPr>
          <p:spPr>
            <a:xfrm>
              <a:off x="4762" y="4957858"/>
              <a:ext cx="9105900" cy="1814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02" y="4731598"/>
            <a:ext cx="9116748" cy="2043112"/>
            <a:chOff x="-1" y="414335"/>
            <a:chExt cx="9116748" cy="2043112"/>
          </a:xfrm>
        </p:grpSpPr>
        <p:sp>
          <p:nvSpPr>
            <p:cNvPr id="3" name="Rectangle 2"/>
            <p:cNvSpPr/>
            <p:nvPr/>
          </p:nvSpPr>
          <p:spPr>
            <a:xfrm>
              <a:off x="10847" y="414335"/>
              <a:ext cx="9105900" cy="2043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33317" y="503241"/>
              <a:ext cx="2560056" cy="1930428"/>
              <a:chOff x="3291973" y="503241"/>
              <a:chExt cx="2560056" cy="1930428"/>
            </a:xfrm>
          </p:grpSpPr>
          <p:sp>
            <p:nvSpPr>
              <p:cNvPr id="69643" name="Text Box 11"/>
              <p:cNvSpPr txBox="1">
                <a:spLocks noChangeArrowheads="1"/>
              </p:cNvSpPr>
              <p:nvPr/>
            </p:nvSpPr>
            <p:spPr bwMode="auto">
              <a:xfrm>
                <a:off x="3291973" y="1787338"/>
                <a:ext cx="256005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b="1" dirty="0"/>
                  <a:t>Starch</a:t>
                </a:r>
                <a:r>
                  <a:rPr lang="en-US" dirty="0"/>
                  <a:t>:  Plant carbohydrate storage</a:t>
                </a:r>
              </a:p>
            </p:txBody>
          </p:sp>
          <p:pic>
            <p:nvPicPr>
              <p:cNvPr id="228" name="Picture 507" descr="bro32215_030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70" b="68649"/>
              <a:stretch/>
            </p:blipFill>
            <p:spPr bwMode="auto">
              <a:xfrm>
                <a:off x="3780633" y="503241"/>
                <a:ext cx="1582737" cy="1147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5928228" y="503241"/>
              <a:ext cx="3139572" cy="1949909"/>
              <a:chOff x="6037012" y="503241"/>
              <a:chExt cx="3139572" cy="1949909"/>
            </a:xfrm>
          </p:grpSpPr>
          <p:sp>
            <p:nvSpPr>
              <p:cNvPr id="69859" name="Text Box 227"/>
              <p:cNvSpPr txBox="1">
                <a:spLocks noChangeArrowheads="1"/>
              </p:cNvSpPr>
              <p:nvPr/>
            </p:nvSpPr>
            <p:spPr bwMode="auto">
              <a:xfrm>
                <a:off x="6037012" y="1806819"/>
                <a:ext cx="313957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b="1" dirty="0"/>
                  <a:t>Cellulose:</a:t>
                </a:r>
                <a:r>
                  <a:rPr lang="en-US" dirty="0"/>
                  <a:t> Plant carbohydrate based structural molecule</a:t>
                </a:r>
              </a:p>
            </p:txBody>
          </p:sp>
          <p:pic>
            <p:nvPicPr>
              <p:cNvPr id="230" name="Picture 507" descr="bro32215_030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70" t="69140" b="-91"/>
              <a:stretch/>
            </p:blipFill>
            <p:spPr bwMode="auto">
              <a:xfrm>
                <a:off x="6815430" y="503241"/>
                <a:ext cx="1582737" cy="1132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507622" y="503241"/>
              <a:ext cx="2560056" cy="1930428"/>
              <a:chOff x="257175" y="503241"/>
              <a:chExt cx="2560056" cy="1930428"/>
            </a:xfrm>
          </p:grpSpPr>
          <p:pic>
            <p:nvPicPr>
              <p:cNvPr id="229" name="Picture 507" descr="bro32215_030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70" t="33782" b="33862"/>
              <a:stretch/>
            </p:blipFill>
            <p:spPr bwMode="auto">
              <a:xfrm>
                <a:off x="745835" y="503241"/>
                <a:ext cx="1582737" cy="1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" name="Text Box 11"/>
              <p:cNvSpPr txBox="1">
                <a:spLocks noChangeArrowheads="1"/>
              </p:cNvSpPr>
              <p:nvPr/>
            </p:nvSpPr>
            <p:spPr bwMode="auto">
              <a:xfrm>
                <a:off x="257175" y="1787338"/>
                <a:ext cx="256005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b="1" dirty="0"/>
                  <a:t>Glycogen</a:t>
                </a:r>
                <a:r>
                  <a:rPr lang="en-US" dirty="0"/>
                  <a:t>:  Animal carbohydrate storage</a:t>
                </a:r>
              </a:p>
            </p:txBody>
          </p:sp>
        </p:grpSp>
        <p:sp>
          <p:nvSpPr>
            <p:cNvPr id="236" name="Text Box 228"/>
            <p:cNvSpPr txBox="1">
              <a:spLocks noChangeArrowheads="1"/>
            </p:cNvSpPr>
            <p:nvPr/>
          </p:nvSpPr>
          <p:spPr bwMode="auto">
            <a:xfrm>
              <a:off x="-1" y="473301"/>
              <a:ext cx="16351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b="1" u="sng" dirty="0" err="1"/>
                <a:t>Polysacharides</a:t>
              </a:r>
              <a:r>
                <a:rPr lang="en-US" dirty="0"/>
                <a:t> are composed of many </a:t>
              </a:r>
              <a:r>
                <a:rPr lang="en-US" dirty="0" err="1"/>
                <a:t>monosaccharides</a:t>
              </a:r>
              <a:r>
                <a:rPr lang="en-US" dirty="0"/>
                <a:t> bound together</a:t>
              </a:r>
            </a:p>
          </p:txBody>
        </p:sp>
      </p:grpSp>
      <p:sp>
        <p:nvSpPr>
          <p:cNvPr id="232" name="Rectangle 139"/>
          <p:cNvSpPr>
            <a:spLocks noChangeArrowheads="1"/>
          </p:cNvSpPr>
          <p:nvPr/>
        </p:nvSpPr>
        <p:spPr bwMode="auto">
          <a:xfrm>
            <a:off x="4187300" y="4826291"/>
            <a:ext cx="1828800" cy="2462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</a:rPr>
              <a:t>Moderately branched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233" name="Rectangle 140"/>
          <p:cNvSpPr>
            <a:spLocks noChangeArrowheads="1"/>
          </p:cNvSpPr>
          <p:nvPr/>
        </p:nvSpPr>
        <p:spPr bwMode="auto">
          <a:xfrm>
            <a:off x="1828041" y="4826291"/>
            <a:ext cx="1828800" cy="2462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</a:rPr>
              <a:t>Highly branched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234" name="Rectangle 141"/>
          <p:cNvSpPr>
            <a:spLocks noChangeArrowheads="1"/>
          </p:cNvSpPr>
          <p:nvPr/>
        </p:nvSpPr>
        <p:spPr bwMode="auto">
          <a:xfrm>
            <a:off x="6571437" y="4826291"/>
            <a:ext cx="1828800" cy="2462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</a:rPr>
              <a:t>Unbranched</a:t>
            </a:r>
            <a:endParaRPr lang="en-US" sz="4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3" grpId="0" animBg="1"/>
      <p:bldP spid="2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07" descr="bro32215_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717554"/>
            <a:ext cx="8058150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Polysacharides</a:t>
            </a:r>
            <a:endParaRPr lang="en-US" dirty="0"/>
          </a:p>
        </p:txBody>
      </p:sp>
      <p:sp>
        <p:nvSpPr>
          <p:cNvPr id="41988" name="Rectangle 54"/>
          <p:cNvSpPr>
            <a:spLocks noChangeArrowheads="1"/>
          </p:cNvSpPr>
          <p:nvPr/>
        </p:nvSpPr>
        <p:spPr bwMode="auto">
          <a:xfrm>
            <a:off x="50454" y="1576391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Starch</a:t>
            </a:r>
            <a:endParaRPr lang="en-US" sz="4400" b="1" dirty="0">
              <a:latin typeface="Arial" pitchFamily="34" charset="0"/>
            </a:endParaRPr>
          </a:p>
        </p:txBody>
      </p:sp>
      <p:sp>
        <p:nvSpPr>
          <p:cNvPr id="41989" name="Rectangle 55"/>
          <p:cNvSpPr>
            <a:spLocks noChangeArrowheads="1"/>
          </p:cNvSpPr>
          <p:nvPr/>
        </p:nvSpPr>
        <p:spPr bwMode="auto">
          <a:xfrm>
            <a:off x="56804" y="3752854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Glycogen</a:t>
            </a:r>
            <a:endParaRPr lang="en-US" sz="4400" b="1">
              <a:latin typeface="Arial" pitchFamily="34" charset="0"/>
            </a:endParaRPr>
          </a:p>
        </p:txBody>
      </p:sp>
      <p:sp>
        <p:nvSpPr>
          <p:cNvPr id="41990" name="Rectangle 56"/>
          <p:cNvSpPr>
            <a:spLocks noChangeArrowheads="1"/>
          </p:cNvSpPr>
          <p:nvPr/>
        </p:nvSpPr>
        <p:spPr bwMode="auto">
          <a:xfrm>
            <a:off x="6354766" y="379412"/>
            <a:ext cx="18803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Branching patterns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41991" name="Rectangle 57"/>
          <p:cNvSpPr>
            <a:spLocks noChangeArrowheads="1"/>
          </p:cNvSpPr>
          <p:nvPr/>
        </p:nvSpPr>
        <p:spPr bwMode="auto">
          <a:xfrm>
            <a:off x="1873250" y="22240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2" name="Rectangle 58"/>
          <p:cNvSpPr>
            <a:spLocks noChangeArrowheads="1"/>
          </p:cNvSpPr>
          <p:nvPr/>
        </p:nvSpPr>
        <p:spPr bwMode="auto">
          <a:xfrm>
            <a:off x="1863725" y="19192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3" name="Rectangle 62"/>
          <p:cNvSpPr>
            <a:spLocks noChangeArrowheads="1"/>
          </p:cNvSpPr>
          <p:nvPr/>
        </p:nvSpPr>
        <p:spPr bwMode="auto">
          <a:xfrm>
            <a:off x="2081213" y="20145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4" name="Rectangle 63"/>
          <p:cNvSpPr>
            <a:spLocks noChangeArrowheads="1"/>
          </p:cNvSpPr>
          <p:nvPr/>
        </p:nvSpPr>
        <p:spPr bwMode="auto">
          <a:xfrm>
            <a:off x="1216025" y="200501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5" name="Rectangle 64"/>
          <p:cNvSpPr>
            <a:spLocks noChangeArrowheads="1"/>
          </p:cNvSpPr>
          <p:nvPr/>
        </p:nvSpPr>
        <p:spPr bwMode="auto">
          <a:xfrm>
            <a:off x="1865313" y="172085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6" name="Rectangle 65"/>
          <p:cNvSpPr>
            <a:spLocks noChangeArrowheads="1"/>
          </p:cNvSpPr>
          <p:nvPr/>
        </p:nvSpPr>
        <p:spPr bwMode="auto">
          <a:xfrm>
            <a:off x="2738438" y="22240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7" name="Rectangle 66"/>
          <p:cNvSpPr>
            <a:spLocks noChangeArrowheads="1"/>
          </p:cNvSpPr>
          <p:nvPr/>
        </p:nvSpPr>
        <p:spPr bwMode="auto">
          <a:xfrm>
            <a:off x="2732088" y="19192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1998" name="Rectangle 67"/>
          <p:cNvSpPr>
            <a:spLocks noChangeArrowheads="1"/>
          </p:cNvSpPr>
          <p:nvPr/>
        </p:nvSpPr>
        <p:spPr bwMode="auto">
          <a:xfrm>
            <a:off x="2308225" y="1587504"/>
            <a:ext cx="1809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8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="1" baseline="-25000">
              <a:latin typeface="Arial" pitchFamily="34" charset="0"/>
            </a:endParaRPr>
          </a:p>
        </p:txBody>
      </p:sp>
      <p:sp>
        <p:nvSpPr>
          <p:cNvPr id="41999" name="Rectangle 69"/>
          <p:cNvSpPr>
            <a:spLocks noChangeArrowheads="1"/>
          </p:cNvSpPr>
          <p:nvPr/>
        </p:nvSpPr>
        <p:spPr bwMode="auto">
          <a:xfrm>
            <a:off x="2303463" y="137636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0" name="Rectangle 70"/>
          <p:cNvSpPr>
            <a:spLocks noChangeArrowheads="1"/>
          </p:cNvSpPr>
          <p:nvPr/>
        </p:nvSpPr>
        <p:spPr bwMode="auto">
          <a:xfrm>
            <a:off x="2951163" y="20145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1" name="Rectangle 71"/>
          <p:cNvSpPr>
            <a:spLocks noChangeArrowheads="1"/>
          </p:cNvSpPr>
          <p:nvPr/>
        </p:nvSpPr>
        <p:spPr bwMode="auto">
          <a:xfrm>
            <a:off x="2733675" y="172085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42002" name="Rectangle 72"/>
          <p:cNvSpPr>
            <a:spLocks noChangeArrowheads="1"/>
          </p:cNvSpPr>
          <p:nvPr/>
        </p:nvSpPr>
        <p:spPr bwMode="auto">
          <a:xfrm>
            <a:off x="1306513" y="137636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3" name="Rectangle 73"/>
          <p:cNvSpPr>
            <a:spLocks noChangeArrowheads="1"/>
          </p:cNvSpPr>
          <p:nvPr/>
        </p:nvSpPr>
        <p:spPr bwMode="auto">
          <a:xfrm>
            <a:off x="885825" y="13763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4" name="Rectangle 74"/>
          <p:cNvSpPr>
            <a:spLocks noChangeArrowheads="1"/>
          </p:cNvSpPr>
          <p:nvPr/>
        </p:nvSpPr>
        <p:spPr bwMode="auto">
          <a:xfrm>
            <a:off x="1311275" y="10715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5" name="Rectangle 75"/>
          <p:cNvSpPr>
            <a:spLocks noChangeArrowheads="1"/>
          </p:cNvSpPr>
          <p:nvPr/>
        </p:nvSpPr>
        <p:spPr bwMode="auto">
          <a:xfrm>
            <a:off x="896938" y="110172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6" name="Rectangle 76"/>
          <p:cNvSpPr>
            <a:spLocks noChangeArrowheads="1"/>
          </p:cNvSpPr>
          <p:nvPr/>
        </p:nvSpPr>
        <p:spPr bwMode="auto">
          <a:xfrm>
            <a:off x="900113" y="10144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7" name="Rectangle 80"/>
          <p:cNvSpPr>
            <a:spLocks noChangeArrowheads="1"/>
          </p:cNvSpPr>
          <p:nvPr/>
        </p:nvSpPr>
        <p:spPr bwMode="auto">
          <a:xfrm>
            <a:off x="1530350" y="116681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8" name="Rectangle 81"/>
          <p:cNvSpPr>
            <a:spLocks noChangeArrowheads="1"/>
          </p:cNvSpPr>
          <p:nvPr/>
        </p:nvSpPr>
        <p:spPr bwMode="auto">
          <a:xfrm>
            <a:off x="661988" y="116681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09" name="Rectangle 82"/>
          <p:cNvSpPr>
            <a:spLocks noChangeArrowheads="1"/>
          </p:cNvSpPr>
          <p:nvPr/>
        </p:nvSpPr>
        <p:spPr bwMode="auto">
          <a:xfrm>
            <a:off x="1320800" y="87630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0" name="Rectangle 83"/>
          <p:cNvSpPr>
            <a:spLocks noChangeArrowheads="1"/>
          </p:cNvSpPr>
          <p:nvPr/>
        </p:nvSpPr>
        <p:spPr bwMode="auto">
          <a:xfrm>
            <a:off x="2111375" y="137636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1" name="Rectangle 84"/>
          <p:cNvSpPr>
            <a:spLocks noChangeArrowheads="1"/>
          </p:cNvSpPr>
          <p:nvPr/>
        </p:nvSpPr>
        <p:spPr bwMode="auto">
          <a:xfrm>
            <a:off x="2181225" y="10715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2" name="Rectangle 85"/>
          <p:cNvSpPr>
            <a:spLocks noChangeArrowheads="1"/>
          </p:cNvSpPr>
          <p:nvPr/>
        </p:nvSpPr>
        <p:spPr bwMode="auto">
          <a:xfrm>
            <a:off x="2305050" y="89535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3" name="Rectangle 89"/>
          <p:cNvSpPr>
            <a:spLocks noChangeArrowheads="1"/>
          </p:cNvSpPr>
          <p:nvPr/>
        </p:nvSpPr>
        <p:spPr bwMode="auto">
          <a:xfrm>
            <a:off x="2187575" y="87630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4" name="Rectangle 90"/>
          <p:cNvSpPr>
            <a:spLocks noChangeArrowheads="1"/>
          </p:cNvSpPr>
          <p:nvPr/>
        </p:nvSpPr>
        <p:spPr bwMode="auto">
          <a:xfrm>
            <a:off x="3602038" y="22240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5" name="Rectangle 91"/>
          <p:cNvSpPr>
            <a:spLocks noChangeArrowheads="1"/>
          </p:cNvSpPr>
          <p:nvPr/>
        </p:nvSpPr>
        <p:spPr bwMode="auto">
          <a:xfrm>
            <a:off x="3600450" y="19192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6" name="Rectangle 95"/>
          <p:cNvSpPr>
            <a:spLocks noChangeArrowheads="1"/>
          </p:cNvSpPr>
          <p:nvPr/>
        </p:nvSpPr>
        <p:spPr bwMode="auto">
          <a:xfrm>
            <a:off x="3819525" y="20145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7" name="Rectangle 96"/>
          <p:cNvSpPr>
            <a:spLocks noChangeArrowheads="1"/>
          </p:cNvSpPr>
          <p:nvPr/>
        </p:nvSpPr>
        <p:spPr bwMode="auto">
          <a:xfrm>
            <a:off x="3598863" y="172085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8" name="Rectangle 97"/>
          <p:cNvSpPr>
            <a:spLocks noChangeArrowheads="1"/>
          </p:cNvSpPr>
          <p:nvPr/>
        </p:nvSpPr>
        <p:spPr bwMode="auto">
          <a:xfrm>
            <a:off x="4462463" y="22240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19" name="Rectangle 98"/>
          <p:cNvSpPr>
            <a:spLocks noChangeArrowheads="1"/>
          </p:cNvSpPr>
          <p:nvPr/>
        </p:nvSpPr>
        <p:spPr bwMode="auto">
          <a:xfrm>
            <a:off x="4467225" y="19192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0" name="Rectangle 102"/>
          <p:cNvSpPr>
            <a:spLocks noChangeArrowheads="1"/>
          </p:cNvSpPr>
          <p:nvPr/>
        </p:nvSpPr>
        <p:spPr bwMode="auto">
          <a:xfrm>
            <a:off x="4684713" y="20145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1" name="Rectangle 103"/>
          <p:cNvSpPr>
            <a:spLocks noChangeArrowheads="1"/>
          </p:cNvSpPr>
          <p:nvPr/>
        </p:nvSpPr>
        <p:spPr bwMode="auto">
          <a:xfrm>
            <a:off x="4349750" y="4956179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2" name="Rectangle 104"/>
          <p:cNvSpPr>
            <a:spLocks noChangeArrowheads="1"/>
          </p:cNvSpPr>
          <p:nvPr/>
        </p:nvSpPr>
        <p:spPr bwMode="auto">
          <a:xfrm>
            <a:off x="4464050" y="171609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3" name="Rectangle 105"/>
          <p:cNvSpPr>
            <a:spLocks noChangeArrowheads="1"/>
          </p:cNvSpPr>
          <p:nvPr/>
        </p:nvSpPr>
        <p:spPr bwMode="auto">
          <a:xfrm>
            <a:off x="1450975" y="9017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4" name="Rectangle 106"/>
          <p:cNvSpPr>
            <a:spLocks noChangeArrowheads="1"/>
          </p:cNvSpPr>
          <p:nvPr/>
        </p:nvSpPr>
        <p:spPr bwMode="auto">
          <a:xfrm>
            <a:off x="1311275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5" name="Rectangle 107"/>
          <p:cNvSpPr>
            <a:spLocks noChangeArrowheads="1"/>
          </p:cNvSpPr>
          <p:nvPr/>
        </p:nvSpPr>
        <p:spPr bwMode="auto">
          <a:xfrm>
            <a:off x="1989138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6" name="Rectangle 108"/>
          <p:cNvSpPr>
            <a:spLocks noChangeArrowheads="1"/>
          </p:cNvSpPr>
          <p:nvPr/>
        </p:nvSpPr>
        <p:spPr bwMode="auto">
          <a:xfrm>
            <a:off x="2181225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7" name="Rectangle 109"/>
          <p:cNvSpPr>
            <a:spLocks noChangeArrowheads="1"/>
          </p:cNvSpPr>
          <p:nvPr/>
        </p:nvSpPr>
        <p:spPr bwMode="auto">
          <a:xfrm>
            <a:off x="2857500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8" name="Rectangle 110"/>
          <p:cNvSpPr>
            <a:spLocks noChangeArrowheads="1"/>
          </p:cNvSpPr>
          <p:nvPr/>
        </p:nvSpPr>
        <p:spPr bwMode="auto">
          <a:xfrm>
            <a:off x="3049588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29" name="Rectangle 111"/>
          <p:cNvSpPr>
            <a:spLocks noChangeArrowheads="1"/>
          </p:cNvSpPr>
          <p:nvPr/>
        </p:nvSpPr>
        <p:spPr bwMode="auto">
          <a:xfrm>
            <a:off x="3725863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0" name="Rectangle 112"/>
          <p:cNvSpPr>
            <a:spLocks noChangeArrowheads="1"/>
          </p:cNvSpPr>
          <p:nvPr/>
        </p:nvSpPr>
        <p:spPr bwMode="auto">
          <a:xfrm>
            <a:off x="3917950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1" name="Rectangle 113"/>
          <p:cNvSpPr>
            <a:spLocks noChangeArrowheads="1"/>
          </p:cNvSpPr>
          <p:nvPr/>
        </p:nvSpPr>
        <p:spPr bwMode="auto">
          <a:xfrm>
            <a:off x="4592638" y="1752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2" name="Rectangle 114"/>
          <p:cNvSpPr>
            <a:spLocks noChangeArrowheads="1"/>
          </p:cNvSpPr>
          <p:nvPr/>
        </p:nvSpPr>
        <p:spPr bwMode="auto">
          <a:xfrm>
            <a:off x="1628775" y="9017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3" name="Rectangle 115"/>
          <p:cNvSpPr>
            <a:spLocks noChangeArrowheads="1"/>
          </p:cNvSpPr>
          <p:nvPr/>
        </p:nvSpPr>
        <p:spPr bwMode="auto">
          <a:xfrm>
            <a:off x="1754188" y="13763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4" name="Rectangle 116"/>
          <p:cNvSpPr>
            <a:spLocks noChangeArrowheads="1"/>
          </p:cNvSpPr>
          <p:nvPr/>
        </p:nvSpPr>
        <p:spPr bwMode="auto">
          <a:xfrm>
            <a:off x="1768475" y="110172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5" name="Rectangle 117"/>
          <p:cNvSpPr>
            <a:spLocks noChangeArrowheads="1"/>
          </p:cNvSpPr>
          <p:nvPr/>
        </p:nvSpPr>
        <p:spPr bwMode="auto">
          <a:xfrm>
            <a:off x="1768475" y="10144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6" name="Rectangle 118"/>
          <p:cNvSpPr>
            <a:spLocks noChangeArrowheads="1"/>
          </p:cNvSpPr>
          <p:nvPr/>
        </p:nvSpPr>
        <p:spPr bwMode="auto">
          <a:xfrm>
            <a:off x="1436688" y="22209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7" name="Rectangle 119"/>
          <p:cNvSpPr>
            <a:spLocks noChangeArrowheads="1"/>
          </p:cNvSpPr>
          <p:nvPr/>
        </p:nvSpPr>
        <p:spPr bwMode="auto">
          <a:xfrm>
            <a:off x="1446213" y="194627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8" name="Rectangle 120"/>
          <p:cNvSpPr>
            <a:spLocks noChangeArrowheads="1"/>
          </p:cNvSpPr>
          <p:nvPr/>
        </p:nvSpPr>
        <p:spPr bwMode="auto">
          <a:xfrm>
            <a:off x="1446213" y="186055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39" name="Rectangle 121"/>
          <p:cNvSpPr>
            <a:spLocks noChangeArrowheads="1"/>
          </p:cNvSpPr>
          <p:nvPr/>
        </p:nvSpPr>
        <p:spPr bwMode="auto">
          <a:xfrm>
            <a:off x="2305050" y="22209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0" name="Rectangle 122"/>
          <p:cNvSpPr>
            <a:spLocks noChangeArrowheads="1"/>
          </p:cNvSpPr>
          <p:nvPr/>
        </p:nvSpPr>
        <p:spPr bwMode="auto">
          <a:xfrm>
            <a:off x="2314575" y="194627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1" name="Rectangle 123"/>
          <p:cNvSpPr>
            <a:spLocks noChangeArrowheads="1"/>
          </p:cNvSpPr>
          <p:nvPr/>
        </p:nvSpPr>
        <p:spPr bwMode="auto">
          <a:xfrm>
            <a:off x="3186113" y="194627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2" name="Rectangle 124"/>
          <p:cNvSpPr>
            <a:spLocks noChangeArrowheads="1"/>
          </p:cNvSpPr>
          <p:nvPr/>
        </p:nvSpPr>
        <p:spPr bwMode="auto">
          <a:xfrm>
            <a:off x="3175000" y="22209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3" name="Rectangle 125"/>
          <p:cNvSpPr>
            <a:spLocks noChangeArrowheads="1"/>
          </p:cNvSpPr>
          <p:nvPr/>
        </p:nvSpPr>
        <p:spPr bwMode="auto">
          <a:xfrm>
            <a:off x="3184525" y="186055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4" name="Rectangle 126"/>
          <p:cNvSpPr>
            <a:spLocks noChangeArrowheads="1"/>
          </p:cNvSpPr>
          <p:nvPr/>
        </p:nvSpPr>
        <p:spPr bwMode="auto">
          <a:xfrm>
            <a:off x="2314575" y="186055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5" name="Rectangle 127"/>
          <p:cNvSpPr>
            <a:spLocks noChangeArrowheads="1"/>
          </p:cNvSpPr>
          <p:nvPr/>
        </p:nvSpPr>
        <p:spPr bwMode="auto">
          <a:xfrm>
            <a:off x="4043363" y="22209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6" name="Rectangle 128"/>
          <p:cNvSpPr>
            <a:spLocks noChangeArrowheads="1"/>
          </p:cNvSpPr>
          <p:nvPr/>
        </p:nvSpPr>
        <p:spPr bwMode="auto">
          <a:xfrm>
            <a:off x="4043363" y="194627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7" name="Rectangle 129"/>
          <p:cNvSpPr>
            <a:spLocks noChangeArrowheads="1"/>
          </p:cNvSpPr>
          <p:nvPr/>
        </p:nvSpPr>
        <p:spPr bwMode="auto">
          <a:xfrm>
            <a:off x="4043363" y="186055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8" name="Rectangle 130"/>
          <p:cNvSpPr>
            <a:spLocks noChangeArrowheads="1"/>
          </p:cNvSpPr>
          <p:nvPr/>
        </p:nvSpPr>
        <p:spPr bwMode="auto">
          <a:xfrm>
            <a:off x="690563" y="10382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4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49" name="Rectangle 131"/>
          <p:cNvSpPr>
            <a:spLocks noChangeArrowheads="1"/>
          </p:cNvSpPr>
          <p:nvPr/>
        </p:nvSpPr>
        <p:spPr bwMode="auto">
          <a:xfrm>
            <a:off x="950913" y="8096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0" name="Rectangle 132"/>
          <p:cNvSpPr>
            <a:spLocks noChangeArrowheads="1"/>
          </p:cNvSpPr>
          <p:nvPr/>
        </p:nvSpPr>
        <p:spPr bwMode="auto">
          <a:xfrm>
            <a:off x="819150" y="62071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1" name="Rectangle 133"/>
          <p:cNvSpPr>
            <a:spLocks noChangeArrowheads="1"/>
          </p:cNvSpPr>
          <p:nvPr/>
        </p:nvSpPr>
        <p:spPr bwMode="auto">
          <a:xfrm>
            <a:off x="1249363" y="12922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2" name="Rectangle 134"/>
          <p:cNvSpPr>
            <a:spLocks noChangeArrowheads="1"/>
          </p:cNvSpPr>
          <p:nvPr/>
        </p:nvSpPr>
        <p:spPr bwMode="auto">
          <a:xfrm>
            <a:off x="941388" y="12922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3" name="Rectangle 135"/>
          <p:cNvSpPr>
            <a:spLocks noChangeArrowheads="1"/>
          </p:cNvSpPr>
          <p:nvPr/>
        </p:nvSpPr>
        <p:spPr bwMode="auto">
          <a:xfrm>
            <a:off x="1812925" y="8096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C24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4" name="Rectangle 137"/>
          <p:cNvSpPr>
            <a:spLocks noChangeArrowheads="1"/>
          </p:cNvSpPr>
          <p:nvPr/>
        </p:nvSpPr>
        <p:spPr bwMode="auto">
          <a:xfrm>
            <a:off x="2111375" y="12922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5" name="Rectangle 138"/>
          <p:cNvSpPr>
            <a:spLocks noChangeArrowheads="1"/>
          </p:cNvSpPr>
          <p:nvPr/>
        </p:nvSpPr>
        <p:spPr bwMode="auto">
          <a:xfrm>
            <a:off x="1804988" y="12922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56" name="Rectangle 139"/>
          <p:cNvSpPr>
            <a:spLocks noChangeArrowheads="1"/>
          </p:cNvSpPr>
          <p:nvPr/>
        </p:nvSpPr>
        <p:spPr bwMode="auto">
          <a:xfrm>
            <a:off x="6183313" y="885829"/>
            <a:ext cx="2063065" cy="2462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latin typeface="Arial" pitchFamily="34" charset="0"/>
              </a:rPr>
              <a:t>Moderately branched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42057" name="Rectangle 140"/>
          <p:cNvSpPr>
            <a:spLocks noChangeArrowheads="1"/>
          </p:cNvSpPr>
          <p:nvPr/>
        </p:nvSpPr>
        <p:spPr bwMode="auto">
          <a:xfrm>
            <a:off x="6173788" y="2941641"/>
            <a:ext cx="1606209" cy="2462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pitchFamily="34" charset="0"/>
              </a:rPr>
              <a:t>Highly branched</a:t>
            </a:r>
            <a:endParaRPr lang="en-US" sz="4000" b="1">
              <a:latin typeface="Arial" pitchFamily="34" charset="0"/>
            </a:endParaRPr>
          </a:p>
        </p:txBody>
      </p:sp>
      <p:sp>
        <p:nvSpPr>
          <p:cNvPr id="42058" name="Rectangle 141"/>
          <p:cNvSpPr>
            <a:spLocks noChangeArrowheads="1"/>
          </p:cNvSpPr>
          <p:nvPr/>
        </p:nvSpPr>
        <p:spPr bwMode="auto">
          <a:xfrm>
            <a:off x="6186488" y="5010154"/>
            <a:ext cx="1194238" cy="2462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pitchFamily="34" charset="0"/>
              </a:rPr>
              <a:t>Unbranched</a:t>
            </a:r>
            <a:endParaRPr lang="en-US" sz="4000" b="1">
              <a:latin typeface="Arial" pitchFamily="34" charset="0"/>
            </a:endParaRPr>
          </a:p>
        </p:txBody>
      </p:sp>
      <p:sp>
        <p:nvSpPr>
          <p:cNvPr id="42059" name="Rectangle 142"/>
          <p:cNvSpPr>
            <a:spLocks noChangeArrowheads="1"/>
          </p:cNvSpPr>
          <p:nvPr/>
        </p:nvSpPr>
        <p:spPr bwMode="auto">
          <a:xfrm>
            <a:off x="2300288" y="3451229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0" name="Rectangle 143"/>
          <p:cNvSpPr>
            <a:spLocks noChangeArrowheads="1"/>
          </p:cNvSpPr>
          <p:nvPr/>
        </p:nvSpPr>
        <p:spPr bwMode="auto">
          <a:xfrm>
            <a:off x="1306513" y="345122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1" name="Rectangle 144"/>
          <p:cNvSpPr>
            <a:spLocks noChangeArrowheads="1"/>
          </p:cNvSpPr>
          <p:nvPr/>
        </p:nvSpPr>
        <p:spPr bwMode="auto">
          <a:xfrm>
            <a:off x="882650" y="34512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2" name="Rectangle 145"/>
          <p:cNvSpPr>
            <a:spLocks noChangeArrowheads="1"/>
          </p:cNvSpPr>
          <p:nvPr/>
        </p:nvSpPr>
        <p:spPr bwMode="auto">
          <a:xfrm>
            <a:off x="1309688" y="31464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3" name="Rectangle 146"/>
          <p:cNvSpPr>
            <a:spLocks noChangeArrowheads="1"/>
          </p:cNvSpPr>
          <p:nvPr/>
        </p:nvSpPr>
        <p:spPr bwMode="auto">
          <a:xfrm>
            <a:off x="893763" y="31765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4" name="Rectangle 147"/>
          <p:cNvSpPr>
            <a:spLocks noChangeArrowheads="1"/>
          </p:cNvSpPr>
          <p:nvPr/>
        </p:nvSpPr>
        <p:spPr bwMode="auto">
          <a:xfrm>
            <a:off x="896938" y="30892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5" name="Rectangle 151"/>
          <p:cNvSpPr>
            <a:spLocks noChangeArrowheads="1"/>
          </p:cNvSpPr>
          <p:nvPr/>
        </p:nvSpPr>
        <p:spPr bwMode="auto">
          <a:xfrm>
            <a:off x="1527175" y="3241679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6" name="Rectangle 152"/>
          <p:cNvSpPr>
            <a:spLocks noChangeArrowheads="1"/>
          </p:cNvSpPr>
          <p:nvPr/>
        </p:nvSpPr>
        <p:spPr bwMode="auto">
          <a:xfrm>
            <a:off x="658813" y="3241679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7" name="Rectangle 153"/>
          <p:cNvSpPr>
            <a:spLocks noChangeArrowheads="1"/>
          </p:cNvSpPr>
          <p:nvPr/>
        </p:nvSpPr>
        <p:spPr bwMode="auto">
          <a:xfrm>
            <a:off x="1314450" y="294640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8" name="Rectangle 154"/>
          <p:cNvSpPr>
            <a:spLocks noChangeArrowheads="1"/>
          </p:cNvSpPr>
          <p:nvPr/>
        </p:nvSpPr>
        <p:spPr bwMode="auto">
          <a:xfrm>
            <a:off x="2108200" y="345122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69" name="Rectangle 155"/>
          <p:cNvSpPr>
            <a:spLocks noChangeArrowheads="1"/>
          </p:cNvSpPr>
          <p:nvPr/>
        </p:nvSpPr>
        <p:spPr bwMode="auto">
          <a:xfrm>
            <a:off x="2182813" y="31464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0" name="Rectangle 156"/>
          <p:cNvSpPr>
            <a:spLocks noChangeArrowheads="1"/>
          </p:cNvSpPr>
          <p:nvPr/>
        </p:nvSpPr>
        <p:spPr bwMode="auto">
          <a:xfrm>
            <a:off x="2308225" y="29733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1" name="Rectangle 160"/>
          <p:cNvSpPr>
            <a:spLocks noChangeArrowheads="1"/>
          </p:cNvSpPr>
          <p:nvPr/>
        </p:nvSpPr>
        <p:spPr bwMode="auto">
          <a:xfrm>
            <a:off x="2182813" y="294640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2" name="Rectangle 161"/>
          <p:cNvSpPr>
            <a:spLocks noChangeArrowheads="1"/>
          </p:cNvSpPr>
          <p:nvPr/>
        </p:nvSpPr>
        <p:spPr bwMode="auto">
          <a:xfrm>
            <a:off x="1443038" y="29765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3" name="Rectangle 162"/>
          <p:cNvSpPr>
            <a:spLocks noChangeArrowheads="1"/>
          </p:cNvSpPr>
          <p:nvPr/>
        </p:nvSpPr>
        <p:spPr bwMode="auto">
          <a:xfrm>
            <a:off x="1625600" y="29765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4" name="Rectangle 163"/>
          <p:cNvSpPr>
            <a:spLocks noChangeArrowheads="1"/>
          </p:cNvSpPr>
          <p:nvPr/>
        </p:nvSpPr>
        <p:spPr bwMode="auto">
          <a:xfrm>
            <a:off x="1749425" y="34512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5" name="Rectangle 164"/>
          <p:cNvSpPr>
            <a:spLocks noChangeArrowheads="1"/>
          </p:cNvSpPr>
          <p:nvPr/>
        </p:nvSpPr>
        <p:spPr bwMode="auto">
          <a:xfrm>
            <a:off x="1755775" y="31765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6" name="Rectangle 165"/>
          <p:cNvSpPr>
            <a:spLocks noChangeArrowheads="1"/>
          </p:cNvSpPr>
          <p:nvPr/>
        </p:nvSpPr>
        <p:spPr bwMode="auto">
          <a:xfrm>
            <a:off x="1751013" y="30892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7" name="Rectangle 166"/>
          <p:cNvSpPr>
            <a:spLocks noChangeArrowheads="1"/>
          </p:cNvSpPr>
          <p:nvPr/>
        </p:nvSpPr>
        <p:spPr bwMode="auto">
          <a:xfrm>
            <a:off x="690563" y="311309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4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8" name="Rectangle 167"/>
          <p:cNvSpPr>
            <a:spLocks noChangeArrowheads="1"/>
          </p:cNvSpPr>
          <p:nvPr/>
        </p:nvSpPr>
        <p:spPr bwMode="auto">
          <a:xfrm>
            <a:off x="950913" y="2882904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79" name="Rectangle 168"/>
          <p:cNvSpPr>
            <a:spLocks noChangeArrowheads="1"/>
          </p:cNvSpPr>
          <p:nvPr/>
        </p:nvSpPr>
        <p:spPr bwMode="auto">
          <a:xfrm>
            <a:off x="815975" y="269557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0" name="Rectangle 169"/>
          <p:cNvSpPr>
            <a:spLocks noChangeArrowheads="1"/>
          </p:cNvSpPr>
          <p:nvPr/>
        </p:nvSpPr>
        <p:spPr bwMode="auto">
          <a:xfrm>
            <a:off x="1433513" y="32353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1" name="Rectangle 170"/>
          <p:cNvSpPr>
            <a:spLocks noChangeArrowheads="1"/>
          </p:cNvSpPr>
          <p:nvPr/>
        </p:nvSpPr>
        <p:spPr bwMode="auto">
          <a:xfrm>
            <a:off x="1246188" y="336709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2" name="Rectangle 171"/>
          <p:cNvSpPr>
            <a:spLocks noChangeArrowheads="1"/>
          </p:cNvSpPr>
          <p:nvPr/>
        </p:nvSpPr>
        <p:spPr bwMode="auto">
          <a:xfrm>
            <a:off x="955675" y="336709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3" name="Rectangle 172"/>
          <p:cNvSpPr>
            <a:spLocks noChangeArrowheads="1"/>
          </p:cNvSpPr>
          <p:nvPr/>
        </p:nvSpPr>
        <p:spPr bwMode="auto">
          <a:xfrm>
            <a:off x="1619250" y="32353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4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4" name="Rectangle 173"/>
          <p:cNvSpPr>
            <a:spLocks noChangeArrowheads="1"/>
          </p:cNvSpPr>
          <p:nvPr/>
        </p:nvSpPr>
        <p:spPr bwMode="auto">
          <a:xfrm>
            <a:off x="1812925" y="2882904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5" name="Rectangle 174"/>
          <p:cNvSpPr>
            <a:spLocks noChangeArrowheads="1"/>
          </p:cNvSpPr>
          <p:nvPr/>
        </p:nvSpPr>
        <p:spPr bwMode="auto">
          <a:xfrm>
            <a:off x="1679575" y="269557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6" name="Rectangle 175"/>
          <p:cNvSpPr>
            <a:spLocks noChangeArrowheads="1"/>
          </p:cNvSpPr>
          <p:nvPr/>
        </p:nvSpPr>
        <p:spPr bwMode="auto">
          <a:xfrm>
            <a:off x="2371725" y="311309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7" name="Rectangle 176"/>
          <p:cNvSpPr>
            <a:spLocks noChangeArrowheads="1"/>
          </p:cNvSpPr>
          <p:nvPr/>
        </p:nvSpPr>
        <p:spPr bwMode="auto">
          <a:xfrm>
            <a:off x="2108200" y="336709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8" name="Rectangle 177"/>
          <p:cNvSpPr>
            <a:spLocks noChangeArrowheads="1"/>
          </p:cNvSpPr>
          <p:nvPr/>
        </p:nvSpPr>
        <p:spPr bwMode="auto">
          <a:xfrm>
            <a:off x="1819275" y="336709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89" name="Rectangle 178"/>
          <p:cNvSpPr>
            <a:spLocks noChangeArrowheads="1"/>
          </p:cNvSpPr>
          <p:nvPr/>
        </p:nvSpPr>
        <p:spPr bwMode="auto">
          <a:xfrm>
            <a:off x="2079625" y="405606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0" name="Rectangle 179"/>
          <p:cNvSpPr>
            <a:spLocks noChangeArrowheads="1"/>
          </p:cNvSpPr>
          <p:nvPr/>
        </p:nvSpPr>
        <p:spPr bwMode="auto">
          <a:xfrm>
            <a:off x="2660650" y="426561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1" name="Rectangle 180"/>
          <p:cNvSpPr>
            <a:spLocks noChangeArrowheads="1"/>
          </p:cNvSpPr>
          <p:nvPr/>
        </p:nvSpPr>
        <p:spPr bwMode="auto">
          <a:xfrm>
            <a:off x="2728913" y="39608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2" name="Rectangle 181"/>
          <p:cNvSpPr>
            <a:spLocks noChangeArrowheads="1"/>
          </p:cNvSpPr>
          <p:nvPr/>
        </p:nvSpPr>
        <p:spPr bwMode="auto">
          <a:xfrm>
            <a:off x="2305050" y="3644904"/>
            <a:ext cx="1809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8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="1" baseline="-25000">
              <a:latin typeface="Arial" pitchFamily="34" charset="0"/>
            </a:endParaRPr>
          </a:p>
        </p:txBody>
      </p:sp>
      <p:sp>
        <p:nvSpPr>
          <p:cNvPr id="42093" name="Rectangle 183"/>
          <p:cNvSpPr>
            <a:spLocks noChangeArrowheads="1"/>
          </p:cNvSpPr>
          <p:nvPr/>
        </p:nvSpPr>
        <p:spPr bwMode="auto">
          <a:xfrm>
            <a:off x="2727325" y="375285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4" name="Rectangle 184"/>
          <p:cNvSpPr>
            <a:spLocks noChangeArrowheads="1"/>
          </p:cNvSpPr>
          <p:nvPr/>
        </p:nvSpPr>
        <p:spPr bwMode="auto">
          <a:xfrm>
            <a:off x="2178050" y="37941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5" name="Rectangle 185"/>
          <p:cNvSpPr>
            <a:spLocks noChangeArrowheads="1"/>
          </p:cNvSpPr>
          <p:nvPr/>
        </p:nvSpPr>
        <p:spPr bwMode="auto">
          <a:xfrm>
            <a:off x="2854325" y="37941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6" name="Rectangle 186"/>
          <p:cNvSpPr>
            <a:spLocks noChangeArrowheads="1"/>
          </p:cNvSpPr>
          <p:nvPr/>
        </p:nvSpPr>
        <p:spPr bwMode="auto">
          <a:xfrm>
            <a:off x="2303463" y="42624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7" name="Rectangle 187"/>
          <p:cNvSpPr>
            <a:spLocks noChangeArrowheads="1"/>
          </p:cNvSpPr>
          <p:nvPr/>
        </p:nvSpPr>
        <p:spPr bwMode="auto">
          <a:xfrm>
            <a:off x="2320925" y="398780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8" name="Rectangle 188"/>
          <p:cNvSpPr>
            <a:spLocks noChangeArrowheads="1"/>
          </p:cNvSpPr>
          <p:nvPr/>
        </p:nvSpPr>
        <p:spPr bwMode="auto">
          <a:xfrm>
            <a:off x="2312988" y="39020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099" name="Rectangle 189"/>
          <p:cNvSpPr>
            <a:spLocks noChangeArrowheads="1"/>
          </p:cNvSpPr>
          <p:nvPr/>
        </p:nvSpPr>
        <p:spPr bwMode="auto">
          <a:xfrm>
            <a:off x="2236788" y="36036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0" name="Rectangle 190"/>
          <p:cNvSpPr>
            <a:spLocks noChangeArrowheads="1"/>
          </p:cNvSpPr>
          <p:nvPr/>
        </p:nvSpPr>
        <p:spPr bwMode="auto">
          <a:xfrm>
            <a:off x="1860550" y="39608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1" name="Rectangle 194"/>
          <p:cNvSpPr>
            <a:spLocks noChangeArrowheads="1"/>
          </p:cNvSpPr>
          <p:nvPr/>
        </p:nvSpPr>
        <p:spPr bwMode="auto">
          <a:xfrm>
            <a:off x="1154113" y="405606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2" name="Rectangle 195"/>
          <p:cNvSpPr>
            <a:spLocks noChangeArrowheads="1"/>
          </p:cNvSpPr>
          <p:nvPr/>
        </p:nvSpPr>
        <p:spPr bwMode="auto">
          <a:xfrm>
            <a:off x="1860550" y="3752854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3" name="Rectangle 196"/>
          <p:cNvSpPr>
            <a:spLocks noChangeArrowheads="1"/>
          </p:cNvSpPr>
          <p:nvPr/>
        </p:nvSpPr>
        <p:spPr bwMode="auto">
          <a:xfrm>
            <a:off x="1309688" y="37941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4" name="Rectangle 197"/>
          <p:cNvSpPr>
            <a:spLocks noChangeArrowheads="1"/>
          </p:cNvSpPr>
          <p:nvPr/>
        </p:nvSpPr>
        <p:spPr bwMode="auto">
          <a:xfrm>
            <a:off x="1985963" y="37941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5" name="Rectangle 198"/>
          <p:cNvSpPr>
            <a:spLocks noChangeArrowheads="1"/>
          </p:cNvSpPr>
          <p:nvPr/>
        </p:nvSpPr>
        <p:spPr bwMode="auto">
          <a:xfrm>
            <a:off x="1436688" y="42624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6" name="Rectangle 199"/>
          <p:cNvSpPr>
            <a:spLocks noChangeArrowheads="1"/>
          </p:cNvSpPr>
          <p:nvPr/>
        </p:nvSpPr>
        <p:spPr bwMode="auto">
          <a:xfrm>
            <a:off x="1452563" y="398780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7" name="Rectangle 200"/>
          <p:cNvSpPr>
            <a:spLocks noChangeArrowheads="1"/>
          </p:cNvSpPr>
          <p:nvPr/>
        </p:nvSpPr>
        <p:spPr bwMode="auto">
          <a:xfrm>
            <a:off x="1447800" y="39020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8" name="Rectangle 201"/>
          <p:cNvSpPr>
            <a:spLocks noChangeArrowheads="1"/>
          </p:cNvSpPr>
          <p:nvPr/>
        </p:nvSpPr>
        <p:spPr bwMode="auto">
          <a:xfrm>
            <a:off x="1855788" y="426561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09" name="Rectangle 202"/>
          <p:cNvSpPr>
            <a:spLocks noChangeArrowheads="1"/>
          </p:cNvSpPr>
          <p:nvPr/>
        </p:nvSpPr>
        <p:spPr bwMode="auto">
          <a:xfrm>
            <a:off x="59979" y="5550717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Cellulose</a:t>
            </a:r>
            <a:endParaRPr lang="en-US" sz="4400" b="1" dirty="0">
              <a:latin typeface="Arial" pitchFamily="34" charset="0"/>
            </a:endParaRPr>
          </a:p>
        </p:txBody>
      </p:sp>
      <p:sp>
        <p:nvSpPr>
          <p:cNvPr id="42110" name="Rectangle 203"/>
          <p:cNvSpPr>
            <a:spLocks noChangeArrowheads="1"/>
          </p:cNvSpPr>
          <p:nvPr/>
        </p:nvSpPr>
        <p:spPr bwMode="auto">
          <a:xfrm>
            <a:off x="1554163" y="657860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1" name="Rectangle 204"/>
          <p:cNvSpPr>
            <a:spLocks noChangeArrowheads="1"/>
          </p:cNvSpPr>
          <p:nvPr/>
        </p:nvSpPr>
        <p:spPr bwMode="auto">
          <a:xfrm>
            <a:off x="2435225" y="5927729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2" name="Rectangle 205"/>
          <p:cNvSpPr>
            <a:spLocks noChangeArrowheads="1"/>
          </p:cNvSpPr>
          <p:nvPr/>
        </p:nvSpPr>
        <p:spPr bwMode="auto">
          <a:xfrm>
            <a:off x="1557338" y="62753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3" name="Rectangle 206"/>
          <p:cNvSpPr>
            <a:spLocks noChangeArrowheads="1"/>
          </p:cNvSpPr>
          <p:nvPr/>
        </p:nvSpPr>
        <p:spPr bwMode="auto">
          <a:xfrm>
            <a:off x="1004888" y="61039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4" name="Rectangle 207"/>
          <p:cNvSpPr>
            <a:spLocks noChangeArrowheads="1"/>
          </p:cNvSpPr>
          <p:nvPr/>
        </p:nvSpPr>
        <p:spPr bwMode="auto">
          <a:xfrm>
            <a:off x="1682750" y="64008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5" name="Rectangle 208"/>
          <p:cNvSpPr>
            <a:spLocks noChangeArrowheads="1"/>
          </p:cNvSpPr>
          <p:nvPr/>
        </p:nvSpPr>
        <p:spPr bwMode="auto">
          <a:xfrm>
            <a:off x="1873250" y="64008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6" name="Rectangle 209"/>
          <p:cNvSpPr>
            <a:spLocks noChangeArrowheads="1"/>
          </p:cNvSpPr>
          <p:nvPr/>
        </p:nvSpPr>
        <p:spPr bwMode="auto">
          <a:xfrm>
            <a:off x="3609975" y="64008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7" name="Rectangle 210"/>
          <p:cNvSpPr>
            <a:spLocks noChangeArrowheads="1"/>
          </p:cNvSpPr>
          <p:nvPr/>
        </p:nvSpPr>
        <p:spPr bwMode="auto">
          <a:xfrm>
            <a:off x="2741613" y="61039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8" name="Rectangle 211"/>
          <p:cNvSpPr>
            <a:spLocks noChangeArrowheads="1"/>
          </p:cNvSpPr>
          <p:nvPr/>
        </p:nvSpPr>
        <p:spPr bwMode="auto">
          <a:xfrm>
            <a:off x="2551113" y="61039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19" name="Rectangle 212"/>
          <p:cNvSpPr>
            <a:spLocks noChangeArrowheads="1"/>
          </p:cNvSpPr>
          <p:nvPr/>
        </p:nvSpPr>
        <p:spPr bwMode="auto">
          <a:xfrm>
            <a:off x="4284663" y="61039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0" name="Rectangle 213"/>
          <p:cNvSpPr>
            <a:spLocks noChangeArrowheads="1"/>
          </p:cNvSpPr>
          <p:nvPr/>
        </p:nvSpPr>
        <p:spPr bwMode="auto">
          <a:xfrm>
            <a:off x="3419475" y="64008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1" name="Rectangle 214"/>
          <p:cNvSpPr>
            <a:spLocks noChangeArrowheads="1"/>
          </p:cNvSpPr>
          <p:nvPr/>
        </p:nvSpPr>
        <p:spPr bwMode="auto">
          <a:xfrm>
            <a:off x="2867025" y="5868991"/>
            <a:ext cx="333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8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2" name="Rectangle 217"/>
          <p:cNvSpPr>
            <a:spLocks noChangeArrowheads="1"/>
          </p:cNvSpPr>
          <p:nvPr/>
        </p:nvSpPr>
        <p:spPr bwMode="auto">
          <a:xfrm>
            <a:off x="1778000" y="61166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3" name="Rectangle 218"/>
          <p:cNvSpPr>
            <a:spLocks noChangeArrowheads="1"/>
          </p:cNvSpPr>
          <p:nvPr/>
        </p:nvSpPr>
        <p:spPr bwMode="auto">
          <a:xfrm>
            <a:off x="906463" y="63706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4" name="Rectangle 219"/>
          <p:cNvSpPr>
            <a:spLocks noChangeArrowheads="1"/>
          </p:cNvSpPr>
          <p:nvPr/>
        </p:nvSpPr>
        <p:spPr bwMode="auto">
          <a:xfrm>
            <a:off x="1557338" y="607536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5" name="Rectangle 220"/>
          <p:cNvSpPr>
            <a:spLocks noChangeArrowheads="1"/>
          </p:cNvSpPr>
          <p:nvPr/>
        </p:nvSpPr>
        <p:spPr bwMode="auto">
          <a:xfrm>
            <a:off x="2643188" y="63706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6" name="Rectangle 221"/>
          <p:cNvSpPr>
            <a:spLocks noChangeArrowheads="1"/>
          </p:cNvSpPr>
          <p:nvPr/>
        </p:nvSpPr>
        <p:spPr bwMode="auto">
          <a:xfrm>
            <a:off x="2425700" y="642779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7" name="Rectangle 222"/>
          <p:cNvSpPr>
            <a:spLocks noChangeArrowheads="1"/>
          </p:cNvSpPr>
          <p:nvPr/>
        </p:nvSpPr>
        <p:spPr bwMode="auto">
          <a:xfrm>
            <a:off x="2425700" y="62452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8" name="Rectangle 223"/>
          <p:cNvSpPr>
            <a:spLocks noChangeArrowheads="1"/>
          </p:cNvSpPr>
          <p:nvPr/>
        </p:nvSpPr>
        <p:spPr bwMode="auto">
          <a:xfrm>
            <a:off x="3290888" y="657860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29" name="Rectangle 224"/>
          <p:cNvSpPr>
            <a:spLocks noChangeArrowheads="1"/>
          </p:cNvSpPr>
          <p:nvPr/>
        </p:nvSpPr>
        <p:spPr bwMode="auto">
          <a:xfrm>
            <a:off x="3294063" y="62753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0" name="Rectangle 228"/>
          <p:cNvSpPr>
            <a:spLocks noChangeArrowheads="1"/>
          </p:cNvSpPr>
          <p:nvPr/>
        </p:nvSpPr>
        <p:spPr bwMode="auto">
          <a:xfrm>
            <a:off x="3514725" y="61166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1" name="Rectangle 229"/>
          <p:cNvSpPr>
            <a:spLocks noChangeArrowheads="1"/>
          </p:cNvSpPr>
          <p:nvPr/>
        </p:nvSpPr>
        <p:spPr bwMode="auto">
          <a:xfrm>
            <a:off x="3294063" y="607536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2" name="Rectangle 230"/>
          <p:cNvSpPr>
            <a:spLocks noChangeArrowheads="1"/>
          </p:cNvSpPr>
          <p:nvPr/>
        </p:nvSpPr>
        <p:spPr bwMode="auto">
          <a:xfrm>
            <a:off x="4376738" y="63706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3" name="Rectangle 231"/>
          <p:cNvSpPr>
            <a:spLocks noChangeArrowheads="1"/>
          </p:cNvSpPr>
          <p:nvPr/>
        </p:nvSpPr>
        <p:spPr bwMode="auto">
          <a:xfrm>
            <a:off x="1133475" y="65817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4" name="Rectangle 232"/>
          <p:cNvSpPr>
            <a:spLocks noChangeArrowheads="1"/>
          </p:cNvSpPr>
          <p:nvPr/>
        </p:nvSpPr>
        <p:spPr bwMode="auto">
          <a:xfrm>
            <a:off x="1130300" y="630714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5" name="Rectangle 233"/>
          <p:cNvSpPr>
            <a:spLocks noChangeArrowheads="1"/>
          </p:cNvSpPr>
          <p:nvPr/>
        </p:nvSpPr>
        <p:spPr bwMode="auto">
          <a:xfrm>
            <a:off x="1133475" y="62214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6" name="Rectangle 234"/>
          <p:cNvSpPr>
            <a:spLocks noChangeArrowheads="1"/>
          </p:cNvSpPr>
          <p:nvPr/>
        </p:nvSpPr>
        <p:spPr bwMode="auto">
          <a:xfrm>
            <a:off x="2001838" y="5943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7" name="Rectangle 235"/>
          <p:cNvSpPr>
            <a:spLocks noChangeArrowheads="1"/>
          </p:cNvSpPr>
          <p:nvPr/>
        </p:nvSpPr>
        <p:spPr bwMode="auto">
          <a:xfrm>
            <a:off x="1849438" y="6627816"/>
            <a:ext cx="146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8" name="Rectangle 236"/>
          <p:cNvSpPr>
            <a:spLocks noChangeArrowheads="1"/>
          </p:cNvSpPr>
          <p:nvPr/>
        </p:nvSpPr>
        <p:spPr bwMode="auto">
          <a:xfrm>
            <a:off x="1981200" y="6683379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39" name="Rectangle 237"/>
          <p:cNvSpPr>
            <a:spLocks noChangeArrowheads="1"/>
          </p:cNvSpPr>
          <p:nvPr/>
        </p:nvSpPr>
        <p:spPr bwMode="auto">
          <a:xfrm>
            <a:off x="2016125" y="662781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0" name="Rectangle 238"/>
          <p:cNvSpPr>
            <a:spLocks noChangeArrowheads="1"/>
          </p:cNvSpPr>
          <p:nvPr/>
        </p:nvSpPr>
        <p:spPr bwMode="auto">
          <a:xfrm>
            <a:off x="1998663" y="63071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1" name="Rectangle 239"/>
          <p:cNvSpPr>
            <a:spLocks noChangeArrowheads="1"/>
          </p:cNvSpPr>
          <p:nvPr/>
        </p:nvSpPr>
        <p:spPr bwMode="auto">
          <a:xfrm>
            <a:off x="1998663" y="622141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2" name="Rectangle 240"/>
          <p:cNvSpPr>
            <a:spLocks noChangeArrowheads="1"/>
          </p:cNvSpPr>
          <p:nvPr/>
        </p:nvSpPr>
        <p:spPr bwMode="auto">
          <a:xfrm>
            <a:off x="2870200" y="65817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3" name="Rectangle 241"/>
          <p:cNvSpPr>
            <a:spLocks noChangeArrowheads="1"/>
          </p:cNvSpPr>
          <p:nvPr/>
        </p:nvSpPr>
        <p:spPr bwMode="auto">
          <a:xfrm>
            <a:off x="2867025" y="630714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4" name="Rectangle 242"/>
          <p:cNvSpPr>
            <a:spLocks noChangeArrowheads="1"/>
          </p:cNvSpPr>
          <p:nvPr/>
        </p:nvSpPr>
        <p:spPr bwMode="auto">
          <a:xfrm>
            <a:off x="2870200" y="622141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5" name="Rectangle 243"/>
          <p:cNvSpPr>
            <a:spLocks noChangeArrowheads="1"/>
          </p:cNvSpPr>
          <p:nvPr/>
        </p:nvSpPr>
        <p:spPr bwMode="auto">
          <a:xfrm>
            <a:off x="4164013" y="59324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6" name="Rectangle 244"/>
          <p:cNvSpPr>
            <a:spLocks noChangeArrowheads="1"/>
          </p:cNvSpPr>
          <p:nvPr/>
        </p:nvSpPr>
        <p:spPr bwMode="auto">
          <a:xfrm>
            <a:off x="4159250" y="642779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7" name="Rectangle 245"/>
          <p:cNvSpPr>
            <a:spLocks noChangeArrowheads="1"/>
          </p:cNvSpPr>
          <p:nvPr/>
        </p:nvSpPr>
        <p:spPr bwMode="auto">
          <a:xfrm>
            <a:off x="4159250" y="62452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8" name="Rectangle 246"/>
          <p:cNvSpPr>
            <a:spLocks noChangeArrowheads="1"/>
          </p:cNvSpPr>
          <p:nvPr/>
        </p:nvSpPr>
        <p:spPr bwMode="auto">
          <a:xfrm>
            <a:off x="3735388" y="63071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49" name="Rectangle 247"/>
          <p:cNvSpPr>
            <a:spLocks noChangeArrowheads="1"/>
          </p:cNvSpPr>
          <p:nvPr/>
        </p:nvSpPr>
        <p:spPr bwMode="auto">
          <a:xfrm>
            <a:off x="3732213" y="622141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0" name="Rectangle 248"/>
          <p:cNvSpPr>
            <a:spLocks noChangeArrowheads="1"/>
          </p:cNvSpPr>
          <p:nvPr/>
        </p:nvSpPr>
        <p:spPr bwMode="auto">
          <a:xfrm>
            <a:off x="3741738" y="59436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1" name="Rectangle 249"/>
          <p:cNvSpPr>
            <a:spLocks noChangeArrowheads="1"/>
          </p:cNvSpPr>
          <p:nvPr/>
        </p:nvSpPr>
        <p:spPr bwMode="auto">
          <a:xfrm>
            <a:off x="3589338" y="6627816"/>
            <a:ext cx="146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2" name="Rectangle 250"/>
          <p:cNvSpPr>
            <a:spLocks noChangeArrowheads="1"/>
          </p:cNvSpPr>
          <p:nvPr/>
        </p:nvSpPr>
        <p:spPr bwMode="auto">
          <a:xfrm>
            <a:off x="3724275" y="6683379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3" name="Rectangle 251"/>
          <p:cNvSpPr>
            <a:spLocks noChangeArrowheads="1"/>
          </p:cNvSpPr>
          <p:nvPr/>
        </p:nvSpPr>
        <p:spPr bwMode="auto">
          <a:xfrm>
            <a:off x="3756025" y="662781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4" name="Rectangle 252"/>
          <p:cNvSpPr>
            <a:spLocks noChangeArrowheads="1"/>
          </p:cNvSpPr>
          <p:nvPr/>
        </p:nvSpPr>
        <p:spPr bwMode="auto">
          <a:xfrm>
            <a:off x="941388" y="622141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4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5" name="Rectangle 253"/>
          <p:cNvSpPr>
            <a:spLocks noChangeArrowheads="1"/>
          </p:cNvSpPr>
          <p:nvPr/>
        </p:nvSpPr>
        <p:spPr bwMode="auto">
          <a:xfrm>
            <a:off x="2555875" y="6350004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6" name="Rectangle 255"/>
          <p:cNvSpPr>
            <a:spLocks noChangeArrowheads="1"/>
          </p:cNvSpPr>
          <p:nvPr/>
        </p:nvSpPr>
        <p:spPr bwMode="auto">
          <a:xfrm>
            <a:off x="1201738" y="601504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7" name="Rectangle 256"/>
          <p:cNvSpPr>
            <a:spLocks noChangeArrowheads="1"/>
          </p:cNvSpPr>
          <p:nvPr/>
        </p:nvSpPr>
        <p:spPr bwMode="auto">
          <a:xfrm>
            <a:off x="2060575" y="650716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8" name="Rectangle 257"/>
          <p:cNvSpPr>
            <a:spLocks noChangeArrowheads="1"/>
          </p:cNvSpPr>
          <p:nvPr/>
        </p:nvSpPr>
        <p:spPr bwMode="auto">
          <a:xfrm>
            <a:off x="2076450" y="601504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59" name="Rectangle 258"/>
          <p:cNvSpPr>
            <a:spLocks noChangeArrowheads="1"/>
          </p:cNvSpPr>
          <p:nvPr/>
        </p:nvSpPr>
        <p:spPr bwMode="auto">
          <a:xfrm>
            <a:off x="2351088" y="6015041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0" name="Rectangle 259"/>
          <p:cNvSpPr>
            <a:spLocks noChangeArrowheads="1"/>
          </p:cNvSpPr>
          <p:nvPr/>
        </p:nvSpPr>
        <p:spPr bwMode="auto">
          <a:xfrm>
            <a:off x="1069975" y="582771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1" name="Rectangle 260"/>
          <p:cNvSpPr>
            <a:spLocks noChangeArrowheads="1"/>
          </p:cNvSpPr>
          <p:nvPr/>
        </p:nvSpPr>
        <p:spPr bwMode="auto">
          <a:xfrm>
            <a:off x="1825625" y="670401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2" name="Rectangle 261"/>
          <p:cNvSpPr>
            <a:spLocks noChangeArrowheads="1"/>
          </p:cNvSpPr>
          <p:nvPr/>
        </p:nvSpPr>
        <p:spPr bwMode="auto">
          <a:xfrm>
            <a:off x="1500188" y="650716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2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3" name="Rectangle 262"/>
          <p:cNvSpPr>
            <a:spLocks noChangeArrowheads="1"/>
          </p:cNvSpPr>
          <p:nvPr/>
        </p:nvSpPr>
        <p:spPr bwMode="auto">
          <a:xfrm>
            <a:off x="1192213" y="650716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4" name="Rectangle 263"/>
          <p:cNvSpPr>
            <a:spLocks noChangeArrowheads="1"/>
          </p:cNvSpPr>
          <p:nvPr/>
        </p:nvSpPr>
        <p:spPr bwMode="auto">
          <a:xfrm>
            <a:off x="2854325" y="426561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5" name="Rectangle 264"/>
          <p:cNvSpPr>
            <a:spLocks noChangeArrowheads="1"/>
          </p:cNvSpPr>
          <p:nvPr/>
        </p:nvSpPr>
        <p:spPr bwMode="auto">
          <a:xfrm>
            <a:off x="3278188" y="51704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6" name="Rectangle 265"/>
          <p:cNvSpPr>
            <a:spLocks noChangeArrowheads="1"/>
          </p:cNvSpPr>
          <p:nvPr/>
        </p:nvSpPr>
        <p:spPr bwMode="auto">
          <a:xfrm>
            <a:off x="2854325" y="51704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7" name="Rectangle 266"/>
          <p:cNvSpPr>
            <a:spLocks noChangeArrowheads="1"/>
          </p:cNvSpPr>
          <p:nvPr/>
        </p:nvSpPr>
        <p:spPr bwMode="auto">
          <a:xfrm>
            <a:off x="3281363" y="48656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8" name="Rectangle 267"/>
          <p:cNvSpPr>
            <a:spLocks noChangeArrowheads="1"/>
          </p:cNvSpPr>
          <p:nvPr/>
        </p:nvSpPr>
        <p:spPr bwMode="auto">
          <a:xfrm>
            <a:off x="2852738" y="489585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69" name="Rectangle 268"/>
          <p:cNvSpPr>
            <a:spLocks noChangeArrowheads="1"/>
          </p:cNvSpPr>
          <p:nvPr/>
        </p:nvSpPr>
        <p:spPr bwMode="auto">
          <a:xfrm>
            <a:off x="2854325" y="48085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0" name="Rectangle 271"/>
          <p:cNvSpPr>
            <a:spLocks noChangeArrowheads="1"/>
          </p:cNvSpPr>
          <p:nvPr/>
        </p:nvSpPr>
        <p:spPr bwMode="auto">
          <a:xfrm>
            <a:off x="3500438" y="49609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1" name="Rectangle 272"/>
          <p:cNvSpPr>
            <a:spLocks noChangeArrowheads="1"/>
          </p:cNvSpPr>
          <p:nvPr/>
        </p:nvSpPr>
        <p:spPr bwMode="auto">
          <a:xfrm>
            <a:off x="2630488" y="496094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2" name="Rectangle 273"/>
          <p:cNvSpPr>
            <a:spLocks noChangeArrowheads="1"/>
          </p:cNvSpPr>
          <p:nvPr/>
        </p:nvSpPr>
        <p:spPr bwMode="auto">
          <a:xfrm>
            <a:off x="3281363" y="466249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3" name="Rectangle 274"/>
          <p:cNvSpPr>
            <a:spLocks noChangeArrowheads="1"/>
          </p:cNvSpPr>
          <p:nvPr/>
        </p:nvSpPr>
        <p:spPr bwMode="auto">
          <a:xfrm>
            <a:off x="4081463" y="5170491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4" name="Rectangle 275"/>
          <p:cNvSpPr>
            <a:spLocks noChangeArrowheads="1"/>
          </p:cNvSpPr>
          <p:nvPr/>
        </p:nvSpPr>
        <p:spPr bwMode="auto">
          <a:xfrm>
            <a:off x="4148138" y="48656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5" name="Rectangle 276"/>
          <p:cNvSpPr>
            <a:spLocks noChangeArrowheads="1"/>
          </p:cNvSpPr>
          <p:nvPr/>
        </p:nvSpPr>
        <p:spPr bwMode="auto">
          <a:xfrm>
            <a:off x="4148138" y="4662491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6" name="Rectangle 277"/>
          <p:cNvSpPr>
            <a:spLocks noChangeArrowheads="1"/>
          </p:cNvSpPr>
          <p:nvPr/>
        </p:nvSpPr>
        <p:spPr bwMode="auto">
          <a:xfrm>
            <a:off x="3406775" y="46958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7" name="Rectangle 278"/>
          <p:cNvSpPr>
            <a:spLocks noChangeArrowheads="1"/>
          </p:cNvSpPr>
          <p:nvPr/>
        </p:nvSpPr>
        <p:spPr bwMode="auto">
          <a:xfrm>
            <a:off x="3598863" y="46958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8" name="Rectangle 279"/>
          <p:cNvSpPr>
            <a:spLocks noChangeArrowheads="1"/>
          </p:cNvSpPr>
          <p:nvPr/>
        </p:nvSpPr>
        <p:spPr bwMode="auto">
          <a:xfrm>
            <a:off x="3725863" y="51704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79" name="Rectangle 280"/>
          <p:cNvSpPr>
            <a:spLocks noChangeArrowheads="1"/>
          </p:cNvSpPr>
          <p:nvPr/>
        </p:nvSpPr>
        <p:spPr bwMode="auto">
          <a:xfrm>
            <a:off x="3724275" y="489585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0" name="Rectangle 281"/>
          <p:cNvSpPr>
            <a:spLocks noChangeArrowheads="1"/>
          </p:cNvSpPr>
          <p:nvPr/>
        </p:nvSpPr>
        <p:spPr bwMode="auto">
          <a:xfrm>
            <a:off x="3725863" y="480854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1" name="Rectangle 282"/>
          <p:cNvSpPr>
            <a:spLocks noChangeArrowheads="1"/>
          </p:cNvSpPr>
          <p:nvPr/>
        </p:nvSpPr>
        <p:spPr bwMode="auto">
          <a:xfrm>
            <a:off x="2406650" y="48688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2" name="Rectangle 286"/>
          <p:cNvSpPr>
            <a:spLocks noChangeArrowheads="1"/>
          </p:cNvSpPr>
          <p:nvPr/>
        </p:nvSpPr>
        <p:spPr bwMode="auto">
          <a:xfrm>
            <a:off x="1758950" y="496411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3" name="Rectangle 287"/>
          <p:cNvSpPr>
            <a:spLocks noChangeArrowheads="1"/>
          </p:cNvSpPr>
          <p:nvPr/>
        </p:nvSpPr>
        <p:spPr bwMode="auto">
          <a:xfrm>
            <a:off x="2405063" y="4665666"/>
            <a:ext cx="79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4" name="Rectangle 288"/>
          <p:cNvSpPr>
            <a:spLocks noChangeArrowheads="1"/>
          </p:cNvSpPr>
          <p:nvPr/>
        </p:nvSpPr>
        <p:spPr bwMode="auto">
          <a:xfrm>
            <a:off x="1855788" y="47021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5" name="Rectangle 289"/>
          <p:cNvSpPr>
            <a:spLocks noChangeArrowheads="1"/>
          </p:cNvSpPr>
          <p:nvPr/>
        </p:nvSpPr>
        <p:spPr bwMode="auto">
          <a:xfrm>
            <a:off x="2530475" y="470217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6" name="Rectangle 290"/>
          <p:cNvSpPr>
            <a:spLocks noChangeArrowheads="1"/>
          </p:cNvSpPr>
          <p:nvPr/>
        </p:nvSpPr>
        <p:spPr bwMode="auto">
          <a:xfrm>
            <a:off x="1981200" y="5170491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7" name="Rectangle 291"/>
          <p:cNvSpPr>
            <a:spLocks noChangeArrowheads="1"/>
          </p:cNvSpPr>
          <p:nvPr/>
        </p:nvSpPr>
        <p:spPr bwMode="auto">
          <a:xfrm>
            <a:off x="1985963" y="4895854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8" name="Rectangle 292"/>
          <p:cNvSpPr>
            <a:spLocks noChangeArrowheads="1"/>
          </p:cNvSpPr>
          <p:nvPr/>
        </p:nvSpPr>
        <p:spPr bwMode="auto">
          <a:xfrm>
            <a:off x="1981200" y="4805366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89" name="Rectangle 293"/>
          <p:cNvSpPr>
            <a:spLocks noChangeArrowheads="1"/>
          </p:cNvSpPr>
          <p:nvPr/>
        </p:nvSpPr>
        <p:spPr bwMode="auto">
          <a:xfrm>
            <a:off x="2401888" y="5173666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0" name="Rectangle 294"/>
          <p:cNvSpPr>
            <a:spLocks noChangeArrowheads="1"/>
          </p:cNvSpPr>
          <p:nvPr/>
        </p:nvSpPr>
        <p:spPr bwMode="auto">
          <a:xfrm>
            <a:off x="4273550" y="4695829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1" name="Rectangle 295"/>
          <p:cNvSpPr>
            <a:spLocks noChangeArrowheads="1"/>
          </p:cNvSpPr>
          <p:nvPr/>
        </p:nvSpPr>
        <p:spPr bwMode="auto">
          <a:xfrm>
            <a:off x="2732088" y="4699004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2" name="Rectangle 296"/>
          <p:cNvSpPr>
            <a:spLocks noChangeArrowheads="1"/>
          </p:cNvSpPr>
          <p:nvPr/>
        </p:nvSpPr>
        <p:spPr bwMode="auto">
          <a:xfrm>
            <a:off x="1436688" y="116046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3" name="Rectangle 297"/>
          <p:cNvSpPr>
            <a:spLocks noChangeArrowheads="1"/>
          </p:cNvSpPr>
          <p:nvPr/>
        </p:nvSpPr>
        <p:spPr bwMode="auto">
          <a:xfrm>
            <a:off x="1622425" y="116046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4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4" name="Rectangle 298"/>
          <p:cNvSpPr>
            <a:spLocks noChangeArrowheads="1"/>
          </p:cNvSpPr>
          <p:nvPr/>
        </p:nvSpPr>
        <p:spPr bwMode="auto">
          <a:xfrm>
            <a:off x="2239963" y="1543054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5" name="Rectangle 299"/>
          <p:cNvSpPr>
            <a:spLocks noChangeArrowheads="1"/>
          </p:cNvSpPr>
          <p:nvPr/>
        </p:nvSpPr>
        <p:spPr bwMode="auto">
          <a:xfrm>
            <a:off x="2374900" y="10382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6" name="Rectangle 300"/>
          <p:cNvSpPr>
            <a:spLocks noChangeArrowheads="1"/>
          </p:cNvSpPr>
          <p:nvPr/>
        </p:nvSpPr>
        <p:spPr bwMode="auto">
          <a:xfrm>
            <a:off x="1687513" y="61436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7" name="Rectangle 301"/>
          <p:cNvSpPr>
            <a:spLocks noChangeArrowheads="1"/>
          </p:cNvSpPr>
          <p:nvPr/>
        </p:nvSpPr>
        <p:spPr bwMode="auto">
          <a:xfrm>
            <a:off x="1882775" y="6143629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4</a:t>
            </a:r>
            <a:endParaRPr lang="en-US" b="1">
              <a:latin typeface="Arial" pitchFamily="34" charset="0"/>
            </a:endParaRPr>
          </a:p>
        </p:txBody>
      </p:sp>
      <p:sp>
        <p:nvSpPr>
          <p:cNvPr id="42198" name="Text Box 508"/>
          <p:cNvSpPr txBox="1">
            <a:spLocks noChangeArrowheads="1"/>
          </p:cNvSpPr>
          <p:nvPr/>
        </p:nvSpPr>
        <p:spPr bwMode="auto">
          <a:xfrm>
            <a:off x="889000" y="684216"/>
            <a:ext cx="425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199" name="Rectangle 528"/>
          <p:cNvSpPr>
            <a:spLocks noChangeArrowheads="1"/>
          </p:cNvSpPr>
          <p:nvPr/>
        </p:nvSpPr>
        <p:spPr bwMode="auto">
          <a:xfrm>
            <a:off x="1676400" y="620716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D1164"/>
                </a:solidFill>
                <a:latin typeface="Arial" pitchFamily="34" charset="0"/>
              </a:rPr>
              <a:t>6</a:t>
            </a:r>
            <a:endParaRPr lang="en-US" b="1">
              <a:latin typeface="Arial" pitchFamily="34" charset="0"/>
            </a:endParaRPr>
          </a:p>
        </p:txBody>
      </p:sp>
      <p:sp>
        <p:nvSpPr>
          <p:cNvPr id="42200" name="Text Box 529"/>
          <p:cNvSpPr txBox="1">
            <a:spLocks noChangeArrowheads="1"/>
          </p:cNvSpPr>
          <p:nvPr/>
        </p:nvSpPr>
        <p:spPr bwMode="auto">
          <a:xfrm>
            <a:off x="1746250" y="684216"/>
            <a:ext cx="425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1" name="Text Box 532"/>
          <p:cNvSpPr txBox="1">
            <a:spLocks noChangeArrowheads="1"/>
          </p:cNvSpPr>
          <p:nvPr/>
        </p:nvSpPr>
        <p:spPr bwMode="auto">
          <a:xfrm>
            <a:off x="1443038" y="1587504"/>
            <a:ext cx="425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2" name="Text Box 533"/>
          <p:cNvSpPr txBox="1">
            <a:spLocks noChangeArrowheads="1"/>
          </p:cNvSpPr>
          <p:nvPr/>
        </p:nvSpPr>
        <p:spPr bwMode="auto">
          <a:xfrm>
            <a:off x="3171825" y="1587504"/>
            <a:ext cx="425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3" name="Text Box 534"/>
          <p:cNvSpPr txBox="1">
            <a:spLocks noChangeArrowheads="1"/>
          </p:cNvSpPr>
          <p:nvPr/>
        </p:nvSpPr>
        <p:spPr bwMode="auto">
          <a:xfrm>
            <a:off x="4033838" y="1587504"/>
            <a:ext cx="425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4" name="Text Box 536"/>
          <p:cNvSpPr txBox="1">
            <a:spLocks noChangeArrowheads="1"/>
          </p:cNvSpPr>
          <p:nvPr/>
        </p:nvSpPr>
        <p:spPr bwMode="auto">
          <a:xfrm>
            <a:off x="1438275" y="3621091"/>
            <a:ext cx="425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5" name="Text Box 537"/>
          <p:cNvSpPr txBox="1">
            <a:spLocks noChangeArrowheads="1"/>
          </p:cNvSpPr>
          <p:nvPr/>
        </p:nvSpPr>
        <p:spPr bwMode="auto">
          <a:xfrm>
            <a:off x="1976438" y="4459291"/>
            <a:ext cx="425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6" name="Text Box 538"/>
          <p:cNvSpPr txBox="1">
            <a:spLocks noChangeArrowheads="1"/>
          </p:cNvSpPr>
          <p:nvPr/>
        </p:nvSpPr>
        <p:spPr bwMode="auto">
          <a:xfrm>
            <a:off x="3705225" y="4459291"/>
            <a:ext cx="425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7" name="Text Box 539"/>
          <p:cNvSpPr txBox="1">
            <a:spLocks noChangeArrowheads="1"/>
          </p:cNvSpPr>
          <p:nvPr/>
        </p:nvSpPr>
        <p:spPr bwMode="auto">
          <a:xfrm>
            <a:off x="2867025" y="4454529"/>
            <a:ext cx="273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42208" name="Text Box 542"/>
          <p:cNvSpPr txBox="1">
            <a:spLocks noChangeArrowheads="1"/>
          </p:cNvSpPr>
          <p:nvPr/>
        </p:nvSpPr>
        <p:spPr bwMode="auto">
          <a:xfrm>
            <a:off x="895350" y="2743204"/>
            <a:ext cx="425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09" name="Text Box 543"/>
          <p:cNvSpPr txBox="1">
            <a:spLocks noChangeArrowheads="1"/>
          </p:cNvSpPr>
          <p:nvPr/>
        </p:nvSpPr>
        <p:spPr bwMode="auto">
          <a:xfrm>
            <a:off x="1752600" y="2743204"/>
            <a:ext cx="425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 b="1">
                <a:latin typeface="Arial" pitchFamily="34" charset="0"/>
              </a:rPr>
              <a:t>CH</a:t>
            </a:r>
            <a:r>
              <a:rPr lang="en-US" sz="800" b="1" baseline="-25000">
                <a:latin typeface="Arial" pitchFamily="34" charset="0"/>
              </a:rPr>
              <a:t>2</a:t>
            </a:r>
            <a:r>
              <a:rPr lang="en-US" sz="800" b="1">
                <a:latin typeface="Arial" pitchFamily="34" charset="0"/>
              </a:rPr>
              <a:t>OH</a:t>
            </a:r>
          </a:p>
        </p:txBody>
      </p:sp>
      <p:sp>
        <p:nvSpPr>
          <p:cNvPr id="42210" name="Rectangle 547"/>
          <p:cNvSpPr>
            <a:spLocks noChangeArrowheads="1"/>
          </p:cNvSpPr>
          <p:nvPr/>
        </p:nvSpPr>
        <p:spPr bwMode="auto">
          <a:xfrm>
            <a:off x="1143000" y="5868991"/>
            <a:ext cx="333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8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OH</a:t>
            </a:r>
            <a:endParaRPr lang="en-US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5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20B0E-C0B5-46B7-96A2-74D35F5D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6619FDF-B492-4999-A795-BF378D2C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B5623-D91A-427F-9B98-8303D9094B1B}"/>
              </a:ext>
            </a:extLst>
          </p:cNvPr>
          <p:cNvSpPr txBox="1"/>
          <p:nvPr/>
        </p:nvSpPr>
        <p:spPr>
          <a:xfrm>
            <a:off x="4572000" y="-33486"/>
            <a:ext cx="4572000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5400" b="1" dirty="0">
                <a:latin typeface="Agency FB" panose="020B0503020202020204" pitchFamily="34" charset="0"/>
              </a:rPr>
              <a:t>Chocolate Chip Cookie Dough</a:t>
            </a:r>
          </a:p>
          <a:p>
            <a:pPr algn="ctr"/>
            <a:endParaRPr lang="en-US" sz="4000" dirty="0"/>
          </a:p>
          <a:p>
            <a:pPr algn="ctr"/>
            <a:r>
              <a:rPr lang="en-US" sz="4800" b="1" dirty="0">
                <a:solidFill>
                  <a:srgbClr val="996633"/>
                </a:solidFill>
                <a:latin typeface="Bradley Hand ITC" panose="03070402050302030203" pitchFamily="66" charset="0"/>
              </a:rPr>
              <a:t>The Joy of Sugar and Butter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>
                <a:latin typeface="Papyrus" panose="03070502060502030205" pitchFamily="66" charset="0"/>
              </a:rPr>
              <a:t>or in other words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Carbohydrates</a:t>
            </a:r>
            <a:r>
              <a:rPr lang="en-US" sz="4000" dirty="0">
                <a:latin typeface="Papyrus" panose="03070502060502030205" pitchFamily="66" charset="0"/>
              </a:rPr>
              <a:t> and </a:t>
            </a:r>
            <a:r>
              <a:rPr lang="en-US" sz="4000" b="1" dirty="0">
                <a:latin typeface="Papyrus" panose="03070502060502030205" pitchFamily="66" charset="0"/>
              </a:rPr>
              <a:t>Lipids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Uses for Carbohydrates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5888" y="2846888"/>
            <a:ext cx="8799510" cy="2439489"/>
            <a:chOff x="115888" y="2846888"/>
            <a:chExt cx="8799510" cy="2439489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15888" y="2846888"/>
              <a:ext cx="8799510" cy="2439489"/>
            </a:xfrm>
            <a:prstGeom prst="rect">
              <a:avLst/>
            </a:prstGeom>
            <a:solidFill>
              <a:srgbClr val="00006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15900" y="2911292"/>
              <a:ext cx="3522662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alibri" pitchFamily="34" charset="0"/>
                </a:rPr>
                <a:t>Proteins, and Phospholipids in the plasma membrane often have sugar chains attached which can act as “Dog Tags” for identification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alibri" pitchFamily="34" charset="0"/>
                </a:rPr>
                <a:t>Other Glycoproteins are found in various locations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611670" y="2977031"/>
              <a:ext cx="5166093" cy="2177181"/>
              <a:chOff x="4568112" y="3373520"/>
              <a:chExt cx="3793242" cy="1598611"/>
            </a:xfrm>
          </p:grpSpPr>
          <p:pic>
            <p:nvPicPr>
              <p:cNvPr id="26630" name="Picture 6" descr="FG05_01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42" r="2428" b="43765"/>
              <a:stretch>
                <a:fillRect/>
              </a:stretch>
            </p:blipFill>
            <p:spPr bwMode="auto">
              <a:xfrm>
                <a:off x="5862629" y="3373520"/>
                <a:ext cx="1497012" cy="1598611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31" name="Text Box 7"/>
              <p:cNvSpPr txBox="1">
                <a:spLocks noChangeArrowheads="1"/>
              </p:cNvSpPr>
              <p:nvPr/>
            </p:nvSpPr>
            <p:spPr bwMode="auto">
              <a:xfrm>
                <a:off x="4759857" y="3603708"/>
                <a:ext cx="958310" cy="248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alibri" pitchFamily="34" charset="0"/>
                  </a:rPr>
                  <a:t>Sugar Chains</a:t>
                </a:r>
              </a:p>
            </p:txBody>
          </p:sp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4568112" y="4598875"/>
                <a:ext cx="1292146" cy="293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u="sng" dirty="0">
                    <a:latin typeface="Calibri" pitchFamily="34" charset="0"/>
                  </a:rPr>
                  <a:t>Glycoproteins</a:t>
                </a:r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 flipV="1">
                <a:off x="5718167" y="3659270"/>
                <a:ext cx="347662" cy="1206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>
                <a:off x="5718167" y="3779920"/>
                <a:ext cx="1276350" cy="203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V="1">
                <a:off x="5678479" y="4224420"/>
                <a:ext cx="541337" cy="403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 flipV="1">
                <a:off x="5678479" y="4329195"/>
                <a:ext cx="1009650" cy="2984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7365522" y="4560128"/>
                <a:ext cx="995832" cy="293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u="sng" dirty="0">
                    <a:latin typeface="Calibri" pitchFamily="34" charset="0"/>
                  </a:rPr>
                  <a:t>Glycolipids</a:t>
                </a:r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 flipH="1" flipV="1">
                <a:off x="6864342" y="4214895"/>
                <a:ext cx="633412" cy="3444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 flipH="1" flipV="1">
                <a:off x="6989754" y="4138695"/>
                <a:ext cx="536575" cy="4127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15900" y="5545219"/>
            <a:ext cx="8556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libri" pitchFamily="34" charset="0"/>
              </a:rPr>
              <a:t>Used as starting material for making other organic molecules: </a:t>
            </a:r>
            <a:r>
              <a:rPr lang="en-US" sz="2000" i="1" dirty="0">
                <a:latin typeface="Calibri" pitchFamily="34" charset="0"/>
              </a:rPr>
              <a:t>Lipids, Amino Acids (for making proteins), Nucleotides (for making Nucleic Acids like DNA and RNA).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900" y="531615"/>
            <a:ext cx="8615363" cy="2170113"/>
            <a:chOff x="215900" y="531615"/>
            <a:chExt cx="8615363" cy="2170113"/>
          </a:xfrm>
        </p:grpSpPr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215900" y="763390"/>
              <a:ext cx="3522663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 b="1" u="sng" dirty="0">
                  <a:latin typeface="Calibri" pitchFamily="34" charset="0"/>
                </a:rPr>
                <a:t>Chitin</a:t>
              </a:r>
              <a:r>
                <a:rPr lang="en-US" sz="2000" dirty="0">
                  <a:latin typeface="Calibri" pitchFamily="34" charset="0"/>
                </a:rPr>
                <a:t>:  a polysaccharide used to form the hard exoskeleton of </a:t>
              </a:r>
              <a:r>
                <a:rPr lang="en-US" sz="2000" b="1" i="1" dirty="0">
                  <a:latin typeface="Calibri" pitchFamily="34" charset="0"/>
                </a:rPr>
                <a:t>arthropods</a:t>
              </a:r>
              <a:r>
                <a:rPr lang="en-US" sz="2000" dirty="0">
                  <a:latin typeface="Calibri" pitchFamily="34" charset="0"/>
                </a:rPr>
                <a:t> (insects, crustaceans, </a:t>
              </a:r>
              <a:r>
                <a:rPr lang="en-US" sz="2000" dirty="0" err="1">
                  <a:latin typeface="Calibri" pitchFamily="34" charset="0"/>
                </a:rPr>
                <a:t>etc</a:t>
              </a:r>
              <a:r>
                <a:rPr lang="en-US" sz="2000" dirty="0">
                  <a:latin typeface="Calibri" pitchFamily="34" charset="0"/>
                </a:rPr>
                <a:t>), and often found in the cell wall of </a:t>
              </a:r>
              <a:r>
                <a:rPr lang="en-US" sz="2000" b="1" i="1" dirty="0">
                  <a:latin typeface="Calibri" pitchFamily="34" charset="0"/>
                </a:rPr>
                <a:t>Fungi</a:t>
              </a:r>
              <a:r>
                <a:rPr lang="en-US" sz="2000" dirty="0">
                  <a:latin typeface="Calibri" pitchFamily="34" charset="0"/>
                </a:rPr>
                <a:t> cells</a:t>
              </a: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5158426" y="598770"/>
              <a:ext cx="3672837" cy="1698323"/>
            </a:xfrm>
            <a:prstGeom prst="rect">
              <a:avLst/>
            </a:prstGeom>
            <a:solidFill>
              <a:srgbClr val="F2EBD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664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86" y="678296"/>
              <a:ext cx="2720161" cy="1523366"/>
            </a:xfrm>
            <a:prstGeom prst="rect">
              <a:avLst/>
            </a:prstGeom>
            <a:noFill/>
            <a:ln w="9525">
              <a:solidFill>
                <a:srgbClr val="D6C1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4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" t="4167" r="2739" b="2966"/>
            <a:stretch>
              <a:fillRect/>
            </a:stretch>
          </p:blipFill>
          <p:spPr bwMode="auto">
            <a:xfrm>
              <a:off x="3717925" y="531615"/>
              <a:ext cx="1283195" cy="123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47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2995" r="1204" b="10201"/>
            <a:stretch>
              <a:fillRect/>
            </a:stretch>
          </p:blipFill>
          <p:spPr bwMode="auto">
            <a:xfrm>
              <a:off x="4656460" y="1155453"/>
              <a:ext cx="1488224" cy="123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5626810" y="634115"/>
              <a:ext cx="2736069" cy="305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Calibri" pitchFamily="34" charset="0"/>
                </a:rPr>
                <a:t>Chitin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1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Drawings - Carbohydrates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30911" y="387773"/>
            <a:ext cx="2824137" cy="2651710"/>
            <a:chOff x="2676287" y="2840028"/>
            <a:chExt cx="2824137" cy="2651710"/>
          </a:xfrm>
        </p:grpSpPr>
        <p:grpSp>
          <p:nvGrpSpPr>
            <p:cNvPr id="50" name="Group 49"/>
            <p:cNvGrpSpPr/>
            <p:nvPr/>
          </p:nvGrpSpPr>
          <p:grpSpPr>
            <a:xfrm>
              <a:off x="3372592" y="3040083"/>
              <a:ext cx="1436608" cy="1834738"/>
              <a:chOff x="3372592" y="3040083"/>
              <a:chExt cx="1436608" cy="183473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372592" y="3432745"/>
                <a:ext cx="1436608" cy="1442076"/>
                <a:chOff x="3372592" y="3432745"/>
                <a:chExt cx="1436608" cy="1442076"/>
              </a:xfrm>
            </p:grpSpPr>
            <p:sp>
              <p:nvSpPr>
                <p:cNvPr id="40" name="Hexagon 39"/>
                <p:cNvSpPr/>
                <p:nvPr/>
              </p:nvSpPr>
              <p:spPr>
                <a:xfrm>
                  <a:off x="3372592" y="3636365"/>
                  <a:ext cx="1436608" cy="1238456"/>
                </a:xfrm>
                <a:prstGeom prst="hexagon">
                  <a:avLst/>
                </a:prstGeom>
                <a:solidFill>
                  <a:srgbClr val="CAE8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3372592" y="3432745"/>
                  <a:ext cx="1436608" cy="1442075"/>
                  <a:chOff x="2006930" y="3379306"/>
                  <a:chExt cx="1436608" cy="1442075"/>
                </a:xfrm>
              </p:grpSpPr>
              <p:sp>
                <p:nvSpPr>
                  <p:cNvPr id="42" name="Hexagon 39"/>
                  <p:cNvSpPr/>
                  <p:nvPr/>
                </p:nvSpPr>
                <p:spPr>
                  <a:xfrm>
                    <a:off x="2006930" y="3579362"/>
                    <a:ext cx="1436608" cy="1242019"/>
                  </a:xfrm>
                  <a:custGeom>
                    <a:avLst/>
                    <a:gdLst>
                      <a:gd name="connsiteX0" fmla="*/ 0 w 1436608"/>
                      <a:gd name="connsiteY0" fmla="*/ 619228 h 1238456"/>
                      <a:gd name="connsiteX1" fmla="*/ 309614 w 1436608"/>
                      <a:gd name="connsiteY1" fmla="*/ 0 h 1238456"/>
                      <a:gd name="connsiteX2" fmla="*/ 1126994 w 1436608"/>
                      <a:gd name="connsiteY2" fmla="*/ 0 h 1238456"/>
                      <a:gd name="connsiteX3" fmla="*/ 1436608 w 1436608"/>
                      <a:gd name="connsiteY3" fmla="*/ 619228 h 1238456"/>
                      <a:gd name="connsiteX4" fmla="*/ 1126994 w 1436608"/>
                      <a:gd name="connsiteY4" fmla="*/ 1238456 h 1238456"/>
                      <a:gd name="connsiteX5" fmla="*/ 309614 w 1436608"/>
                      <a:gd name="connsiteY5" fmla="*/ 1238456 h 1238456"/>
                      <a:gd name="connsiteX6" fmla="*/ 0 w 1436608"/>
                      <a:gd name="connsiteY6" fmla="*/ 619228 h 1238456"/>
                      <a:gd name="connsiteX0" fmla="*/ 1126994 w 1436608"/>
                      <a:gd name="connsiteY0" fmla="*/ 0 h 1238456"/>
                      <a:gd name="connsiteX1" fmla="*/ 1436608 w 1436608"/>
                      <a:gd name="connsiteY1" fmla="*/ 619228 h 1238456"/>
                      <a:gd name="connsiteX2" fmla="*/ 1126994 w 1436608"/>
                      <a:gd name="connsiteY2" fmla="*/ 1238456 h 1238456"/>
                      <a:gd name="connsiteX3" fmla="*/ 309614 w 1436608"/>
                      <a:gd name="connsiteY3" fmla="*/ 1238456 h 1238456"/>
                      <a:gd name="connsiteX4" fmla="*/ 0 w 1436608"/>
                      <a:gd name="connsiteY4" fmla="*/ 619228 h 1238456"/>
                      <a:gd name="connsiteX5" fmla="*/ 309614 w 1436608"/>
                      <a:gd name="connsiteY5" fmla="*/ 0 h 1238456"/>
                      <a:gd name="connsiteX6" fmla="*/ 1218434 w 1436608"/>
                      <a:gd name="connsiteY6" fmla="*/ 91440 h 1238456"/>
                      <a:gd name="connsiteX0" fmla="*/ 1126994 w 1436608"/>
                      <a:gd name="connsiteY0" fmla="*/ 3563 h 1242019"/>
                      <a:gd name="connsiteX1" fmla="*/ 1436608 w 1436608"/>
                      <a:gd name="connsiteY1" fmla="*/ 622791 h 1242019"/>
                      <a:gd name="connsiteX2" fmla="*/ 1126994 w 1436608"/>
                      <a:gd name="connsiteY2" fmla="*/ 1242019 h 1242019"/>
                      <a:gd name="connsiteX3" fmla="*/ 309614 w 1436608"/>
                      <a:gd name="connsiteY3" fmla="*/ 1242019 h 1242019"/>
                      <a:gd name="connsiteX4" fmla="*/ 0 w 1436608"/>
                      <a:gd name="connsiteY4" fmla="*/ 622791 h 1242019"/>
                      <a:gd name="connsiteX5" fmla="*/ 309614 w 1436608"/>
                      <a:gd name="connsiteY5" fmla="*/ 3563 h 1242019"/>
                      <a:gd name="connsiteX6" fmla="*/ 945302 w 1436608"/>
                      <a:gd name="connsiteY6" fmla="*/ 0 h 1242019"/>
                      <a:gd name="connsiteX0" fmla="*/ 1174496 w 1436608"/>
                      <a:gd name="connsiteY0" fmla="*/ 98566 h 1242019"/>
                      <a:gd name="connsiteX1" fmla="*/ 1436608 w 1436608"/>
                      <a:gd name="connsiteY1" fmla="*/ 622791 h 1242019"/>
                      <a:gd name="connsiteX2" fmla="*/ 1126994 w 1436608"/>
                      <a:gd name="connsiteY2" fmla="*/ 1242019 h 1242019"/>
                      <a:gd name="connsiteX3" fmla="*/ 309614 w 1436608"/>
                      <a:gd name="connsiteY3" fmla="*/ 1242019 h 1242019"/>
                      <a:gd name="connsiteX4" fmla="*/ 0 w 1436608"/>
                      <a:gd name="connsiteY4" fmla="*/ 622791 h 1242019"/>
                      <a:gd name="connsiteX5" fmla="*/ 309614 w 1436608"/>
                      <a:gd name="connsiteY5" fmla="*/ 3563 h 1242019"/>
                      <a:gd name="connsiteX6" fmla="*/ 945302 w 1436608"/>
                      <a:gd name="connsiteY6" fmla="*/ 0 h 1242019"/>
                      <a:gd name="connsiteX0" fmla="*/ 1174496 w 1436608"/>
                      <a:gd name="connsiteY0" fmla="*/ 98566 h 1242019"/>
                      <a:gd name="connsiteX1" fmla="*/ 1436608 w 1436608"/>
                      <a:gd name="connsiteY1" fmla="*/ 622791 h 1242019"/>
                      <a:gd name="connsiteX2" fmla="*/ 1126994 w 1436608"/>
                      <a:gd name="connsiteY2" fmla="*/ 1242019 h 1242019"/>
                      <a:gd name="connsiteX3" fmla="*/ 309614 w 1436608"/>
                      <a:gd name="connsiteY3" fmla="*/ 1242019 h 1242019"/>
                      <a:gd name="connsiteX4" fmla="*/ 0 w 1436608"/>
                      <a:gd name="connsiteY4" fmla="*/ 622791 h 1242019"/>
                      <a:gd name="connsiteX5" fmla="*/ 309614 w 1436608"/>
                      <a:gd name="connsiteY5" fmla="*/ 3563 h 1242019"/>
                      <a:gd name="connsiteX6" fmla="*/ 980928 w 1436608"/>
                      <a:gd name="connsiteY6" fmla="*/ 0 h 1242019"/>
                      <a:gd name="connsiteX0" fmla="*/ 1198246 w 1436608"/>
                      <a:gd name="connsiteY0" fmla="*/ 146068 h 1242019"/>
                      <a:gd name="connsiteX1" fmla="*/ 1436608 w 1436608"/>
                      <a:gd name="connsiteY1" fmla="*/ 622791 h 1242019"/>
                      <a:gd name="connsiteX2" fmla="*/ 1126994 w 1436608"/>
                      <a:gd name="connsiteY2" fmla="*/ 1242019 h 1242019"/>
                      <a:gd name="connsiteX3" fmla="*/ 309614 w 1436608"/>
                      <a:gd name="connsiteY3" fmla="*/ 1242019 h 1242019"/>
                      <a:gd name="connsiteX4" fmla="*/ 0 w 1436608"/>
                      <a:gd name="connsiteY4" fmla="*/ 622791 h 1242019"/>
                      <a:gd name="connsiteX5" fmla="*/ 309614 w 1436608"/>
                      <a:gd name="connsiteY5" fmla="*/ 3563 h 1242019"/>
                      <a:gd name="connsiteX6" fmla="*/ 980928 w 1436608"/>
                      <a:gd name="connsiteY6" fmla="*/ 0 h 124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36608" h="1242019">
                        <a:moveTo>
                          <a:pt x="1198246" y="146068"/>
                        </a:moveTo>
                        <a:lnTo>
                          <a:pt x="1436608" y="622791"/>
                        </a:lnTo>
                        <a:lnTo>
                          <a:pt x="1126994" y="1242019"/>
                        </a:lnTo>
                        <a:lnTo>
                          <a:pt x="309614" y="1242019"/>
                        </a:lnTo>
                        <a:lnTo>
                          <a:pt x="0" y="622791"/>
                        </a:lnTo>
                        <a:lnTo>
                          <a:pt x="309614" y="3563"/>
                        </a:lnTo>
                        <a:lnTo>
                          <a:pt x="980928" y="0"/>
                        </a:ln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915392" y="3379306"/>
                    <a:ext cx="43345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O</a:t>
                    </a:r>
                  </a:p>
                </p:txBody>
              </p:sp>
            </p:grpSp>
          </p:grpSp>
          <p:cxnSp>
            <p:nvCxnSpPr>
              <p:cNvPr id="49" name="Straight Connector 48"/>
              <p:cNvCxnSpPr>
                <a:stCxn id="42" idx="5"/>
              </p:cNvCxnSpPr>
              <p:nvPr/>
            </p:nvCxnSpPr>
            <p:spPr>
              <a:xfrm flipH="1" flipV="1">
                <a:off x="3675413" y="3040083"/>
                <a:ext cx="6793" cy="5962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3014734" y="2840028"/>
              <a:ext cx="563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HO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474388" y="3040083"/>
              <a:ext cx="20781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2676287" y="4051311"/>
              <a:ext cx="667472" cy="400110"/>
              <a:chOff x="2676287" y="4051311"/>
              <a:chExt cx="667472" cy="40011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676287" y="4051311"/>
                <a:ext cx="563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135941" y="4251366"/>
                <a:ext cx="20781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8214115">
              <a:off x="3153431" y="4957947"/>
              <a:ext cx="667472" cy="400110"/>
              <a:chOff x="2676287" y="5260768"/>
              <a:chExt cx="667472" cy="40011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2676287" y="5260768"/>
                <a:ext cx="563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35941" y="5460823"/>
                <a:ext cx="20781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 rot="3385885" flipH="1">
              <a:off x="4353789" y="4957947"/>
              <a:ext cx="667472" cy="400110"/>
              <a:chOff x="2676287" y="5260768"/>
              <a:chExt cx="667472" cy="400110"/>
            </a:xfrm>
          </p:grpSpPr>
          <p:sp>
            <p:nvSpPr>
              <p:cNvPr id="60" name="TextBox 59"/>
              <p:cNvSpPr txBox="1"/>
              <p:nvPr/>
            </p:nvSpPr>
            <p:spPr>
              <a:xfrm rot="10871812">
                <a:off x="2676287" y="5260768"/>
                <a:ext cx="563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3135941" y="5460823"/>
                <a:ext cx="20781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0800000">
              <a:off x="4832952" y="4059239"/>
              <a:ext cx="667472" cy="400110"/>
              <a:chOff x="6316074" y="4239966"/>
              <a:chExt cx="667472" cy="40011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316074" y="4239966"/>
                <a:ext cx="563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6775728" y="4440021"/>
                <a:ext cx="20781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1027216" y="5073278"/>
            <a:ext cx="6072684" cy="404375"/>
            <a:chOff x="1027216" y="5073278"/>
            <a:chExt cx="6072684" cy="404375"/>
          </a:xfrm>
        </p:grpSpPr>
        <p:sp>
          <p:nvSpPr>
            <p:cNvPr id="70" name="Hexagon 69"/>
            <p:cNvSpPr/>
            <p:nvPr/>
          </p:nvSpPr>
          <p:spPr>
            <a:xfrm>
              <a:off x="1027216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>
              <a:off x="1649839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>
              <a:off x="2272462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>
              <a:off x="3517708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/>
            <p:cNvSpPr/>
            <p:nvPr/>
          </p:nvSpPr>
          <p:spPr>
            <a:xfrm>
              <a:off x="4140331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/>
            <p:cNvSpPr/>
            <p:nvPr/>
          </p:nvSpPr>
          <p:spPr>
            <a:xfrm>
              <a:off x="4762954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008200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Hexagon 76"/>
            <p:cNvSpPr/>
            <p:nvPr/>
          </p:nvSpPr>
          <p:spPr>
            <a:xfrm>
              <a:off x="2895085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6630825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5385577" y="5073278"/>
              <a:ext cx="469075" cy="404375"/>
            </a:xfrm>
            <a:prstGeom prst="hexagon">
              <a:avLst/>
            </a:prstGeom>
            <a:solidFill>
              <a:srgbClr val="CAE8AA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0" idx="0"/>
              <a:endCxn id="71" idx="3"/>
            </p:cNvCxnSpPr>
            <p:nvPr/>
          </p:nvCxnSpPr>
          <p:spPr>
            <a:xfrm>
              <a:off x="1496291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18914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741537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64160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986783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609406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232029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854652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77277" y="5275466"/>
              <a:ext cx="153548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950441" y="5771408"/>
            <a:ext cx="202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Polysaccharide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950441" y="3188142"/>
            <a:ext cx="373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Monosaccharide (Glucose)</a:t>
            </a:r>
          </a:p>
        </p:txBody>
      </p:sp>
    </p:spTree>
    <p:extLst>
      <p:ext uri="{BB962C8B-B14F-4D97-AF65-F5344CB8AC3E}">
        <p14:creationId xmlns:p14="http://schemas.microsoft.com/office/powerpoint/2010/main" val="248371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340B-9DC2-4437-B65C-794A9CB0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and Lipids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D5D4AA-9678-453C-9E29-AC95BDAD7C8E}"/>
              </a:ext>
            </a:extLst>
          </p:cNvPr>
          <p:cNvGrpSpPr/>
          <p:nvPr/>
        </p:nvGrpSpPr>
        <p:grpSpPr>
          <a:xfrm>
            <a:off x="-1" y="986277"/>
            <a:ext cx="9094573" cy="5115699"/>
            <a:chOff x="0" y="422787"/>
            <a:chExt cx="5882640" cy="330898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89D6D68-36AD-4999-970B-9EFDA4984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787"/>
              <a:ext cx="5882640" cy="3308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63B14A-1440-4916-8234-68EFEC5D778E}"/>
                </a:ext>
              </a:extLst>
            </p:cNvPr>
            <p:cNvSpPr/>
            <p:nvPr/>
          </p:nvSpPr>
          <p:spPr>
            <a:xfrm>
              <a:off x="0" y="422787"/>
              <a:ext cx="1111045" cy="1012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711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27EDF25-7205-4BF6-9E7D-BC537D76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3" y="599783"/>
            <a:ext cx="8823582" cy="58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7340B-9DC2-4437-B65C-794A9CB0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307687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812983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Molecular Building Blocks of Life</a:t>
            </a:r>
          </a:p>
          <a:p>
            <a:r>
              <a:rPr lang="en-US" dirty="0">
                <a:solidFill>
                  <a:schemeClr val="tx1"/>
                </a:solidFill>
              </a:rPr>
              <a:t>Water</a:t>
            </a:r>
          </a:p>
          <a:p>
            <a:r>
              <a:rPr lang="en-US" dirty="0">
                <a:solidFill>
                  <a:schemeClr val="tx1"/>
                </a:solidFill>
              </a:rPr>
              <a:t>Proteins</a:t>
            </a:r>
          </a:p>
          <a:p>
            <a:r>
              <a:rPr lang="en-US" dirty="0">
                <a:solidFill>
                  <a:schemeClr val="tx1"/>
                </a:solidFill>
              </a:rPr>
              <a:t>Nucleic Acids</a:t>
            </a:r>
          </a:p>
          <a:p>
            <a:r>
              <a:rPr lang="en-US" dirty="0">
                <a:solidFill>
                  <a:schemeClr val="tx1"/>
                </a:solidFill>
              </a:rPr>
              <a:t>Carbohydrates</a:t>
            </a:r>
          </a:p>
          <a:p>
            <a:r>
              <a:rPr lang="en-US" dirty="0">
                <a:solidFill>
                  <a:schemeClr val="tx1"/>
                </a:solidFill>
              </a:rPr>
              <a:t>Lipids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552884" y="5007329"/>
            <a:ext cx="14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Organic Molecules</a:t>
            </a:r>
          </a:p>
        </p:txBody>
      </p:sp>
      <p:sp>
        <p:nvSpPr>
          <p:cNvPr id="7" name="Left Brace 6"/>
          <p:cNvSpPr/>
          <p:nvPr/>
        </p:nvSpPr>
        <p:spPr>
          <a:xfrm>
            <a:off x="3537284" y="4629751"/>
            <a:ext cx="394636" cy="1463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3D3C-0B2F-4123-99B6-5E08BBC5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D4A59913-139D-4F0C-9E17-FDC655EC24BE}"/>
              </a:ext>
            </a:extLst>
          </p:cNvPr>
          <p:cNvSpPr txBox="1"/>
          <p:nvPr/>
        </p:nvSpPr>
        <p:spPr>
          <a:xfrm>
            <a:off x="556727" y="750991"/>
            <a:ext cx="456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1) All Cell Membranes (Plasma Membrane and Organelle Membranes)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E33C1D-9380-4345-AA1E-723A3F5D5935}"/>
              </a:ext>
            </a:extLst>
          </p:cNvPr>
          <p:cNvGrpSpPr/>
          <p:nvPr/>
        </p:nvGrpSpPr>
        <p:grpSpPr>
          <a:xfrm>
            <a:off x="3197695" y="1756973"/>
            <a:ext cx="2748610" cy="3287182"/>
            <a:chOff x="3197695" y="1642980"/>
            <a:chExt cx="2748610" cy="3287182"/>
          </a:xfrm>
        </p:grpSpPr>
        <p:sp>
          <p:nvSpPr>
            <p:cNvPr id="239" name="Rounded Rectangle 101">
              <a:extLst>
                <a:ext uri="{FF2B5EF4-FFF2-40B4-BE49-F238E27FC236}">
                  <a16:creationId xmlns:a16="http://schemas.microsoft.com/office/drawing/2014/main" id="{FDC17B3D-C24B-4C70-8350-07F50A0FA0BC}"/>
                </a:ext>
              </a:extLst>
            </p:cNvPr>
            <p:cNvSpPr/>
            <p:nvPr/>
          </p:nvSpPr>
          <p:spPr>
            <a:xfrm>
              <a:off x="3197695" y="1642980"/>
              <a:ext cx="2748610" cy="3197203"/>
            </a:xfrm>
            <a:prstGeom prst="roundRect">
              <a:avLst/>
            </a:prstGeom>
            <a:gradFill>
              <a:gsLst>
                <a:gs pos="0">
                  <a:srgbClr val="FFCC66"/>
                </a:gs>
                <a:gs pos="100000">
                  <a:srgbClr val="FFE2A4"/>
                </a:gs>
                <a:gs pos="51000">
                  <a:srgbClr val="FFF8E1"/>
                </a:gs>
              </a:gsLst>
              <a:lin ang="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34541041-0D5B-4FCB-A7FA-F6B3776732AE}"/>
                </a:ext>
              </a:extLst>
            </p:cNvPr>
            <p:cNvGrpSpPr/>
            <p:nvPr/>
          </p:nvGrpSpPr>
          <p:grpSpPr>
            <a:xfrm>
              <a:off x="3684944" y="1793723"/>
              <a:ext cx="1512182" cy="981385"/>
              <a:chOff x="2604182" y="1051560"/>
              <a:chExt cx="3480151" cy="2258568"/>
            </a:xfrm>
          </p:grpSpPr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BDFE9422-B0F4-431A-96F3-FAE1B27DAB98}"/>
                  </a:ext>
                </a:extLst>
              </p:cNvPr>
              <p:cNvSpPr/>
              <p:nvPr/>
            </p:nvSpPr>
            <p:spPr>
              <a:xfrm>
                <a:off x="2604182" y="1051560"/>
                <a:ext cx="3480151" cy="22585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F74F8C29-3A2C-45CF-89B0-060CA4F74153}"/>
                  </a:ext>
                </a:extLst>
              </p:cNvPr>
              <p:cNvSpPr/>
              <p:nvPr/>
            </p:nvSpPr>
            <p:spPr>
              <a:xfrm>
                <a:off x="2693766" y="1133856"/>
                <a:ext cx="3300984" cy="20939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B2AB418-75E8-4BB1-B6DA-85FDF54D97CA}"/>
                </a:ext>
              </a:extLst>
            </p:cNvPr>
            <p:cNvGrpSpPr/>
            <p:nvPr/>
          </p:nvGrpSpPr>
          <p:grpSpPr>
            <a:xfrm rot="232632">
              <a:off x="4141399" y="2704800"/>
              <a:ext cx="191195" cy="62558"/>
              <a:chOff x="4073355" y="2396239"/>
              <a:chExt cx="440017" cy="143971"/>
            </a:xfrm>
          </p:grpSpPr>
          <p:sp>
            <p:nvSpPr>
              <p:cNvPr id="471" name="Freeform 33">
                <a:extLst>
                  <a:ext uri="{FF2B5EF4-FFF2-40B4-BE49-F238E27FC236}">
                    <a16:creationId xmlns:a16="http://schemas.microsoft.com/office/drawing/2014/main" id="{2209CAA0-0BB0-4E0F-9EA4-4D71E363259D}"/>
                  </a:ext>
                </a:extLst>
              </p:cNvPr>
              <p:cNvSpPr/>
              <p:nvPr/>
            </p:nvSpPr>
            <p:spPr>
              <a:xfrm>
                <a:off x="4179218" y="2396239"/>
                <a:ext cx="218096" cy="143971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10" h="143971">
                    <a:moveTo>
                      <a:pt x="5747" y="18296"/>
                    </a:moveTo>
                    <a:cubicBezTo>
                      <a:pt x="10610" y="26905"/>
                      <a:pt x="48685" y="35317"/>
                      <a:pt x="47787" y="51665"/>
                    </a:cubicBezTo>
                    <a:cubicBezTo>
                      <a:pt x="46889" y="68013"/>
                      <a:pt x="3020" y="103762"/>
                      <a:pt x="358" y="116384"/>
                    </a:cubicBezTo>
                    <a:cubicBezTo>
                      <a:pt x="-2304" y="129006"/>
                      <a:pt x="10009" y="122963"/>
                      <a:pt x="31817" y="127396"/>
                    </a:cubicBezTo>
                    <a:cubicBezTo>
                      <a:pt x="53625" y="131829"/>
                      <a:pt x="104821" y="135897"/>
                      <a:pt x="131207" y="142981"/>
                    </a:cubicBezTo>
                    <a:cubicBezTo>
                      <a:pt x="154734" y="143099"/>
                      <a:pt x="172626" y="147257"/>
                      <a:pt x="173530" y="137609"/>
                    </a:cubicBezTo>
                    <a:cubicBezTo>
                      <a:pt x="174434" y="127961"/>
                      <a:pt x="134643" y="102200"/>
                      <a:pt x="136631" y="85092"/>
                    </a:cubicBezTo>
                    <a:cubicBezTo>
                      <a:pt x="138619" y="67984"/>
                      <a:pt x="185567" y="44928"/>
                      <a:pt x="185459" y="34959"/>
                    </a:cubicBezTo>
                    <a:cubicBezTo>
                      <a:pt x="185351" y="24990"/>
                      <a:pt x="190619" y="29017"/>
                      <a:pt x="167760" y="20810"/>
                    </a:cubicBezTo>
                    <a:cubicBezTo>
                      <a:pt x="144901" y="12603"/>
                      <a:pt x="45612" y="431"/>
                      <a:pt x="18610" y="12"/>
                    </a:cubicBezTo>
                    <a:cubicBezTo>
                      <a:pt x="-8392" y="-407"/>
                      <a:pt x="884" y="9687"/>
                      <a:pt x="5747" y="182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47AB4EA9-5E2B-4578-902E-09F40B55B541}"/>
                  </a:ext>
                </a:extLst>
              </p:cNvPr>
              <p:cNvGrpSpPr/>
              <p:nvPr/>
            </p:nvGrpSpPr>
            <p:grpSpPr>
              <a:xfrm>
                <a:off x="4073355" y="2399513"/>
                <a:ext cx="440017" cy="135387"/>
                <a:chOff x="4163594" y="2688104"/>
                <a:chExt cx="440017" cy="135387"/>
              </a:xfrm>
              <a:noFill/>
            </p:grpSpPr>
            <p:sp>
              <p:nvSpPr>
                <p:cNvPr id="473" name="Freeform 35">
                  <a:extLst>
                    <a:ext uri="{FF2B5EF4-FFF2-40B4-BE49-F238E27FC236}">
                      <a16:creationId xmlns:a16="http://schemas.microsoft.com/office/drawing/2014/main" id="{CABA470B-F4D3-4EAF-BF0D-D823F46BA957}"/>
                    </a:ext>
                  </a:extLst>
                </p:cNvPr>
                <p:cNvSpPr/>
                <p:nvPr/>
              </p:nvSpPr>
              <p:spPr>
                <a:xfrm>
                  <a:off x="4163594" y="2688104"/>
                  <a:ext cx="159096" cy="10265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096" h="102650">
                      <a:moveTo>
                        <a:pt x="9357" y="0"/>
                      </a:moveTo>
                      <a:cubicBezTo>
                        <a:pt x="21052" y="5942"/>
                        <a:pt x="108456" y="14608"/>
                        <a:pt x="131308" y="24981"/>
                      </a:cubicBezTo>
                      <a:cubicBezTo>
                        <a:pt x="154160" y="35354"/>
                        <a:pt x="160981" y="53301"/>
                        <a:pt x="158672" y="66187"/>
                      </a:cubicBezTo>
                      <a:cubicBezTo>
                        <a:pt x="156363" y="79073"/>
                        <a:pt x="141866" y="98753"/>
                        <a:pt x="117454" y="102297"/>
                      </a:cubicBezTo>
                      <a:cubicBezTo>
                        <a:pt x="93042" y="105841"/>
                        <a:pt x="12469" y="81548"/>
                        <a:pt x="0" y="83503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Freeform 36">
                  <a:extLst>
                    <a:ext uri="{FF2B5EF4-FFF2-40B4-BE49-F238E27FC236}">
                      <a16:creationId xmlns:a16="http://schemas.microsoft.com/office/drawing/2014/main" id="{B7E4FE41-6CD6-4F36-AC8C-784097676E85}"/>
                    </a:ext>
                  </a:extLst>
                </p:cNvPr>
                <p:cNvSpPr/>
                <p:nvPr/>
              </p:nvSpPr>
              <p:spPr>
                <a:xfrm rot="579247" flipH="1">
                  <a:off x="4432770" y="2721882"/>
                  <a:ext cx="170841" cy="10160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41" h="101609">
                      <a:moveTo>
                        <a:pt x="0" y="0"/>
                      </a:moveTo>
                      <a:cubicBezTo>
                        <a:pt x="11598" y="6347"/>
                        <a:pt x="114432" y="9150"/>
                        <a:pt x="137540" y="21718"/>
                      </a:cubicBezTo>
                      <a:cubicBezTo>
                        <a:pt x="160648" y="34286"/>
                        <a:pt x="173297" y="55845"/>
                        <a:pt x="170444" y="69091"/>
                      </a:cubicBezTo>
                      <a:cubicBezTo>
                        <a:pt x="167591" y="82337"/>
                        <a:pt x="140599" y="97599"/>
                        <a:pt x="120421" y="101193"/>
                      </a:cubicBezTo>
                      <a:cubicBezTo>
                        <a:pt x="100243" y="104787"/>
                        <a:pt x="21585" y="83847"/>
                        <a:pt x="11217" y="86369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AD29876-4085-4B3C-A4CC-0A483B97BC58}"/>
                </a:ext>
              </a:extLst>
            </p:cNvPr>
            <p:cNvGrpSpPr/>
            <p:nvPr/>
          </p:nvGrpSpPr>
          <p:grpSpPr>
            <a:xfrm rot="19384336">
              <a:off x="4835396" y="2600400"/>
              <a:ext cx="192713" cy="66235"/>
              <a:chOff x="4069860" y="2392832"/>
              <a:chExt cx="443512" cy="152434"/>
            </a:xfrm>
          </p:grpSpPr>
          <p:sp>
            <p:nvSpPr>
              <p:cNvPr id="467" name="Freeform 38">
                <a:extLst>
                  <a:ext uri="{FF2B5EF4-FFF2-40B4-BE49-F238E27FC236}">
                    <a16:creationId xmlns:a16="http://schemas.microsoft.com/office/drawing/2014/main" id="{F1929F5D-FED0-4291-967B-D347EBFB7B63}"/>
                  </a:ext>
                </a:extLst>
              </p:cNvPr>
              <p:cNvSpPr/>
              <p:nvPr/>
            </p:nvSpPr>
            <p:spPr>
              <a:xfrm>
                <a:off x="4179440" y="2396239"/>
                <a:ext cx="217873" cy="14902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557 w 185720"/>
                  <a:gd name="connsiteY0" fmla="*/ 18296 h 143971"/>
                  <a:gd name="connsiteX1" fmla="*/ 47597 w 185720"/>
                  <a:gd name="connsiteY1" fmla="*/ 51665 h 143971"/>
                  <a:gd name="connsiteX2" fmla="*/ 168 w 185720"/>
                  <a:gd name="connsiteY2" fmla="*/ 116384 h 143971"/>
                  <a:gd name="connsiteX3" fmla="*/ 44204 w 185720"/>
                  <a:gd name="connsiteY3" fmla="*/ 135507 h 143971"/>
                  <a:gd name="connsiteX4" fmla="*/ 131017 w 185720"/>
                  <a:gd name="connsiteY4" fmla="*/ 142981 h 143971"/>
                  <a:gd name="connsiteX5" fmla="*/ 173340 w 185720"/>
                  <a:gd name="connsiteY5" fmla="*/ 137609 h 143971"/>
                  <a:gd name="connsiteX6" fmla="*/ 136441 w 185720"/>
                  <a:gd name="connsiteY6" fmla="*/ 85092 h 143971"/>
                  <a:gd name="connsiteX7" fmla="*/ 185269 w 185720"/>
                  <a:gd name="connsiteY7" fmla="*/ 34959 h 143971"/>
                  <a:gd name="connsiteX8" fmla="*/ 167570 w 185720"/>
                  <a:gd name="connsiteY8" fmla="*/ 20810 h 143971"/>
                  <a:gd name="connsiteX9" fmla="*/ 18420 w 185720"/>
                  <a:gd name="connsiteY9" fmla="*/ 12 h 143971"/>
                  <a:gd name="connsiteX10" fmla="*/ 5557 w 185720"/>
                  <a:gd name="connsiteY10" fmla="*/ 18296 h 143971"/>
                  <a:gd name="connsiteX0" fmla="*/ 5557 w 185720"/>
                  <a:gd name="connsiteY0" fmla="*/ 18296 h 147773"/>
                  <a:gd name="connsiteX1" fmla="*/ 47597 w 185720"/>
                  <a:gd name="connsiteY1" fmla="*/ 51665 h 147773"/>
                  <a:gd name="connsiteX2" fmla="*/ 168 w 185720"/>
                  <a:gd name="connsiteY2" fmla="*/ 116384 h 147773"/>
                  <a:gd name="connsiteX3" fmla="*/ 44204 w 185720"/>
                  <a:gd name="connsiteY3" fmla="*/ 135507 h 147773"/>
                  <a:gd name="connsiteX4" fmla="*/ 133043 w 185720"/>
                  <a:gd name="connsiteY4" fmla="*/ 147746 h 147773"/>
                  <a:gd name="connsiteX5" fmla="*/ 173340 w 185720"/>
                  <a:gd name="connsiteY5" fmla="*/ 137609 h 147773"/>
                  <a:gd name="connsiteX6" fmla="*/ 136441 w 185720"/>
                  <a:gd name="connsiteY6" fmla="*/ 85092 h 147773"/>
                  <a:gd name="connsiteX7" fmla="*/ 185269 w 185720"/>
                  <a:gd name="connsiteY7" fmla="*/ 34959 h 147773"/>
                  <a:gd name="connsiteX8" fmla="*/ 167570 w 185720"/>
                  <a:gd name="connsiteY8" fmla="*/ 20810 h 147773"/>
                  <a:gd name="connsiteX9" fmla="*/ 18420 w 185720"/>
                  <a:gd name="connsiteY9" fmla="*/ 12 h 147773"/>
                  <a:gd name="connsiteX10" fmla="*/ 5557 w 185720"/>
                  <a:gd name="connsiteY10" fmla="*/ 18296 h 147773"/>
                  <a:gd name="connsiteX0" fmla="*/ 5557 w 185720"/>
                  <a:gd name="connsiteY0" fmla="*/ 18296 h 149027"/>
                  <a:gd name="connsiteX1" fmla="*/ 47597 w 185720"/>
                  <a:gd name="connsiteY1" fmla="*/ 51665 h 149027"/>
                  <a:gd name="connsiteX2" fmla="*/ 168 w 185720"/>
                  <a:gd name="connsiteY2" fmla="*/ 116384 h 149027"/>
                  <a:gd name="connsiteX3" fmla="*/ 44204 w 185720"/>
                  <a:gd name="connsiteY3" fmla="*/ 135507 h 149027"/>
                  <a:gd name="connsiteX4" fmla="*/ 133043 w 185720"/>
                  <a:gd name="connsiteY4" fmla="*/ 147746 h 149027"/>
                  <a:gd name="connsiteX5" fmla="*/ 185514 w 185720"/>
                  <a:gd name="connsiteY5" fmla="*/ 142386 h 149027"/>
                  <a:gd name="connsiteX6" fmla="*/ 136441 w 185720"/>
                  <a:gd name="connsiteY6" fmla="*/ 85092 h 149027"/>
                  <a:gd name="connsiteX7" fmla="*/ 185269 w 185720"/>
                  <a:gd name="connsiteY7" fmla="*/ 34959 h 149027"/>
                  <a:gd name="connsiteX8" fmla="*/ 167570 w 185720"/>
                  <a:gd name="connsiteY8" fmla="*/ 20810 h 149027"/>
                  <a:gd name="connsiteX9" fmla="*/ 18420 w 185720"/>
                  <a:gd name="connsiteY9" fmla="*/ 12 h 149027"/>
                  <a:gd name="connsiteX10" fmla="*/ 5557 w 185720"/>
                  <a:gd name="connsiteY10" fmla="*/ 18296 h 14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720" h="149027">
                    <a:moveTo>
                      <a:pt x="5557" y="18296"/>
                    </a:moveTo>
                    <a:cubicBezTo>
                      <a:pt x="10420" y="26905"/>
                      <a:pt x="48495" y="35317"/>
                      <a:pt x="47597" y="51665"/>
                    </a:cubicBezTo>
                    <a:cubicBezTo>
                      <a:pt x="46699" y="68013"/>
                      <a:pt x="734" y="102410"/>
                      <a:pt x="168" y="116384"/>
                    </a:cubicBezTo>
                    <a:cubicBezTo>
                      <a:pt x="-398" y="130358"/>
                      <a:pt x="22058" y="130280"/>
                      <a:pt x="44204" y="135507"/>
                    </a:cubicBezTo>
                    <a:cubicBezTo>
                      <a:pt x="66350" y="140734"/>
                      <a:pt x="106657" y="140662"/>
                      <a:pt x="133043" y="147746"/>
                    </a:cubicBezTo>
                    <a:cubicBezTo>
                      <a:pt x="156570" y="147864"/>
                      <a:pt x="184948" y="152828"/>
                      <a:pt x="185514" y="142386"/>
                    </a:cubicBezTo>
                    <a:cubicBezTo>
                      <a:pt x="186080" y="131944"/>
                      <a:pt x="136482" y="102996"/>
                      <a:pt x="136441" y="85092"/>
                    </a:cubicBezTo>
                    <a:cubicBezTo>
                      <a:pt x="136400" y="67188"/>
                      <a:pt x="185377" y="44928"/>
                      <a:pt x="185269" y="34959"/>
                    </a:cubicBezTo>
                    <a:cubicBezTo>
                      <a:pt x="185161" y="24990"/>
                      <a:pt x="190429" y="29017"/>
                      <a:pt x="167570" y="20810"/>
                    </a:cubicBezTo>
                    <a:cubicBezTo>
                      <a:pt x="144711" y="12603"/>
                      <a:pt x="45422" y="431"/>
                      <a:pt x="18420" y="12"/>
                    </a:cubicBezTo>
                    <a:cubicBezTo>
                      <a:pt x="-8582" y="-407"/>
                      <a:pt x="694" y="9687"/>
                      <a:pt x="5557" y="182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67E1EB55-277E-4304-8AE3-8D29D0D213F4}"/>
                  </a:ext>
                </a:extLst>
              </p:cNvPr>
              <p:cNvGrpSpPr/>
              <p:nvPr/>
            </p:nvGrpSpPr>
            <p:grpSpPr>
              <a:xfrm>
                <a:off x="4069860" y="2392832"/>
                <a:ext cx="443512" cy="142068"/>
                <a:chOff x="4160099" y="2681423"/>
                <a:chExt cx="443512" cy="142068"/>
              </a:xfrm>
              <a:noFill/>
            </p:grpSpPr>
            <p:sp>
              <p:nvSpPr>
                <p:cNvPr id="469" name="Freeform 40">
                  <a:extLst>
                    <a:ext uri="{FF2B5EF4-FFF2-40B4-BE49-F238E27FC236}">
                      <a16:creationId xmlns:a16="http://schemas.microsoft.com/office/drawing/2014/main" id="{1B56EF05-C513-473F-A551-10BAD5451776}"/>
                    </a:ext>
                  </a:extLst>
                </p:cNvPr>
                <p:cNvSpPr/>
                <p:nvPr/>
              </p:nvSpPr>
              <p:spPr>
                <a:xfrm>
                  <a:off x="4160099" y="2681423"/>
                  <a:ext cx="162431" cy="10933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0 w 162590"/>
                    <a:gd name="connsiteY0" fmla="*/ 0 h 109330"/>
                    <a:gd name="connsiteX1" fmla="*/ 134802 w 162590"/>
                    <a:gd name="connsiteY1" fmla="*/ 31661 h 109330"/>
                    <a:gd name="connsiteX2" fmla="*/ 162166 w 162590"/>
                    <a:gd name="connsiteY2" fmla="*/ 72867 h 109330"/>
                    <a:gd name="connsiteX3" fmla="*/ 120948 w 162590"/>
                    <a:gd name="connsiteY3" fmla="*/ 108977 h 109330"/>
                    <a:gd name="connsiteX4" fmla="*/ 3494 w 162590"/>
                    <a:gd name="connsiteY4" fmla="*/ 90183 h 109330"/>
                    <a:gd name="connsiteX0" fmla="*/ 0 w 162431"/>
                    <a:gd name="connsiteY0" fmla="*/ 0 h 109330"/>
                    <a:gd name="connsiteX1" fmla="*/ 69234 w 162431"/>
                    <a:gd name="connsiteY1" fmla="*/ 16044 h 109330"/>
                    <a:gd name="connsiteX2" fmla="*/ 134802 w 162431"/>
                    <a:gd name="connsiteY2" fmla="*/ 31661 h 109330"/>
                    <a:gd name="connsiteX3" fmla="*/ 162166 w 162431"/>
                    <a:gd name="connsiteY3" fmla="*/ 72867 h 109330"/>
                    <a:gd name="connsiteX4" fmla="*/ 120948 w 162431"/>
                    <a:gd name="connsiteY4" fmla="*/ 108977 h 109330"/>
                    <a:gd name="connsiteX5" fmla="*/ 3494 w 162431"/>
                    <a:gd name="connsiteY5" fmla="*/ 90183 h 10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31" h="109330">
                      <a:moveTo>
                        <a:pt x="0" y="0"/>
                      </a:moveTo>
                      <a:cubicBezTo>
                        <a:pt x="10427" y="2832"/>
                        <a:pt x="46767" y="10767"/>
                        <a:pt x="69234" y="16044"/>
                      </a:cubicBezTo>
                      <a:cubicBezTo>
                        <a:pt x="91701" y="21321"/>
                        <a:pt x="118202" y="22348"/>
                        <a:pt x="134802" y="31661"/>
                      </a:cubicBezTo>
                      <a:cubicBezTo>
                        <a:pt x="151402" y="40974"/>
                        <a:pt x="164475" y="59981"/>
                        <a:pt x="162166" y="72867"/>
                      </a:cubicBezTo>
                      <a:cubicBezTo>
                        <a:pt x="159857" y="85753"/>
                        <a:pt x="145360" y="105433"/>
                        <a:pt x="120948" y="108977"/>
                      </a:cubicBezTo>
                      <a:cubicBezTo>
                        <a:pt x="96536" y="112521"/>
                        <a:pt x="15963" y="88228"/>
                        <a:pt x="3494" y="90183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Freeform 41">
                  <a:extLst>
                    <a:ext uri="{FF2B5EF4-FFF2-40B4-BE49-F238E27FC236}">
                      <a16:creationId xmlns:a16="http://schemas.microsoft.com/office/drawing/2014/main" id="{6880E71F-EE4E-4062-BFCF-39FB5E2D7347}"/>
                    </a:ext>
                  </a:extLst>
                </p:cNvPr>
                <p:cNvSpPr/>
                <p:nvPr/>
              </p:nvSpPr>
              <p:spPr>
                <a:xfrm rot="579247" flipH="1">
                  <a:off x="4432770" y="2721882"/>
                  <a:ext cx="170841" cy="10160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41" h="101609">
                      <a:moveTo>
                        <a:pt x="0" y="0"/>
                      </a:moveTo>
                      <a:cubicBezTo>
                        <a:pt x="11598" y="6347"/>
                        <a:pt x="114432" y="9150"/>
                        <a:pt x="137540" y="21718"/>
                      </a:cubicBezTo>
                      <a:cubicBezTo>
                        <a:pt x="160648" y="34286"/>
                        <a:pt x="173297" y="55845"/>
                        <a:pt x="170444" y="69091"/>
                      </a:cubicBezTo>
                      <a:cubicBezTo>
                        <a:pt x="167591" y="82337"/>
                        <a:pt x="140599" y="97599"/>
                        <a:pt x="120421" y="101193"/>
                      </a:cubicBezTo>
                      <a:cubicBezTo>
                        <a:pt x="100243" y="104787"/>
                        <a:pt x="21585" y="83847"/>
                        <a:pt x="11217" y="86369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1D7107C8-2760-4A37-8B7A-95D6090807CF}"/>
                </a:ext>
              </a:extLst>
            </p:cNvPr>
            <p:cNvGrpSpPr/>
            <p:nvPr/>
          </p:nvGrpSpPr>
          <p:grpSpPr>
            <a:xfrm rot="12994591">
              <a:off x="4941370" y="1979549"/>
              <a:ext cx="190867" cy="67093"/>
              <a:chOff x="4067619" y="2395627"/>
              <a:chExt cx="439262" cy="154408"/>
            </a:xfrm>
          </p:grpSpPr>
          <p:sp>
            <p:nvSpPr>
              <p:cNvPr id="463" name="Freeform 43">
                <a:extLst>
                  <a:ext uri="{FF2B5EF4-FFF2-40B4-BE49-F238E27FC236}">
                    <a16:creationId xmlns:a16="http://schemas.microsoft.com/office/drawing/2014/main" id="{5E355930-E3D3-4517-BBFB-E4C0B68424E2}"/>
                  </a:ext>
                </a:extLst>
              </p:cNvPr>
              <p:cNvSpPr/>
              <p:nvPr/>
            </p:nvSpPr>
            <p:spPr>
              <a:xfrm>
                <a:off x="4154713" y="2401418"/>
                <a:ext cx="263976" cy="14861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7 w 210034"/>
                  <a:gd name="connsiteY0" fmla="*/ 18296 h 150759"/>
                  <a:gd name="connsiteX1" fmla="*/ 47787 w 210034"/>
                  <a:gd name="connsiteY1" fmla="*/ 51665 h 150759"/>
                  <a:gd name="connsiteX2" fmla="*/ 358 w 210034"/>
                  <a:gd name="connsiteY2" fmla="*/ 116384 h 150759"/>
                  <a:gd name="connsiteX3" fmla="*/ 31817 w 210034"/>
                  <a:gd name="connsiteY3" fmla="*/ 127396 h 150759"/>
                  <a:gd name="connsiteX4" fmla="*/ 131207 w 210034"/>
                  <a:gd name="connsiteY4" fmla="*/ 142981 h 150759"/>
                  <a:gd name="connsiteX5" fmla="*/ 210026 w 210034"/>
                  <a:gd name="connsiteY5" fmla="*/ 147354 h 150759"/>
                  <a:gd name="connsiteX6" fmla="*/ 136631 w 210034"/>
                  <a:gd name="connsiteY6" fmla="*/ 85092 h 150759"/>
                  <a:gd name="connsiteX7" fmla="*/ 185459 w 210034"/>
                  <a:gd name="connsiteY7" fmla="*/ 34959 h 150759"/>
                  <a:gd name="connsiteX8" fmla="*/ 167760 w 210034"/>
                  <a:gd name="connsiteY8" fmla="*/ 20810 h 150759"/>
                  <a:gd name="connsiteX9" fmla="*/ 18610 w 210034"/>
                  <a:gd name="connsiteY9" fmla="*/ 12 h 150759"/>
                  <a:gd name="connsiteX10" fmla="*/ 5747 w 210034"/>
                  <a:gd name="connsiteY10" fmla="*/ 18296 h 150759"/>
                  <a:gd name="connsiteX0" fmla="*/ 5747 w 210207"/>
                  <a:gd name="connsiteY0" fmla="*/ 18296 h 148617"/>
                  <a:gd name="connsiteX1" fmla="*/ 47787 w 210207"/>
                  <a:gd name="connsiteY1" fmla="*/ 51665 h 148617"/>
                  <a:gd name="connsiteX2" fmla="*/ 358 w 210207"/>
                  <a:gd name="connsiteY2" fmla="*/ 116384 h 148617"/>
                  <a:gd name="connsiteX3" fmla="*/ 31817 w 210207"/>
                  <a:gd name="connsiteY3" fmla="*/ 127396 h 148617"/>
                  <a:gd name="connsiteX4" fmla="*/ 131207 w 210207"/>
                  <a:gd name="connsiteY4" fmla="*/ 142981 h 148617"/>
                  <a:gd name="connsiteX5" fmla="*/ 210026 w 210207"/>
                  <a:gd name="connsiteY5" fmla="*/ 147354 h 148617"/>
                  <a:gd name="connsiteX6" fmla="*/ 152378 w 210207"/>
                  <a:gd name="connsiteY6" fmla="*/ 116317 h 148617"/>
                  <a:gd name="connsiteX7" fmla="*/ 136631 w 210207"/>
                  <a:gd name="connsiteY7" fmla="*/ 85092 h 148617"/>
                  <a:gd name="connsiteX8" fmla="*/ 185459 w 210207"/>
                  <a:gd name="connsiteY8" fmla="*/ 34959 h 148617"/>
                  <a:gd name="connsiteX9" fmla="*/ 167760 w 210207"/>
                  <a:gd name="connsiteY9" fmla="*/ 20810 h 148617"/>
                  <a:gd name="connsiteX10" fmla="*/ 18610 w 210207"/>
                  <a:gd name="connsiteY10" fmla="*/ 12 h 148617"/>
                  <a:gd name="connsiteX11" fmla="*/ 5747 w 210207"/>
                  <a:gd name="connsiteY11" fmla="*/ 18296 h 148617"/>
                  <a:gd name="connsiteX0" fmla="*/ 5747 w 213486"/>
                  <a:gd name="connsiteY0" fmla="*/ 18296 h 148617"/>
                  <a:gd name="connsiteX1" fmla="*/ 47787 w 213486"/>
                  <a:gd name="connsiteY1" fmla="*/ 51665 h 148617"/>
                  <a:gd name="connsiteX2" fmla="*/ 358 w 213486"/>
                  <a:gd name="connsiteY2" fmla="*/ 116384 h 148617"/>
                  <a:gd name="connsiteX3" fmla="*/ 31817 w 213486"/>
                  <a:gd name="connsiteY3" fmla="*/ 127396 h 148617"/>
                  <a:gd name="connsiteX4" fmla="*/ 131207 w 213486"/>
                  <a:gd name="connsiteY4" fmla="*/ 142981 h 148617"/>
                  <a:gd name="connsiteX5" fmla="*/ 210026 w 213486"/>
                  <a:gd name="connsiteY5" fmla="*/ 147354 h 148617"/>
                  <a:gd name="connsiteX6" fmla="*/ 152378 w 213486"/>
                  <a:gd name="connsiteY6" fmla="*/ 116317 h 148617"/>
                  <a:gd name="connsiteX7" fmla="*/ 136631 w 213486"/>
                  <a:gd name="connsiteY7" fmla="*/ 85092 h 148617"/>
                  <a:gd name="connsiteX8" fmla="*/ 213486 w 213486"/>
                  <a:gd name="connsiteY8" fmla="*/ 31317 h 148617"/>
                  <a:gd name="connsiteX9" fmla="*/ 167760 w 213486"/>
                  <a:gd name="connsiteY9" fmla="*/ 20810 h 148617"/>
                  <a:gd name="connsiteX10" fmla="*/ 18610 w 213486"/>
                  <a:gd name="connsiteY10" fmla="*/ 12 h 148617"/>
                  <a:gd name="connsiteX11" fmla="*/ 5747 w 213486"/>
                  <a:gd name="connsiteY11" fmla="*/ 18296 h 148617"/>
                  <a:gd name="connsiteX0" fmla="*/ 5747 w 213486"/>
                  <a:gd name="connsiteY0" fmla="*/ 18296 h 148617"/>
                  <a:gd name="connsiteX1" fmla="*/ 47787 w 213486"/>
                  <a:gd name="connsiteY1" fmla="*/ 51665 h 148617"/>
                  <a:gd name="connsiteX2" fmla="*/ 358 w 213486"/>
                  <a:gd name="connsiteY2" fmla="*/ 116384 h 148617"/>
                  <a:gd name="connsiteX3" fmla="*/ 31817 w 213486"/>
                  <a:gd name="connsiteY3" fmla="*/ 127396 h 148617"/>
                  <a:gd name="connsiteX4" fmla="*/ 131207 w 213486"/>
                  <a:gd name="connsiteY4" fmla="*/ 142981 h 148617"/>
                  <a:gd name="connsiteX5" fmla="*/ 210026 w 213486"/>
                  <a:gd name="connsiteY5" fmla="*/ 147354 h 148617"/>
                  <a:gd name="connsiteX6" fmla="*/ 152378 w 213486"/>
                  <a:gd name="connsiteY6" fmla="*/ 116317 h 148617"/>
                  <a:gd name="connsiteX7" fmla="*/ 150144 w 213486"/>
                  <a:gd name="connsiteY7" fmla="*/ 58503 h 148617"/>
                  <a:gd name="connsiteX8" fmla="*/ 213486 w 213486"/>
                  <a:gd name="connsiteY8" fmla="*/ 31317 h 148617"/>
                  <a:gd name="connsiteX9" fmla="*/ 167760 w 213486"/>
                  <a:gd name="connsiteY9" fmla="*/ 20810 h 148617"/>
                  <a:gd name="connsiteX10" fmla="*/ 18610 w 213486"/>
                  <a:gd name="connsiteY10" fmla="*/ 12 h 148617"/>
                  <a:gd name="connsiteX11" fmla="*/ 5747 w 213486"/>
                  <a:gd name="connsiteY11" fmla="*/ 18296 h 148617"/>
                  <a:gd name="connsiteX0" fmla="*/ 5746 w 213485"/>
                  <a:gd name="connsiteY0" fmla="*/ 18296 h 148617"/>
                  <a:gd name="connsiteX1" fmla="*/ 47786 w 213485"/>
                  <a:gd name="connsiteY1" fmla="*/ 51665 h 148617"/>
                  <a:gd name="connsiteX2" fmla="*/ 47729 w 213485"/>
                  <a:gd name="connsiteY2" fmla="*/ 94734 h 148617"/>
                  <a:gd name="connsiteX3" fmla="*/ 357 w 213485"/>
                  <a:gd name="connsiteY3" fmla="*/ 116384 h 148617"/>
                  <a:gd name="connsiteX4" fmla="*/ 31816 w 213485"/>
                  <a:gd name="connsiteY4" fmla="*/ 127396 h 148617"/>
                  <a:gd name="connsiteX5" fmla="*/ 131206 w 213485"/>
                  <a:gd name="connsiteY5" fmla="*/ 142981 h 148617"/>
                  <a:gd name="connsiteX6" fmla="*/ 210025 w 213485"/>
                  <a:gd name="connsiteY6" fmla="*/ 147354 h 148617"/>
                  <a:gd name="connsiteX7" fmla="*/ 152377 w 213485"/>
                  <a:gd name="connsiteY7" fmla="*/ 116317 h 148617"/>
                  <a:gd name="connsiteX8" fmla="*/ 150143 w 213485"/>
                  <a:gd name="connsiteY8" fmla="*/ 58503 h 148617"/>
                  <a:gd name="connsiteX9" fmla="*/ 213485 w 213485"/>
                  <a:gd name="connsiteY9" fmla="*/ 31317 h 148617"/>
                  <a:gd name="connsiteX10" fmla="*/ 167759 w 213485"/>
                  <a:gd name="connsiteY10" fmla="*/ 20810 h 148617"/>
                  <a:gd name="connsiteX11" fmla="*/ 18609 w 213485"/>
                  <a:gd name="connsiteY11" fmla="*/ 12 h 148617"/>
                  <a:gd name="connsiteX12" fmla="*/ 5746 w 213485"/>
                  <a:gd name="connsiteY12" fmla="*/ 18296 h 148617"/>
                  <a:gd name="connsiteX0" fmla="*/ 14515 w 222254"/>
                  <a:gd name="connsiteY0" fmla="*/ 18296 h 148617"/>
                  <a:gd name="connsiteX1" fmla="*/ 56555 w 222254"/>
                  <a:gd name="connsiteY1" fmla="*/ 51665 h 148617"/>
                  <a:gd name="connsiteX2" fmla="*/ 56498 w 222254"/>
                  <a:gd name="connsiteY2" fmla="*/ 94734 h 148617"/>
                  <a:gd name="connsiteX3" fmla="*/ 239 w 222254"/>
                  <a:gd name="connsiteY3" fmla="*/ 106329 h 148617"/>
                  <a:gd name="connsiteX4" fmla="*/ 40585 w 222254"/>
                  <a:gd name="connsiteY4" fmla="*/ 127396 h 148617"/>
                  <a:gd name="connsiteX5" fmla="*/ 139975 w 222254"/>
                  <a:gd name="connsiteY5" fmla="*/ 142981 h 148617"/>
                  <a:gd name="connsiteX6" fmla="*/ 218794 w 222254"/>
                  <a:gd name="connsiteY6" fmla="*/ 147354 h 148617"/>
                  <a:gd name="connsiteX7" fmla="*/ 161146 w 222254"/>
                  <a:gd name="connsiteY7" fmla="*/ 116317 h 148617"/>
                  <a:gd name="connsiteX8" fmla="*/ 158912 w 222254"/>
                  <a:gd name="connsiteY8" fmla="*/ 58503 h 148617"/>
                  <a:gd name="connsiteX9" fmla="*/ 222254 w 222254"/>
                  <a:gd name="connsiteY9" fmla="*/ 31317 h 148617"/>
                  <a:gd name="connsiteX10" fmla="*/ 176528 w 222254"/>
                  <a:gd name="connsiteY10" fmla="*/ 20810 h 148617"/>
                  <a:gd name="connsiteX11" fmla="*/ 27378 w 222254"/>
                  <a:gd name="connsiteY11" fmla="*/ 12 h 148617"/>
                  <a:gd name="connsiteX12" fmla="*/ 14515 w 222254"/>
                  <a:gd name="connsiteY12" fmla="*/ 18296 h 148617"/>
                  <a:gd name="connsiteX0" fmla="*/ 16966 w 224705"/>
                  <a:gd name="connsiteY0" fmla="*/ 18296 h 148617"/>
                  <a:gd name="connsiteX1" fmla="*/ 59006 w 224705"/>
                  <a:gd name="connsiteY1" fmla="*/ 51665 h 148617"/>
                  <a:gd name="connsiteX2" fmla="*/ 58949 w 224705"/>
                  <a:gd name="connsiteY2" fmla="*/ 94734 h 148617"/>
                  <a:gd name="connsiteX3" fmla="*/ 219 w 224705"/>
                  <a:gd name="connsiteY3" fmla="*/ 114411 h 148617"/>
                  <a:gd name="connsiteX4" fmla="*/ 43036 w 224705"/>
                  <a:gd name="connsiteY4" fmla="*/ 127396 h 148617"/>
                  <a:gd name="connsiteX5" fmla="*/ 142426 w 224705"/>
                  <a:gd name="connsiteY5" fmla="*/ 142981 h 148617"/>
                  <a:gd name="connsiteX6" fmla="*/ 221245 w 224705"/>
                  <a:gd name="connsiteY6" fmla="*/ 147354 h 148617"/>
                  <a:gd name="connsiteX7" fmla="*/ 163597 w 224705"/>
                  <a:gd name="connsiteY7" fmla="*/ 116317 h 148617"/>
                  <a:gd name="connsiteX8" fmla="*/ 161363 w 224705"/>
                  <a:gd name="connsiteY8" fmla="*/ 58503 h 148617"/>
                  <a:gd name="connsiteX9" fmla="*/ 224705 w 224705"/>
                  <a:gd name="connsiteY9" fmla="*/ 31317 h 148617"/>
                  <a:gd name="connsiteX10" fmla="*/ 178979 w 224705"/>
                  <a:gd name="connsiteY10" fmla="*/ 20810 h 148617"/>
                  <a:gd name="connsiteX11" fmla="*/ 29829 w 224705"/>
                  <a:gd name="connsiteY11" fmla="*/ 12 h 148617"/>
                  <a:gd name="connsiteX12" fmla="*/ 16966 w 224705"/>
                  <a:gd name="connsiteY12" fmla="*/ 18296 h 148617"/>
                  <a:gd name="connsiteX0" fmla="*/ 17280 w 225019"/>
                  <a:gd name="connsiteY0" fmla="*/ 18296 h 148617"/>
                  <a:gd name="connsiteX1" fmla="*/ 59320 w 225019"/>
                  <a:gd name="connsiteY1" fmla="*/ 51665 h 148617"/>
                  <a:gd name="connsiteX2" fmla="*/ 59263 w 225019"/>
                  <a:gd name="connsiteY2" fmla="*/ 94734 h 148617"/>
                  <a:gd name="connsiteX3" fmla="*/ 533 w 225019"/>
                  <a:gd name="connsiteY3" fmla="*/ 114411 h 148617"/>
                  <a:gd name="connsiteX4" fmla="*/ 36830 w 225019"/>
                  <a:gd name="connsiteY4" fmla="*/ 133072 h 148617"/>
                  <a:gd name="connsiteX5" fmla="*/ 142740 w 225019"/>
                  <a:gd name="connsiteY5" fmla="*/ 142981 h 148617"/>
                  <a:gd name="connsiteX6" fmla="*/ 221559 w 225019"/>
                  <a:gd name="connsiteY6" fmla="*/ 147354 h 148617"/>
                  <a:gd name="connsiteX7" fmla="*/ 163911 w 225019"/>
                  <a:gd name="connsiteY7" fmla="*/ 116317 h 148617"/>
                  <a:gd name="connsiteX8" fmla="*/ 161677 w 225019"/>
                  <a:gd name="connsiteY8" fmla="*/ 58503 h 148617"/>
                  <a:gd name="connsiteX9" fmla="*/ 225019 w 225019"/>
                  <a:gd name="connsiteY9" fmla="*/ 31317 h 148617"/>
                  <a:gd name="connsiteX10" fmla="*/ 179293 w 225019"/>
                  <a:gd name="connsiteY10" fmla="*/ 20810 h 148617"/>
                  <a:gd name="connsiteX11" fmla="*/ 30143 w 225019"/>
                  <a:gd name="connsiteY11" fmla="*/ 12 h 148617"/>
                  <a:gd name="connsiteX12" fmla="*/ 17280 w 225019"/>
                  <a:gd name="connsiteY12" fmla="*/ 18296 h 14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019" h="148617">
                    <a:moveTo>
                      <a:pt x="17280" y="18296"/>
                    </a:moveTo>
                    <a:cubicBezTo>
                      <a:pt x="22143" y="26905"/>
                      <a:pt x="52323" y="38925"/>
                      <a:pt x="59320" y="51665"/>
                    </a:cubicBezTo>
                    <a:cubicBezTo>
                      <a:pt x="66317" y="64405"/>
                      <a:pt x="67168" y="83948"/>
                      <a:pt x="59263" y="94734"/>
                    </a:cubicBezTo>
                    <a:cubicBezTo>
                      <a:pt x="51358" y="105520"/>
                      <a:pt x="4272" y="108021"/>
                      <a:pt x="533" y="114411"/>
                    </a:cubicBezTo>
                    <a:cubicBezTo>
                      <a:pt x="-3206" y="120801"/>
                      <a:pt x="13129" y="128310"/>
                      <a:pt x="36830" y="133072"/>
                    </a:cubicBezTo>
                    <a:cubicBezTo>
                      <a:pt x="60531" y="137834"/>
                      <a:pt x="116354" y="135897"/>
                      <a:pt x="142740" y="142981"/>
                    </a:cubicBezTo>
                    <a:cubicBezTo>
                      <a:pt x="166267" y="143099"/>
                      <a:pt x="218031" y="151798"/>
                      <a:pt x="221559" y="147354"/>
                    </a:cubicBezTo>
                    <a:cubicBezTo>
                      <a:pt x="225087" y="142910"/>
                      <a:pt x="176143" y="126694"/>
                      <a:pt x="163911" y="116317"/>
                    </a:cubicBezTo>
                    <a:cubicBezTo>
                      <a:pt x="151679" y="105940"/>
                      <a:pt x="151492" y="72670"/>
                      <a:pt x="161677" y="58503"/>
                    </a:cubicBezTo>
                    <a:cubicBezTo>
                      <a:pt x="171862" y="44336"/>
                      <a:pt x="225127" y="41286"/>
                      <a:pt x="225019" y="31317"/>
                    </a:cubicBezTo>
                    <a:cubicBezTo>
                      <a:pt x="224911" y="21348"/>
                      <a:pt x="202152" y="29017"/>
                      <a:pt x="179293" y="20810"/>
                    </a:cubicBezTo>
                    <a:cubicBezTo>
                      <a:pt x="156434" y="12603"/>
                      <a:pt x="57145" y="431"/>
                      <a:pt x="30143" y="12"/>
                    </a:cubicBezTo>
                    <a:cubicBezTo>
                      <a:pt x="3141" y="-407"/>
                      <a:pt x="12417" y="9687"/>
                      <a:pt x="17280" y="182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4838085D-EBC1-4BB0-962F-58F9AA6ACD36}"/>
                  </a:ext>
                </a:extLst>
              </p:cNvPr>
              <p:cNvGrpSpPr/>
              <p:nvPr/>
            </p:nvGrpSpPr>
            <p:grpSpPr>
              <a:xfrm>
                <a:off x="4067619" y="2395627"/>
                <a:ext cx="439262" cy="138751"/>
                <a:chOff x="4157858" y="2684218"/>
                <a:chExt cx="439262" cy="138751"/>
              </a:xfrm>
              <a:noFill/>
            </p:grpSpPr>
            <p:sp>
              <p:nvSpPr>
                <p:cNvPr id="465" name="Freeform 45">
                  <a:extLst>
                    <a:ext uri="{FF2B5EF4-FFF2-40B4-BE49-F238E27FC236}">
                      <a16:creationId xmlns:a16="http://schemas.microsoft.com/office/drawing/2014/main" id="{C05B06C0-ED20-46B2-A680-60377273CC48}"/>
                    </a:ext>
                  </a:extLst>
                </p:cNvPr>
                <p:cNvSpPr/>
                <p:nvPr/>
              </p:nvSpPr>
              <p:spPr>
                <a:xfrm>
                  <a:off x="4157858" y="2684218"/>
                  <a:ext cx="159117" cy="12019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9357 w 159335"/>
                    <a:gd name="connsiteY0" fmla="*/ 0 h 112057"/>
                    <a:gd name="connsiteX1" fmla="*/ 131308 w 159335"/>
                    <a:gd name="connsiteY1" fmla="*/ 24981 h 112057"/>
                    <a:gd name="connsiteX2" fmla="*/ 158672 w 159335"/>
                    <a:gd name="connsiteY2" fmla="*/ 66187 h 112057"/>
                    <a:gd name="connsiteX3" fmla="*/ 112643 w 159335"/>
                    <a:gd name="connsiteY3" fmla="*/ 111797 h 112057"/>
                    <a:gd name="connsiteX4" fmla="*/ 0 w 159335"/>
                    <a:gd name="connsiteY4" fmla="*/ 83503 h 112057"/>
                    <a:gd name="connsiteX0" fmla="*/ 351 w 159335"/>
                    <a:gd name="connsiteY0" fmla="*/ 0 h 120199"/>
                    <a:gd name="connsiteX1" fmla="*/ 131308 w 159335"/>
                    <a:gd name="connsiteY1" fmla="*/ 33123 h 120199"/>
                    <a:gd name="connsiteX2" fmla="*/ 158672 w 159335"/>
                    <a:gd name="connsiteY2" fmla="*/ 74329 h 120199"/>
                    <a:gd name="connsiteX3" fmla="*/ 112643 w 159335"/>
                    <a:gd name="connsiteY3" fmla="*/ 119939 h 120199"/>
                    <a:gd name="connsiteX4" fmla="*/ 0 w 159335"/>
                    <a:gd name="connsiteY4" fmla="*/ 91645 h 120199"/>
                    <a:gd name="connsiteX0" fmla="*/ 351 w 159117"/>
                    <a:gd name="connsiteY0" fmla="*/ 0 h 120199"/>
                    <a:gd name="connsiteX1" fmla="*/ 64634 w 159117"/>
                    <a:gd name="connsiteY1" fmla="*/ 20522 h 120199"/>
                    <a:gd name="connsiteX2" fmla="*/ 131308 w 159117"/>
                    <a:gd name="connsiteY2" fmla="*/ 33123 h 120199"/>
                    <a:gd name="connsiteX3" fmla="*/ 158672 w 159117"/>
                    <a:gd name="connsiteY3" fmla="*/ 74329 h 120199"/>
                    <a:gd name="connsiteX4" fmla="*/ 112643 w 159117"/>
                    <a:gd name="connsiteY4" fmla="*/ 119939 h 120199"/>
                    <a:gd name="connsiteX5" fmla="*/ 0 w 159117"/>
                    <a:gd name="connsiteY5" fmla="*/ 91645 h 12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17" h="120199">
                      <a:moveTo>
                        <a:pt x="351" y="0"/>
                      </a:moveTo>
                      <a:cubicBezTo>
                        <a:pt x="9882" y="1827"/>
                        <a:pt x="42808" y="15002"/>
                        <a:pt x="64634" y="20522"/>
                      </a:cubicBezTo>
                      <a:cubicBezTo>
                        <a:pt x="86460" y="26042"/>
                        <a:pt x="114453" y="22562"/>
                        <a:pt x="131308" y="33123"/>
                      </a:cubicBezTo>
                      <a:cubicBezTo>
                        <a:pt x="148163" y="43684"/>
                        <a:pt x="161783" y="59860"/>
                        <a:pt x="158672" y="74329"/>
                      </a:cubicBezTo>
                      <a:cubicBezTo>
                        <a:pt x="155561" y="88798"/>
                        <a:pt x="137055" y="116395"/>
                        <a:pt x="112643" y="119939"/>
                      </a:cubicBezTo>
                      <a:cubicBezTo>
                        <a:pt x="88231" y="123483"/>
                        <a:pt x="12469" y="89690"/>
                        <a:pt x="0" y="91645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Freeform 46">
                  <a:extLst>
                    <a:ext uri="{FF2B5EF4-FFF2-40B4-BE49-F238E27FC236}">
                      <a16:creationId xmlns:a16="http://schemas.microsoft.com/office/drawing/2014/main" id="{656FEE66-F220-4C72-9AC1-6591B68B9026}"/>
                    </a:ext>
                  </a:extLst>
                </p:cNvPr>
                <p:cNvSpPr/>
                <p:nvPr/>
              </p:nvSpPr>
              <p:spPr>
                <a:xfrm rot="579247" flipH="1">
                  <a:off x="4433410" y="2718139"/>
                  <a:ext cx="163710" cy="10483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68976"/>
                    <a:gd name="connsiteY0" fmla="*/ 0 h 109989"/>
                    <a:gd name="connsiteX1" fmla="*/ 135675 w 168976"/>
                    <a:gd name="connsiteY1" fmla="*/ 30098 h 109989"/>
                    <a:gd name="connsiteX2" fmla="*/ 168579 w 168976"/>
                    <a:gd name="connsiteY2" fmla="*/ 77471 h 109989"/>
                    <a:gd name="connsiteX3" fmla="*/ 118556 w 168976"/>
                    <a:gd name="connsiteY3" fmla="*/ 109573 h 109989"/>
                    <a:gd name="connsiteX4" fmla="*/ 9352 w 168976"/>
                    <a:gd name="connsiteY4" fmla="*/ 94749 h 109989"/>
                    <a:gd name="connsiteX0" fmla="*/ 0 w 164034"/>
                    <a:gd name="connsiteY0" fmla="*/ 0 h 104830"/>
                    <a:gd name="connsiteX1" fmla="*/ 130733 w 164034"/>
                    <a:gd name="connsiteY1" fmla="*/ 24939 h 104830"/>
                    <a:gd name="connsiteX2" fmla="*/ 163637 w 164034"/>
                    <a:gd name="connsiteY2" fmla="*/ 72312 h 104830"/>
                    <a:gd name="connsiteX3" fmla="*/ 113614 w 164034"/>
                    <a:gd name="connsiteY3" fmla="*/ 104414 h 104830"/>
                    <a:gd name="connsiteX4" fmla="*/ 4410 w 164034"/>
                    <a:gd name="connsiteY4" fmla="*/ 89590 h 104830"/>
                    <a:gd name="connsiteX0" fmla="*/ 0 w 163710"/>
                    <a:gd name="connsiteY0" fmla="*/ 0 h 104830"/>
                    <a:gd name="connsiteX1" fmla="*/ 122208 w 163710"/>
                    <a:gd name="connsiteY1" fmla="*/ 29808 h 104830"/>
                    <a:gd name="connsiteX2" fmla="*/ 163637 w 163710"/>
                    <a:gd name="connsiteY2" fmla="*/ 72312 h 104830"/>
                    <a:gd name="connsiteX3" fmla="*/ 113614 w 163710"/>
                    <a:gd name="connsiteY3" fmla="*/ 104414 h 104830"/>
                    <a:gd name="connsiteX4" fmla="*/ 4410 w 163710"/>
                    <a:gd name="connsiteY4" fmla="*/ 89590 h 10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10" h="104830">
                      <a:moveTo>
                        <a:pt x="0" y="0"/>
                      </a:moveTo>
                      <a:cubicBezTo>
                        <a:pt x="11598" y="6347"/>
                        <a:pt x="99100" y="17240"/>
                        <a:pt x="122208" y="29808"/>
                      </a:cubicBezTo>
                      <a:cubicBezTo>
                        <a:pt x="145316" y="42376"/>
                        <a:pt x="165069" y="59878"/>
                        <a:pt x="163637" y="72312"/>
                      </a:cubicBezTo>
                      <a:cubicBezTo>
                        <a:pt x="162205" y="84746"/>
                        <a:pt x="133792" y="100820"/>
                        <a:pt x="113614" y="104414"/>
                      </a:cubicBezTo>
                      <a:cubicBezTo>
                        <a:pt x="93436" y="108008"/>
                        <a:pt x="14778" y="87068"/>
                        <a:pt x="4410" y="89590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E352CED-D797-456E-94D5-3BE336ED48C6}"/>
                </a:ext>
              </a:extLst>
            </p:cNvPr>
            <p:cNvGrpSpPr/>
            <p:nvPr/>
          </p:nvGrpSpPr>
          <p:grpSpPr>
            <a:xfrm rot="9876727">
              <a:off x="4161512" y="1796743"/>
              <a:ext cx="191478" cy="64150"/>
              <a:chOff x="4073355" y="2396237"/>
              <a:chExt cx="440668" cy="147636"/>
            </a:xfrm>
          </p:grpSpPr>
          <p:sp>
            <p:nvSpPr>
              <p:cNvPr id="459" name="Freeform 48">
                <a:extLst>
                  <a:ext uri="{FF2B5EF4-FFF2-40B4-BE49-F238E27FC236}">
                    <a16:creationId xmlns:a16="http://schemas.microsoft.com/office/drawing/2014/main" id="{3F77100A-9DC2-4648-86F5-C1788B3D7EED}"/>
                  </a:ext>
                </a:extLst>
              </p:cNvPr>
              <p:cNvSpPr/>
              <p:nvPr/>
            </p:nvSpPr>
            <p:spPr>
              <a:xfrm>
                <a:off x="4161881" y="2396237"/>
                <a:ext cx="243476" cy="147636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7 w 192770"/>
                  <a:gd name="connsiteY0" fmla="*/ 18296 h 143498"/>
                  <a:gd name="connsiteX1" fmla="*/ 47787 w 192770"/>
                  <a:gd name="connsiteY1" fmla="*/ 51665 h 143498"/>
                  <a:gd name="connsiteX2" fmla="*/ 358 w 192770"/>
                  <a:gd name="connsiteY2" fmla="*/ 116384 h 143498"/>
                  <a:gd name="connsiteX3" fmla="*/ 31817 w 192770"/>
                  <a:gd name="connsiteY3" fmla="*/ 127396 h 143498"/>
                  <a:gd name="connsiteX4" fmla="*/ 131207 w 192770"/>
                  <a:gd name="connsiteY4" fmla="*/ 142981 h 143498"/>
                  <a:gd name="connsiteX5" fmla="*/ 192760 w 192770"/>
                  <a:gd name="connsiteY5" fmla="*/ 136408 h 143498"/>
                  <a:gd name="connsiteX6" fmla="*/ 136631 w 192770"/>
                  <a:gd name="connsiteY6" fmla="*/ 85092 h 143498"/>
                  <a:gd name="connsiteX7" fmla="*/ 185459 w 192770"/>
                  <a:gd name="connsiteY7" fmla="*/ 34959 h 143498"/>
                  <a:gd name="connsiteX8" fmla="*/ 167760 w 192770"/>
                  <a:gd name="connsiteY8" fmla="*/ 20810 h 143498"/>
                  <a:gd name="connsiteX9" fmla="*/ 18610 w 192770"/>
                  <a:gd name="connsiteY9" fmla="*/ 12 h 143498"/>
                  <a:gd name="connsiteX10" fmla="*/ 5747 w 192770"/>
                  <a:gd name="connsiteY10" fmla="*/ 18296 h 143498"/>
                  <a:gd name="connsiteX0" fmla="*/ 5747 w 192983"/>
                  <a:gd name="connsiteY0" fmla="*/ 18296 h 142984"/>
                  <a:gd name="connsiteX1" fmla="*/ 47787 w 192983"/>
                  <a:gd name="connsiteY1" fmla="*/ 51665 h 142984"/>
                  <a:gd name="connsiteX2" fmla="*/ 358 w 192983"/>
                  <a:gd name="connsiteY2" fmla="*/ 116384 h 142984"/>
                  <a:gd name="connsiteX3" fmla="*/ 31817 w 192983"/>
                  <a:gd name="connsiteY3" fmla="*/ 127396 h 142984"/>
                  <a:gd name="connsiteX4" fmla="*/ 131207 w 192983"/>
                  <a:gd name="connsiteY4" fmla="*/ 142981 h 142984"/>
                  <a:gd name="connsiteX5" fmla="*/ 192760 w 192983"/>
                  <a:gd name="connsiteY5" fmla="*/ 136408 h 142984"/>
                  <a:gd name="connsiteX6" fmla="*/ 151340 w 192983"/>
                  <a:gd name="connsiteY6" fmla="*/ 118339 h 142984"/>
                  <a:gd name="connsiteX7" fmla="*/ 136631 w 192983"/>
                  <a:gd name="connsiteY7" fmla="*/ 85092 h 142984"/>
                  <a:gd name="connsiteX8" fmla="*/ 185459 w 192983"/>
                  <a:gd name="connsiteY8" fmla="*/ 34959 h 142984"/>
                  <a:gd name="connsiteX9" fmla="*/ 167760 w 192983"/>
                  <a:gd name="connsiteY9" fmla="*/ 20810 h 142984"/>
                  <a:gd name="connsiteX10" fmla="*/ 18610 w 192983"/>
                  <a:gd name="connsiteY10" fmla="*/ 12 h 142984"/>
                  <a:gd name="connsiteX11" fmla="*/ 5747 w 192983"/>
                  <a:gd name="connsiteY11" fmla="*/ 18296 h 142984"/>
                  <a:gd name="connsiteX0" fmla="*/ 5747 w 192983"/>
                  <a:gd name="connsiteY0" fmla="*/ 18296 h 142984"/>
                  <a:gd name="connsiteX1" fmla="*/ 47787 w 192983"/>
                  <a:gd name="connsiteY1" fmla="*/ 51665 h 142984"/>
                  <a:gd name="connsiteX2" fmla="*/ 358 w 192983"/>
                  <a:gd name="connsiteY2" fmla="*/ 116384 h 142984"/>
                  <a:gd name="connsiteX3" fmla="*/ 31817 w 192983"/>
                  <a:gd name="connsiteY3" fmla="*/ 127396 h 142984"/>
                  <a:gd name="connsiteX4" fmla="*/ 131207 w 192983"/>
                  <a:gd name="connsiteY4" fmla="*/ 142981 h 142984"/>
                  <a:gd name="connsiteX5" fmla="*/ 192760 w 192983"/>
                  <a:gd name="connsiteY5" fmla="*/ 136408 h 142984"/>
                  <a:gd name="connsiteX6" fmla="*/ 151340 w 192983"/>
                  <a:gd name="connsiteY6" fmla="*/ 118339 h 142984"/>
                  <a:gd name="connsiteX7" fmla="*/ 136631 w 192983"/>
                  <a:gd name="connsiteY7" fmla="*/ 85092 h 142984"/>
                  <a:gd name="connsiteX8" fmla="*/ 149148 w 192983"/>
                  <a:gd name="connsiteY8" fmla="*/ 55886 h 142984"/>
                  <a:gd name="connsiteX9" fmla="*/ 185459 w 192983"/>
                  <a:gd name="connsiteY9" fmla="*/ 34959 h 142984"/>
                  <a:gd name="connsiteX10" fmla="*/ 167760 w 192983"/>
                  <a:gd name="connsiteY10" fmla="*/ 20810 h 142984"/>
                  <a:gd name="connsiteX11" fmla="*/ 18610 w 192983"/>
                  <a:gd name="connsiteY11" fmla="*/ 12 h 142984"/>
                  <a:gd name="connsiteX12" fmla="*/ 5747 w 192983"/>
                  <a:gd name="connsiteY12" fmla="*/ 18296 h 142984"/>
                  <a:gd name="connsiteX0" fmla="*/ 20703 w 207939"/>
                  <a:gd name="connsiteY0" fmla="*/ 18296 h 142984"/>
                  <a:gd name="connsiteX1" fmla="*/ 62743 w 207939"/>
                  <a:gd name="connsiteY1" fmla="*/ 51665 h 142984"/>
                  <a:gd name="connsiteX2" fmla="*/ 196 w 207939"/>
                  <a:gd name="connsiteY2" fmla="*/ 109033 h 142984"/>
                  <a:gd name="connsiteX3" fmla="*/ 46773 w 207939"/>
                  <a:gd name="connsiteY3" fmla="*/ 127396 h 142984"/>
                  <a:gd name="connsiteX4" fmla="*/ 146163 w 207939"/>
                  <a:gd name="connsiteY4" fmla="*/ 142981 h 142984"/>
                  <a:gd name="connsiteX5" fmla="*/ 207716 w 207939"/>
                  <a:gd name="connsiteY5" fmla="*/ 136408 h 142984"/>
                  <a:gd name="connsiteX6" fmla="*/ 166296 w 207939"/>
                  <a:gd name="connsiteY6" fmla="*/ 118339 h 142984"/>
                  <a:gd name="connsiteX7" fmla="*/ 151587 w 207939"/>
                  <a:gd name="connsiteY7" fmla="*/ 85092 h 142984"/>
                  <a:gd name="connsiteX8" fmla="*/ 164104 w 207939"/>
                  <a:gd name="connsiteY8" fmla="*/ 55886 h 142984"/>
                  <a:gd name="connsiteX9" fmla="*/ 200415 w 207939"/>
                  <a:gd name="connsiteY9" fmla="*/ 34959 h 142984"/>
                  <a:gd name="connsiteX10" fmla="*/ 182716 w 207939"/>
                  <a:gd name="connsiteY10" fmla="*/ 20810 h 142984"/>
                  <a:gd name="connsiteX11" fmla="*/ 33566 w 207939"/>
                  <a:gd name="connsiteY11" fmla="*/ 12 h 142984"/>
                  <a:gd name="connsiteX12" fmla="*/ 20703 w 207939"/>
                  <a:gd name="connsiteY12" fmla="*/ 18296 h 142984"/>
                  <a:gd name="connsiteX0" fmla="*/ 20516 w 207752"/>
                  <a:gd name="connsiteY0" fmla="*/ 18296 h 142984"/>
                  <a:gd name="connsiteX1" fmla="*/ 62556 w 207752"/>
                  <a:gd name="connsiteY1" fmla="*/ 51665 h 142984"/>
                  <a:gd name="connsiteX2" fmla="*/ 42956 w 207752"/>
                  <a:gd name="connsiteY2" fmla="*/ 95865 h 142984"/>
                  <a:gd name="connsiteX3" fmla="*/ 9 w 207752"/>
                  <a:gd name="connsiteY3" fmla="*/ 109033 h 142984"/>
                  <a:gd name="connsiteX4" fmla="*/ 46586 w 207752"/>
                  <a:gd name="connsiteY4" fmla="*/ 127396 h 142984"/>
                  <a:gd name="connsiteX5" fmla="*/ 145976 w 207752"/>
                  <a:gd name="connsiteY5" fmla="*/ 142981 h 142984"/>
                  <a:gd name="connsiteX6" fmla="*/ 207529 w 207752"/>
                  <a:gd name="connsiteY6" fmla="*/ 136408 h 142984"/>
                  <a:gd name="connsiteX7" fmla="*/ 166109 w 207752"/>
                  <a:gd name="connsiteY7" fmla="*/ 118339 h 142984"/>
                  <a:gd name="connsiteX8" fmla="*/ 151400 w 207752"/>
                  <a:gd name="connsiteY8" fmla="*/ 85092 h 142984"/>
                  <a:gd name="connsiteX9" fmla="*/ 163917 w 207752"/>
                  <a:gd name="connsiteY9" fmla="*/ 55886 h 142984"/>
                  <a:gd name="connsiteX10" fmla="*/ 200228 w 207752"/>
                  <a:gd name="connsiteY10" fmla="*/ 34959 h 142984"/>
                  <a:gd name="connsiteX11" fmla="*/ 182529 w 207752"/>
                  <a:gd name="connsiteY11" fmla="*/ 20810 h 142984"/>
                  <a:gd name="connsiteX12" fmla="*/ 33379 w 207752"/>
                  <a:gd name="connsiteY12" fmla="*/ 12 h 142984"/>
                  <a:gd name="connsiteX13" fmla="*/ 20516 w 207752"/>
                  <a:gd name="connsiteY13" fmla="*/ 18296 h 142984"/>
                  <a:gd name="connsiteX0" fmla="*/ 20516 w 207752"/>
                  <a:gd name="connsiteY0" fmla="*/ 18295 h 142983"/>
                  <a:gd name="connsiteX1" fmla="*/ 54925 w 207752"/>
                  <a:gd name="connsiteY1" fmla="*/ 39321 h 142983"/>
                  <a:gd name="connsiteX2" fmla="*/ 42956 w 207752"/>
                  <a:gd name="connsiteY2" fmla="*/ 95864 h 142983"/>
                  <a:gd name="connsiteX3" fmla="*/ 9 w 207752"/>
                  <a:gd name="connsiteY3" fmla="*/ 109032 h 142983"/>
                  <a:gd name="connsiteX4" fmla="*/ 46586 w 207752"/>
                  <a:gd name="connsiteY4" fmla="*/ 127395 h 142983"/>
                  <a:gd name="connsiteX5" fmla="*/ 145976 w 207752"/>
                  <a:gd name="connsiteY5" fmla="*/ 142980 h 142983"/>
                  <a:gd name="connsiteX6" fmla="*/ 207529 w 207752"/>
                  <a:gd name="connsiteY6" fmla="*/ 136407 h 142983"/>
                  <a:gd name="connsiteX7" fmla="*/ 166109 w 207752"/>
                  <a:gd name="connsiteY7" fmla="*/ 118338 h 142983"/>
                  <a:gd name="connsiteX8" fmla="*/ 151400 w 207752"/>
                  <a:gd name="connsiteY8" fmla="*/ 85091 h 142983"/>
                  <a:gd name="connsiteX9" fmla="*/ 163917 w 207752"/>
                  <a:gd name="connsiteY9" fmla="*/ 55885 h 142983"/>
                  <a:gd name="connsiteX10" fmla="*/ 200228 w 207752"/>
                  <a:gd name="connsiteY10" fmla="*/ 34958 h 142983"/>
                  <a:gd name="connsiteX11" fmla="*/ 182529 w 207752"/>
                  <a:gd name="connsiteY11" fmla="*/ 20809 h 142983"/>
                  <a:gd name="connsiteX12" fmla="*/ 33379 w 207752"/>
                  <a:gd name="connsiteY12" fmla="*/ 11 h 142983"/>
                  <a:gd name="connsiteX13" fmla="*/ 20516 w 207752"/>
                  <a:gd name="connsiteY13" fmla="*/ 18295 h 142983"/>
                  <a:gd name="connsiteX0" fmla="*/ 20524 w 207760"/>
                  <a:gd name="connsiteY0" fmla="*/ 18295 h 142983"/>
                  <a:gd name="connsiteX1" fmla="*/ 54933 w 207760"/>
                  <a:gd name="connsiteY1" fmla="*/ 39321 h 142983"/>
                  <a:gd name="connsiteX2" fmla="*/ 50991 w 207760"/>
                  <a:gd name="connsiteY2" fmla="*/ 88576 h 142983"/>
                  <a:gd name="connsiteX3" fmla="*/ 17 w 207760"/>
                  <a:gd name="connsiteY3" fmla="*/ 109032 h 142983"/>
                  <a:gd name="connsiteX4" fmla="*/ 46594 w 207760"/>
                  <a:gd name="connsiteY4" fmla="*/ 127395 h 142983"/>
                  <a:gd name="connsiteX5" fmla="*/ 145984 w 207760"/>
                  <a:gd name="connsiteY5" fmla="*/ 142980 h 142983"/>
                  <a:gd name="connsiteX6" fmla="*/ 207537 w 207760"/>
                  <a:gd name="connsiteY6" fmla="*/ 136407 h 142983"/>
                  <a:gd name="connsiteX7" fmla="*/ 166117 w 207760"/>
                  <a:gd name="connsiteY7" fmla="*/ 118338 h 142983"/>
                  <a:gd name="connsiteX8" fmla="*/ 151408 w 207760"/>
                  <a:gd name="connsiteY8" fmla="*/ 85091 h 142983"/>
                  <a:gd name="connsiteX9" fmla="*/ 163925 w 207760"/>
                  <a:gd name="connsiteY9" fmla="*/ 55885 h 142983"/>
                  <a:gd name="connsiteX10" fmla="*/ 200236 w 207760"/>
                  <a:gd name="connsiteY10" fmla="*/ 34958 h 142983"/>
                  <a:gd name="connsiteX11" fmla="*/ 182537 w 207760"/>
                  <a:gd name="connsiteY11" fmla="*/ 20809 h 142983"/>
                  <a:gd name="connsiteX12" fmla="*/ 33387 w 207760"/>
                  <a:gd name="connsiteY12" fmla="*/ 11 h 142983"/>
                  <a:gd name="connsiteX13" fmla="*/ 20524 w 207760"/>
                  <a:gd name="connsiteY13" fmla="*/ 18295 h 142983"/>
                  <a:gd name="connsiteX0" fmla="*/ 20526 w 207538"/>
                  <a:gd name="connsiteY0" fmla="*/ 18295 h 139548"/>
                  <a:gd name="connsiteX1" fmla="*/ 54935 w 207538"/>
                  <a:gd name="connsiteY1" fmla="*/ 39321 h 139548"/>
                  <a:gd name="connsiteX2" fmla="*/ 50993 w 207538"/>
                  <a:gd name="connsiteY2" fmla="*/ 88576 h 139548"/>
                  <a:gd name="connsiteX3" fmla="*/ 19 w 207538"/>
                  <a:gd name="connsiteY3" fmla="*/ 109032 h 139548"/>
                  <a:gd name="connsiteX4" fmla="*/ 46596 w 207538"/>
                  <a:gd name="connsiteY4" fmla="*/ 127395 h 139548"/>
                  <a:gd name="connsiteX5" fmla="*/ 165755 w 207538"/>
                  <a:gd name="connsiteY5" fmla="*/ 139483 h 139548"/>
                  <a:gd name="connsiteX6" fmla="*/ 207539 w 207538"/>
                  <a:gd name="connsiteY6" fmla="*/ 136407 h 139548"/>
                  <a:gd name="connsiteX7" fmla="*/ 166119 w 207538"/>
                  <a:gd name="connsiteY7" fmla="*/ 118338 h 139548"/>
                  <a:gd name="connsiteX8" fmla="*/ 151410 w 207538"/>
                  <a:gd name="connsiteY8" fmla="*/ 85091 h 139548"/>
                  <a:gd name="connsiteX9" fmla="*/ 163927 w 207538"/>
                  <a:gd name="connsiteY9" fmla="*/ 55885 h 139548"/>
                  <a:gd name="connsiteX10" fmla="*/ 200238 w 207538"/>
                  <a:gd name="connsiteY10" fmla="*/ 34958 h 139548"/>
                  <a:gd name="connsiteX11" fmla="*/ 182539 w 207538"/>
                  <a:gd name="connsiteY11" fmla="*/ 20809 h 139548"/>
                  <a:gd name="connsiteX12" fmla="*/ 33389 w 207538"/>
                  <a:gd name="connsiteY12" fmla="*/ 11 h 139548"/>
                  <a:gd name="connsiteX13" fmla="*/ 20526 w 207538"/>
                  <a:gd name="connsiteY13" fmla="*/ 18295 h 139548"/>
                  <a:gd name="connsiteX0" fmla="*/ 20526 w 207539"/>
                  <a:gd name="connsiteY0" fmla="*/ 18295 h 139548"/>
                  <a:gd name="connsiteX1" fmla="*/ 54935 w 207539"/>
                  <a:gd name="connsiteY1" fmla="*/ 39321 h 139548"/>
                  <a:gd name="connsiteX2" fmla="*/ 50993 w 207539"/>
                  <a:gd name="connsiteY2" fmla="*/ 88576 h 139548"/>
                  <a:gd name="connsiteX3" fmla="*/ 19 w 207539"/>
                  <a:gd name="connsiteY3" fmla="*/ 109032 h 139548"/>
                  <a:gd name="connsiteX4" fmla="*/ 46596 w 207539"/>
                  <a:gd name="connsiteY4" fmla="*/ 127395 h 139548"/>
                  <a:gd name="connsiteX5" fmla="*/ 165755 w 207539"/>
                  <a:gd name="connsiteY5" fmla="*/ 139483 h 139548"/>
                  <a:gd name="connsiteX6" fmla="*/ 207539 w 207539"/>
                  <a:gd name="connsiteY6" fmla="*/ 136407 h 139548"/>
                  <a:gd name="connsiteX7" fmla="*/ 166119 w 207539"/>
                  <a:gd name="connsiteY7" fmla="*/ 118338 h 139548"/>
                  <a:gd name="connsiteX8" fmla="*/ 151410 w 207539"/>
                  <a:gd name="connsiteY8" fmla="*/ 85091 h 139548"/>
                  <a:gd name="connsiteX9" fmla="*/ 163927 w 207539"/>
                  <a:gd name="connsiteY9" fmla="*/ 55885 h 139548"/>
                  <a:gd name="connsiteX10" fmla="*/ 200238 w 207539"/>
                  <a:gd name="connsiteY10" fmla="*/ 34958 h 139548"/>
                  <a:gd name="connsiteX11" fmla="*/ 182539 w 207539"/>
                  <a:gd name="connsiteY11" fmla="*/ 20809 h 139548"/>
                  <a:gd name="connsiteX12" fmla="*/ 33389 w 207539"/>
                  <a:gd name="connsiteY12" fmla="*/ 11 h 139548"/>
                  <a:gd name="connsiteX13" fmla="*/ 20526 w 207539"/>
                  <a:gd name="connsiteY13" fmla="*/ 18295 h 139548"/>
                  <a:gd name="connsiteX0" fmla="*/ 20527 w 207544"/>
                  <a:gd name="connsiteY0" fmla="*/ 18295 h 147636"/>
                  <a:gd name="connsiteX1" fmla="*/ 54936 w 207544"/>
                  <a:gd name="connsiteY1" fmla="*/ 39321 h 147636"/>
                  <a:gd name="connsiteX2" fmla="*/ 50994 w 207544"/>
                  <a:gd name="connsiteY2" fmla="*/ 88576 h 147636"/>
                  <a:gd name="connsiteX3" fmla="*/ 20 w 207544"/>
                  <a:gd name="connsiteY3" fmla="*/ 109032 h 147636"/>
                  <a:gd name="connsiteX4" fmla="*/ 46597 w 207544"/>
                  <a:gd name="connsiteY4" fmla="*/ 127395 h 147636"/>
                  <a:gd name="connsiteX5" fmla="*/ 168053 w 207544"/>
                  <a:gd name="connsiteY5" fmla="*/ 147635 h 147636"/>
                  <a:gd name="connsiteX6" fmla="*/ 207540 w 207544"/>
                  <a:gd name="connsiteY6" fmla="*/ 136407 h 147636"/>
                  <a:gd name="connsiteX7" fmla="*/ 166120 w 207544"/>
                  <a:gd name="connsiteY7" fmla="*/ 118338 h 147636"/>
                  <a:gd name="connsiteX8" fmla="*/ 151411 w 207544"/>
                  <a:gd name="connsiteY8" fmla="*/ 85091 h 147636"/>
                  <a:gd name="connsiteX9" fmla="*/ 163928 w 207544"/>
                  <a:gd name="connsiteY9" fmla="*/ 55885 h 147636"/>
                  <a:gd name="connsiteX10" fmla="*/ 200239 w 207544"/>
                  <a:gd name="connsiteY10" fmla="*/ 34958 h 147636"/>
                  <a:gd name="connsiteX11" fmla="*/ 182540 w 207544"/>
                  <a:gd name="connsiteY11" fmla="*/ 20809 h 147636"/>
                  <a:gd name="connsiteX12" fmla="*/ 33390 w 207544"/>
                  <a:gd name="connsiteY12" fmla="*/ 11 h 147636"/>
                  <a:gd name="connsiteX13" fmla="*/ 20527 w 207544"/>
                  <a:gd name="connsiteY13" fmla="*/ 18295 h 14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544" h="147636">
                    <a:moveTo>
                      <a:pt x="20527" y="18295"/>
                    </a:moveTo>
                    <a:cubicBezTo>
                      <a:pt x="24118" y="24847"/>
                      <a:pt x="49858" y="27608"/>
                      <a:pt x="54936" y="39321"/>
                    </a:cubicBezTo>
                    <a:cubicBezTo>
                      <a:pt x="60014" y="51034"/>
                      <a:pt x="61418" y="79015"/>
                      <a:pt x="50994" y="88576"/>
                    </a:cubicBezTo>
                    <a:cubicBezTo>
                      <a:pt x="40570" y="98137"/>
                      <a:pt x="753" y="102562"/>
                      <a:pt x="20" y="109032"/>
                    </a:cubicBezTo>
                    <a:cubicBezTo>
                      <a:pt x="-713" y="115502"/>
                      <a:pt x="18592" y="120961"/>
                      <a:pt x="46597" y="127395"/>
                    </a:cubicBezTo>
                    <a:cubicBezTo>
                      <a:pt x="74603" y="133829"/>
                      <a:pt x="132223" y="144912"/>
                      <a:pt x="168053" y="147635"/>
                    </a:cubicBezTo>
                    <a:cubicBezTo>
                      <a:pt x="191580" y="147753"/>
                      <a:pt x="207862" y="141290"/>
                      <a:pt x="207540" y="136407"/>
                    </a:cubicBezTo>
                    <a:cubicBezTo>
                      <a:pt x="207218" y="131524"/>
                      <a:pt x="175475" y="126891"/>
                      <a:pt x="166120" y="118338"/>
                    </a:cubicBezTo>
                    <a:cubicBezTo>
                      <a:pt x="156765" y="109785"/>
                      <a:pt x="151776" y="95500"/>
                      <a:pt x="151411" y="85091"/>
                    </a:cubicBezTo>
                    <a:cubicBezTo>
                      <a:pt x="151046" y="74682"/>
                      <a:pt x="155790" y="64241"/>
                      <a:pt x="163928" y="55885"/>
                    </a:cubicBezTo>
                    <a:cubicBezTo>
                      <a:pt x="172066" y="47530"/>
                      <a:pt x="198499" y="42479"/>
                      <a:pt x="200239" y="34958"/>
                    </a:cubicBezTo>
                    <a:cubicBezTo>
                      <a:pt x="201979" y="27437"/>
                      <a:pt x="205399" y="29016"/>
                      <a:pt x="182540" y="20809"/>
                    </a:cubicBezTo>
                    <a:cubicBezTo>
                      <a:pt x="159681" y="12602"/>
                      <a:pt x="60392" y="430"/>
                      <a:pt x="33390" y="11"/>
                    </a:cubicBezTo>
                    <a:cubicBezTo>
                      <a:pt x="6388" y="-408"/>
                      <a:pt x="16936" y="11743"/>
                      <a:pt x="20527" y="1829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371DF492-207F-480F-A6E7-F05CB5C0204B}"/>
                  </a:ext>
                </a:extLst>
              </p:cNvPr>
              <p:cNvGrpSpPr/>
              <p:nvPr/>
            </p:nvGrpSpPr>
            <p:grpSpPr>
              <a:xfrm>
                <a:off x="4073355" y="2399513"/>
                <a:ext cx="440668" cy="127685"/>
                <a:chOff x="4163594" y="2688104"/>
                <a:chExt cx="440668" cy="127685"/>
              </a:xfrm>
              <a:noFill/>
            </p:grpSpPr>
            <p:sp>
              <p:nvSpPr>
                <p:cNvPr id="461" name="Freeform 50">
                  <a:extLst>
                    <a:ext uri="{FF2B5EF4-FFF2-40B4-BE49-F238E27FC236}">
                      <a16:creationId xmlns:a16="http://schemas.microsoft.com/office/drawing/2014/main" id="{94E5D58D-919F-4D48-B7AA-188147A7D5EA}"/>
                    </a:ext>
                  </a:extLst>
                </p:cNvPr>
                <p:cNvSpPr/>
                <p:nvPr/>
              </p:nvSpPr>
              <p:spPr>
                <a:xfrm>
                  <a:off x="4163594" y="2688104"/>
                  <a:ext cx="159096" cy="10265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096" h="102650">
                      <a:moveTo>
                        <a:pt x="9357" y="0"/>
                      </a:moveTo>
                      <a:cubicBezTo>
                        <a:pt x="21052" y="5942"/>
                        <a:pt x="108456" y="14608"/>
                        <a:pt x="131308" y="24981"/>
                      </a:cubicBezTo>
                      <a:cubicBezTo>
                        <a:pt x="154160" y="35354"/>
                        <a:pt x="160981" y="53301"/>
                        <a:pt x="158672" y="66187"/>
                      </a:cubicBezTo>
                      <a:cubicBezTo>
                        <a:pt x="156363" y="79073"/>
                        <a:pt x="141866" y="98753"/>
                        <a:pt x="117454" y="102297"/>
                      </a:cubicBezTo>
                      <a:cubicBezTo>
                        <a:pt x="93042" y="105841"/>
                        <a:pt x="12469" y="81548"/>
                        <a:pt x="0" y="83503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Freeform 51">
                  <a:extLst>
                    <a:ext uri="{FF2B5EF4-FFF2-40B4-BE49-F238E27FC236}">
                      <a16:creationId xmlns:a16="http://schemas.microsoft.com/office/drawing/2014/main" id="{44A2C321-ED45-4CB9-8930-778D75995865}"/>
                    </a:ext>
                  </a:extLst>
                </p:cNvPr>
                <p:cNvSpPr/>
                <p:nvPr/>
              </p:nvSpPr>
              <p:spPr>
                <a:xfrm rot="579247" flipH="1">
                  <a:off x="4433381" y="2721933"/>
                  <a:ext cx="170881" cy="93856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71192"/>
                    <a:gd name="connsiteY0" fmla="*/ 0 h 101609"/>
                    <a:gd name="connsiteX1" fmla="*/ 141803 w 171192"/>
                    <a:gd name="connsiteY1" fmla="*/ 16503 h 101609"/>
                    <a:gd name="connsiteX2" fmla="*/ 170444 w 171192"/>
                    <a:gd name="connsiteY2" fmla="*/ 69091 h 101609"/>
                    <a:gd name="connsiteX3" fmla="*/ 120421 w 171192"/>
                    <a:gd name="connsiteY3" fmla="*/ 101193 h 101609"/>
                    <a:gd name="connsiteX4" fmla="*/ 11217 w 171192"/>
                    <a:gd name="connsiteY4" fmla="*/ 86369 h 101609"/>
                    <a:gd name="connsiteX0" fmla="*/ 0 w 171192"/>
                    <a:gd name="connsiteY0" fmla="*/ 0 h 101541"/>
                    <a:gd name="connsiteX1" fmla="*/ 141803 w 171192"/>
                    <a:gd name="connsiteY1" fmla="*/ 16503 h 101541"/>
                    <a:gd name="connsiteX2" fmla="*/ 170444 w 171192"/>
                    <a:gd name="connsiteY2" fmla="*/ 69091 h 101541"/>
                    <a:gd name="connsiteX3" fmla="*/ 120421 w 171192"/>
                    <a:gd name="connsiteY3" fmla="*/ 101193 h 101541"/>
                    <a:gd name="connsiteX4" fmla="*/ 8372 w 171192"/>
                    <a:gd name="connsiteY4" fmla="*/ 81868 h 101541"/>
                    <a:gd name="connsiteX0" fmla="*/ 0 w 170881"/>
                    <a:gd name="connsiteY0" fmla="*/ 0 h 93856"/>
                    <a:gd name="connsiteX1" fmla="*/ 141803 w 170881"/>
                    <a:gd name="connsiteY1" fmla="*/ 16503 h 93856"/>
                    <a:gd name="connsiteX2" fmla="*/ 170444 w 170881"/>
                    <a:gd name="connsiteY2" fmla="*/ 69091 h 93856"/>
                    <a:gd name="connsiteX3" fmla="*/ 126814 w 170881"/>
                    <a:gd name="connsiteY3" fmla="*/ 93371 h 93856"/>
                    <a:gd name="connsiteX4" fmla="*/ 8372 w 170881"/>
                    <a:gd name="connsiteY4" fmla="*/ 81868 h 9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81" h="93856">
                      <a:moveTo>
                        <a:pt x="0" y="0"/>
                      </a:moveTo>
                      <a:cubicBezTo>
                        <a:pt x="11598" y="6347"/>
                        <a:pt x="118695" y="3935"/>
                        <a:pt x="141803" y="16503"/>
                      </a:cubicBezTo>
                      <a:cubicBezTo>
                        <a:pt x="164911" y="29071"/>
                        <a:pt x="172942" y="56280"/>
                        <a:pt x="170444" y="69091"/>
                      </a:cubicBezTo>
                      <a:cubicBezTo>
                        <a:pt x="167946" y="81902"/>
                        <a:pt x="146992" y="89777"/>
                        <a:pt x="126814" y="93371"/>
                      </a:cubicBezTo>
                      <a:cubicBezTo>
                        <a:pt x="106636" y="96965"/>
                        <a:pt x="18740" y="79346"/>
                        <a:pt x="8372" y="81868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3CAFD8F4-A4A2-4A09-83F5-10728603BF1A}"/>
                </a:ext>
              </a:extLst>
            </p:cNvPr>
            <p:cNvGrpSpPr/>
            <p:nvPr/>
          </p:nvGrpSpPr>
          <p:grpSpPr>
            <a:xfrm rot="4730525">
              <a:off x="3615526" y="2287914"/>
              <a:ext cx="198790" cy="74835"/>
              <a:chOff x="4071922" y="2380393"/>
              <a:chExt cx="457496" cy="172226"/>
            </a:xfrm>
          </p:grpSpPr>
          <p:sp>
            <p:nvSpPr>
              <p:cNvPr id="455" name="Freeform 53">
                <a:extLst>
                  <a:ext uri="{FF2B5EF4-FFF2-40B4-BE49-F238E27FC236}">
                    <a16:creationId xmlns:a16="http://schemas.microsoft.com/office/drawing/2014/main" id="{055569D2-2B17-4F4D-B460-9091D067CB91}"/>
                  </a:ext>
                </a:extLst>
              </p:cNvPr>
              <p:cNvSpPr/>
              <p:nvPr/>
            </p:nvSpPr>
            <p:spPr>
              <a:xfrm>
                <a:off x="4155289" y="2396052"/>
                <a:ext cx="251361" cy="15656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4 w 185907"/>
                  <a:gd name="connsiteY0" fmla="*/ 18296 h 149994"/>
                  <a:gd name="connsiteX1" fmla="*/ 47784 w 185907"/>
                  <a:gd name="connsiteY1" fmla="*/ 51665 h 149994"/>
                  <a:gd name="connsiteX2" fmla="*/ 355 w 185907"/>
                  <a:gd name="connsiteY2" fmla="*/ 116384 h 149994"/>
                  <a:gd name="connsiteX3" fmla="*/ 31814 w 185907"/>
                  <a:gd name="connsiteY3" fmla="*/ 127396 h 149994"/>
                  <a:gd name="connsiteX4" fmla="*/ 130025 w 185907"/>
                  <a:gd name="connsiteY4" fmla="*/ 149989 h 149994"/>
                  <a:gd name="connsiteX5" fmla="*/ 173527 w 185907"/>
                  <a:gd name="connsiteY5" fmla="*/ 137609 h 149994"/>
                  <a:gd name="connsiteX6" fmla="*/ 136628 w 185907"/>
                  <a:gd name="connsiteY6" fmla="*/ 85092 h 149994"/>
                  <a:gd name="connsiteX7" fmla="*/ 185456 w 185907"/>
                  <a:gd name="connsiteY7" fmla="*/ 34959 h 149994"/>
                  <a:gd name="connsiteX8" fmla="*/ 167757 w 185907"/>
                  <a:gd name="connsiteY8" fmla="*/ 20810 h 149994"/>
                  <a:gd name="connsiteX9" fmla="*/ 18607 w 185907"/>
                  <a:gd name="connsiteY9" fmla="*/ 12 h 149994"/>
                  <a:gd name="connsiteX10" fmla="*/ 5744 w 185907"/>
                  <a:gd name="connsiteY10" fmla="*/ 18296 h 149994"/>
                  <a:gd name="connsiteX0" fmla="*/ 7342 w 187505"/>
                  <a:gd name="connsiteY0" fmla="*/ 18296 h 149994"/>
                  <a:gd name="connsiteX1" fmla="*/ 49382 w 187505"/>
                  <a:gd name="connsiteY1" fmla="*/ 51665 h 149994"/>
                  <a:gd name="connsiteX2" fmla="*/ 1953 w 187505"/>
                  <a:gd name="connsiteY2" fmla="*/ 116384 h 149994"/>
                  <a:gd name="connsiteX3" fmla="*/ 21491 w 187505"/>
                  <a:gd name="connsiteY3" fmla="*/ 136773 h 149994"/>
                  <a:gd name="connsiteX4" fmla="*/ 131623 w 187505"/>
                  <a:gd name="connsiteY4" fmla="*/ 149989 h 149994"/>
                  <a:gd name="connsiteX5" fmla="*/ 175125 w 187505"/>
                  <a:gd name="connsiteY5" fmla="*/ 137609 h 149994"/>
                  <a:gd name="connsiteX6" fmla="*/ 138226 w 187505"/>
                  <a:gd name="connsiteY6" fmla="*/ 85092 h 149994"/>
                  <a:gd name="connsiteX7" fmla="*/ 187054 w 187505"/>
                  <a:gd name="connsiteY7" fmla="*/ 34959 h 149994"/>
                  <a:gd name="connsiteX8" fmla="*/ 169355 w 187505"/>
                  <a:gd name="connsiteY8" fmla="*/ 20810 h 149994"/>
                  <a:gd name="connsiteX9" fmla="*/ 20205 w 187505"/>
                  <a:gd name="connsiteY9" fmla="*/ 12 h 149994"/>
                  <a:gd name="connsiteX10" fmla="*/ 7342 w 187505"/>
                  <a:gd name="connsiteY10" fmla="*/ 18296 h 149994"/>
                  <a:gd name="connsiteX0" fmla="*/ 19802 w 199965"/>
                  <a:gd name="connsiteY0" fmla="*/ 18296 h 149994"/>
                  <a:gd name="connsiteX1" fmla="*/ 61842 w 199965"/>
                  <a:gd name="connsiteY1" fmla="*/ 51665 h 149994"/>
                  <a:gd name="connsiteX2" fmla="*/ 893 w 199965"/>
                  <a:gd name="connsiteY2" fmla="*/ 122964 h 149994"/>
                  <a:gd name="connsiteX3" fmla="*/ 33951 w 199965"/>
                  <a:gd name="connsiteY3" fmla="*/ 136773 h 149994"/>
                  <a:gd name="connsiteX4" fmla="*/ 144083 w 199965"/>
                  <a:gd name="connsiteY4" fmla="*/ 149989 h 149994"/>
                  <a:gd name="connsiteX5" fmla="*/ 187585 w 199965"/>
                  <a:gd name="connsiteY5" fmla="*/ 137609 h 149994"/>
                  <a:gd name="connsiteX6" fmla="*/ 150686 w 199965"/>
                  <a:gd name="connsiteY6" fmla="*/ 85092 h 149994"/>
                  <a:gd name="connsiteX7" fmla="*/ 199514 w 199965"/>
                  <a:gd name="connsiteY7" fmla="*/ 34959 h 149994"/>
                  <a:gd name="connsiteX8" fmla="*/ 181815 w 199965"/>
                  <a:gd name="connsiteY8" fmla="*/ 20810 h 149994"/>
                  <a:gd name="connsiteX9" fmla="*/ 32665 w 199965"/>
                  <a:gd name="connsiteY9" fmla="*/ 12 h 149994"/>
                  <a:gd name="connsiteX10" fmla="*/ 19802 w 199965"/>
                  <a:gd name="connsiteY10" fmla="*/ 18296 h 149994"/>
                  <a:gd name="connsiteX0" fmla="*/ 19844 w 200007"/>
                  <a:gd name="connsiteY0" fmla="*/ 18302 h 150000"/>
                  <a:gd name="connsiteX1" fmla="*/ 62724 w 200007"/>
                  <a:gd name="connsiteY1" fmla="*/ 71282 h 150000"/>
                  <a:gd name="connsiteX2" fmla="*/ 935 w 200007"/>
                  <a:gd name="connsiteY2" fmla="*/ 122970 h 150000"/>
                  <a:gd name="connsiteX3" fmla="*/ 33993 w 200007"/>
                  <a:gd name="connsiteY3" fmla="*/ 136779 h 150000"/>
                  <a:gd name="connsiteX4" fmla="*/ 144125 w 200007"/>
                  <a:gd name="connsiteY4" fmla="*/ 149995 h 150000"/>
                  <a:gd name="connsiteX5" fmla="*/ 187627 w 200007"/>
                  <a:gd name="connsiteY5" fmla="*/ 137615 h 150000"/>
                  <a:gd name="connsiteX6" fmla="*/ 150728 w 200007"/>
                  <a:gd name="connsiteY6" fmla="*/ 85098 h 150000"/>
                  <a:gd name="connsiteX7" fmla="*/ 199556 w 200007"/>
                  <a:gd name="connsiteY7" fmla="*/ 34965 h 150000"/>
                  <a:gd name="connsiteX8" fmla="*/ 181857 w 200007"/>
                  <a:gd name="connsiteY8" fmla="*/ 20816 h 150000"/>
                  <a:gd name="connsiteX9" fmla="*/ 32707 w 200007"/>
                  <a:gd name="connsiteY9" fmla="*/ 18 h 150000"/>
                  <a:gd name="connsiteX10" fmla="*/ 19844 w 200007"/>
                  <a:gd name="connsiteY10" fmla="*/ 18302 h 150000"/>
                  <a:gd name="connsiteX0" fmla="*/ 19070 w 199233"/>
                  <a:gd name="connsiteY0" fmla="*/ 18302 h 150000"/>
                  <a:gd name="connsiteX1" fmla="*/ 61950 w 199233"/>
                  <a:gd name="connsiteY1" fmla="*/ 71282 h 150000"/>
                  <a:gd name="connsiteX2" fmla="*/ 43014 w 199233"/>
                  <a:gd name="connsiteY2" fmla="*/ 105002 h 150000"/>
                  <a:gd name="connsiteX3" fmla="*/ 161 w 199233"/>
                  <a:gd name="connsiteY3" fmla="*/ 122970 h 150000"/>
                  <a:gd name="connsiteX4" fmla="*/ 33219 w 199233"/>
                  <a:gd name="connsiteY4" fmla="*/ 136779 h 150000"/>
                  <a:gd name="connsiteX5" fmla="*/ 143351 w 199233"/>
                  <a:gd name="connsiteY5" fmla="*/ 149995 h 150000"/>
                  <a:gd name="connsiteX6" fmla="*/ 186853 w 199233"/>
                  <a:gd name="connsiteY6" fmla="*/ 137615 h 150000"/>
                  <a:gd name="connsiteX7" fmla="*/ 149954 w 199233"/>
                  <a:gd name="connsiteY7" fmla="*/ 85098 h 150000"/>
                  <a:gd name="connsiteX8" fmla="*/ 198782 w 199233"/>
                  <a:gd name="connsiteY8" fmla="*/ 34965 h 150000"/>
                  <a:gd name="connsiteX9" fmla="*/ 181083 w 199233"/>
                  <a:gd name="connsiteY9" fmla="*/ 20816 h 150000"/>
                  <a:gd name="connsiteX10" fmla="*/ 31933 w 199233"/>
                  <a:gd name="connsiteY10" fmla="*/ 18 h 150000"/>
                  <a:gd name="connsiteX11" fmla="*/ 19070 w 199233"/>
                  <a:gd name="connsiteY11" fmla="*/ 18302 h 150000"/>
                  <a:gd name="connsiteX0" fmla="*/ 19070 w 199233"/>
                  <a:gd name="connsiteY0" fmla="*/ 18296 h 149994"/>
                  <a:gd name="connsiteX1" fmla="*/ 61895 w 199233"/>
                  <a:gd name="connsiteY1" fmla="*/ 46992 h 149994"/>
                  <a:gd name="connsiteX2" fmla="*/ 43014 w 199233"/>
                  <a:gd name="connsiteY2" fmla="*/ 104996 h 149994"/>
                  <a:gd name="connsiteX3" fmla="*/ 161 w 199233"/>
                  <a:gd name="connsiteY3" fmla="*/ 122964 h 149994"/>
                  <a:gd name="connsiteX4" fmla="*/ 33219 w 199233"/>
                  <a:gd name="connsiteY4" fmla="*/ 136773 h 149994"/>
                  <a:gd name="connsiteX5" fmla="*/ 143351 w 199233"/>
                  <a:gd name="connsiteY5" fmla="*/ 149989 h 149994"/>
                  <a:gd name="connsiteX6" fmla="*/ 186853 w 199233"/>
                  <a:gd name="connsiteY6" fmla="*/ 137609 h 149994"/>
                  <a:gd name="connsiteX7" fmla="*/ 149954 w 199233"/>
                  <a:gd name="connsiteY7" fmla="*/ 85092 h 149994"/>
                  <a:gd name="connsiteX8" fmla="*/ 198782 w 199233"/>
                  <a:gd name="connsiteY8" fmla="*/ 34959 h 149994"/>
                  <a:gd name="connsiteX9" fmla="*/ 181083 w 199233"/>
                  <a:gd name="connsiteY9" fmla="*/ 20810 h 149994"/>
                  <a:gd name="connsiteX10" fmla="*/ 31933 w 199233"/>
                  <a:gd name="connsiteY10" fmla="*/ 12 h 149994"/>
                  <a:gd name="connsiteX11" fmla="*/ 19070 w 199233"/>
                  <a:gd name="connsiteY11" fmla="*/ 18296 h 149994"/>
                  <a:gd name="connsiteX0" fmla="*/ 19070 w 199233"/>
                  <a:gd name="connsiteY0" fmla="*/ 18297 h 149995"/>
                  <a:gd name="connsiteX1" fmla="*/ 50367 w 199233"/>
                  <a:gd name="connsiteY1" fmla="*/ 54034 h 149995"/>
                  <a:gd name="connsiteX2" fmla="*/ 43014 w 199233"/>
                  <a:gd name="connsiteY2" fmla="*/ 104997 h 149995"/>
                  <a:gd name="connsiteX3" fmla="*/ 161 w 199233"/>
                  <a:gd name="connsiteY3" fmla="*/ 122965 h 149995"/>
                  <a:gd name="connsiteX4" fmla="*/ 33219 w 199233"/>
                  <a:gd name="connsiteY4" fmla="*/ 136774 h 149995"/>
                  <a:gd name="connsiteX5" fmla="*/ 143351 w 199233"/>
                  <a:gd name="connsiteY5" fmla="*/ 149990 h 149995"/>
                  <a:gd name="connsiteX6" fmla="*/ 186853 w 199233"/>
                  <a:gd name="connsiteY6" fmla="*/ 137610 h 149995"/>
                  <a:gd name="connsiteX7" fmla="*/ 149954 w 199233"/>
                  <a:gd name="connsiteY7" fmla="*/ 85093 h 149995"/>
                  <a:gd name="connsiteX8" fmla="*/ 198782 w 199233"/>
                  <a:gd name="connsiteY8" fmla="*/ 34960 h 149995"/>
                  <a:gd name="connsiteX9" fmla="*/ 181083 w 199233"/>
                  <a:gd name="connsiteY9" fmla="*/ 20811 h 149995"/>
                  <a:gd name="connsiteX10" fmla="*/ 31933 w 199233"/>
                  <a:gd name="connsiteY10" fmla="*/ 13 h 149995"/>
                  <a:gd name="connsiteX11" fmla="*/ 19070 w 199233"/>
                  <a:gd name="connsiteY11" fmla="*/ 18297 h 149995"/>
                  <a:gd name="connsiteX0" fmla="*/ 19010 w 199173"/>
                  <a:gd name="connsiteY0" fmla="*/ 18297 h 151537"/>
                  <a:gd name="connsiteX1" fmla="*/ 50307 w 199173"/>
                  <a:gd name="connsiteY1" fmla="*/ 54034 h 151537"/>
                  <a:gd name="connsiteX2" fmla="*/ 42954 w 199173"/>
                  <a:gd name="connsiteY2" fmla="*/ 104997 h 151537"/>
                  <a:gd name="connsiteX3" fmla="*/ 101 w 199173"/>
                  <a:gd name="connsiteY3" fmla="*/ 122965 h 151537"/>
                  <a:gd name="connsiteX4" fmla="*/ 33159 w 199173"/>
                  <a:gd name="connsiteY4" fmla="*/ 136774 h 151537"/>
                  <a:gd name="connsiteX5" fmla="*/ 97514 w 199173"/>
                  <a:gd name="connsiteY5" fmla="*/ 151534 h 151537"/>
                  <a:gd name="connsiteX6" fmla="*/ 186793 w 199173"/>
                  <a:gd name="connsiteY6" fmla="*/ 137610 h 151537"/>
                  <a:gd name="connsiteX7" fmla="*/ 149894 w 199173"/>
                  <a:gd name="connsiteY7" fmla="*/ 85093 h 151537"/>
                  <a:gd name="connsiteX8" fmla="*/ 198722 w 199173"/>
                  <a:gd name="connsiteY8" fmla="*/ 34960 h 151537"/>
                  <a:gd name="connsiteX9" fmla="*/ 181023 w 199173"/>
                  <a:gd name="connsiteY9" fmla="*/ 20811 h 151537"/>
                  <a:gd name="connsiteX10" fmla="*/ 31873 w 199173"/>
                  <a:gd name="connsiteY10" fmla="*/ 13 h 151537"/>
                  <a:gd name="connsiteX11" fmla="*/ 19010 w 199173"/>
                  <a:gd name="connsiteY11" fmla="*/ 18297 h 151537"/>
                  <a:gd name="connsiteX0" fmla="*/ 19010 w 207912"/>
                  <a:gd name="connsiteY0" fmla="*/ 18297 h 151544"/>
                  <a:gd name="connsiteX1" fmla="*/ 50307 w 207912"/>
                  <a:gd name="connsiteY1" fmla="*/ 54034 h 151544"/>
                  <a:gd name="connsiteX2" fmla="*/ 42954 w 207912"/>
                  <a:gd name="connsiteY2" fmla="*/ 104997 h 151544"/>
                  <a:gd name="connsiteX3" fmla="*/ 101 w 207912"/>
                  <a:gd name="connsiteY3" fmla="*/ 122965 h 151544"/>
                  <a:gd name="connsiteX4" fmla="*/ 33159 w 207912"/>
                  <a:gd name="connsiteY4" fmla="*/ 136774 h 151544"/>
                  <a:gd name="connsiteX5" fmla="*/ 97514 w 207912"/>
                  <a:gd name="connsiteY5" fmla="*/ 151534 h 151544"/>
                  <a:gd name="connsiteX6" fmla="*/ 207101 w 207912"/>
                  <a:gd name="connsiteY6" fmla="*/ 139882 h 151544"/>
                  <a:gd name="connsiteX7" fmla="*/ 149894 w 207912"/>
                  <a:gd name="connsiteY7" fmla="*/ 85093 h 151544"/>
                  <a:gd name="connsiteX8" fmla="*/ 198722 w 207912"/>
                  <a:gd name="connsiteY8" fmla="*/ 34960 h 151544"/>
                  <a:gd name="connsiteX9" fmla="*/ 181023 w 207912"/>
                  <a:gd name="connsiteY9" fmla="*/ 20811 h 151544"/>
                  <a:gd name="connsiteX10" fmla="*/ 31873 w 207912"/>
                  <a:gd name="connsiteY10" fmla="*/ 13 h 151544"/>
                  <a:gd name="connsiteX11" fmla="*/ 19010 w 207912"/>
                  <a:gd name="connsiteY11" fmla="*/ 18297 h 151544"/>
                  <a:gd name="connsiteX0" fmla="*/ 19010 w 209014"/>
                  <a:gd name="connsiteY0" fmla="*/ 18297 h 151535"/>
                  <a:gd name="connsiteX1" fmla="*/ 50307 w 209014"/>
                  <a:gd name="connsiteY1" fmla="*/ 54034 h 151535"/>
                  <a:gd name="connsiteX2" fmla="*/ 42954 w 209014"/>
                  <a:gd name="connsiteY2" fmla="*/ 104997 h 151535"/>
                  <a:gd name="connsiteX3" fmla="*/ 101 w 209014"/>
                  <a:gd name="connsiteY3" fmla="*/ 122965 h 151535"/>
                  <a:gd name="connsiteX4" fmla="*/ 33159 w 209014"/>
                  <a:gd name="connsiteY4" fmla="*/ 136774 h 151535"/>
                  <a:gd name="connsiteX5" fmla="*/ 97514 w 209014"/>
                  <a:gd name="connsiteY5" fmla="*/ 151534 h 151535"/>
                  <a:gd name="connsiteX6" fmla="*/ 207101 w 209014"/>
                  <a:gd name="connsiteY6" fmla="*/ 139882 h 151535"/>
                  <a:gd name="connsiteX7" fmla="*/ 166005 w 209014"/>
                  <a:gd name="connsiteY7" fmla="*/ 123763 h 151535"/>
                  <a:gd name="connsiteX8" fmla="*/ 149894 w 209014"/>
                  <a:gd name="connsiteY8" fmla="*/ 85093 h 151535"/>
                  <a:gd name="connsiteX9" fmla="*/ 198722 w 209014"/>
                  <a:gd name="connsiteY9" fmla="*/ 34960 h 151535"/>
                  <a:gd name="connsiteX10" fmla="*/ 181023 w 209014"/>
                  <a:gd name="connsiteY10" fmla="*/ 20811 h 151535"/>
                  <a:gd name="connsiteX11" fmla="*/ 31873 w 209014"/>
                  <a:gd name="connsiteY11" fmla="*/ 13 h 151535"/>
                  <a:gd name="connsiteX12" fmla="*/ 19010 w 209014"/>
                  <a:gd name="connsiteY12" fmla="*/ 18297 h 151535"/>
                  <a:gd name="connsiteX0" fmla="*/ 19010 w 209014"/>
                  <a:gd name="connsiteY0" fmla="*/ 18297 h 151535"/>
                  <a:gd name="connsiteX1" fmla="*/ 50307 w 209014"/>
                  <a:gd name="connsiteY1" fmla="*/ 54034 h 151535"/>
                  <a:gd name="connsiteX2" fmla="*/ 42954 w 209014"/>
                  <a:gd name="connsiteY2" fmla="*/ 104997 h 151535"/>
                  <a:gd name="connsiteX3" fmla="*/ 101 w 209014"/>
                  <a:gd name="connsiteY3" fmla="*/ 122965 h 151535"/>
                  <a:gd name="connsiteX4" fmla="*/ 33159 w 209014"/>
                  <a:gd name="connsiteY4" fmla="*/ 136774 h 151535"/>
                  <a:gd name="connsiteX5" fmla="*/ 97514 w 209014"/>
                  <a:gd name="connsiteY5" fmla="*/ 151534 h 151535"/>
                  <a:gd name="connsiteX6" fmla="*/ 207101 w 209014"/>
                  <a:gd name="connsiteY6" fmla="*/ 139882 h 151535"/>
                  <a:gd name="connsiteX7" fmla="*/ 166005 w 209014"/>
                  <a:gd name="connsiteY7" fmla="*/ 123763 h 151535"/>
                  <a:gd name="connsiteX8" fmla="*/ 151439 w 209014"/>
                  <a:gd name="connsiteY8" fmla="*/ 63606 h 151535"/>
                  <a:gd name="connsiteX9" fmla="*/ 198722 w 209014"/>
                  <a:gd name="connsiteY9" fmla="*/ 34960 h 151535"/>
                  <a:gd name="connsiteX10" fmla="*/ 181023 w 209014"/>
                  <a:gd name="connsiteY10" fmla="*/ 20811 h 151535"/>
                  <a:gd name="connsiteX11" fmla="*/ 31873 w 209014"/>
                  <a:gd name="connsiteY11" fmla="*/ 13 h 151535"/>
                  <a:gd name="connsiteX12" fmla="*/ 19010 w 209014"/>
                  <a:gd name="connsiteY12" fmla="*/ 18297 h 151535"/>
                  <a:gd name="connsiteX0" fmla="*/ 19108 w 207227"/>
                  <a:gd name="connsiteY0" fmla="*/ 18297 h 153678"/>
                  <a:gd name="connsiteX1" fmla="*/ 50405 w 207227"/>
                  <a:gd name="connsiteY1" fmla="*/ 54034 h 153678"/>
                  <a:gd name="connsiteX2" fmla="*/ 43052 w 207227"/>
                  <a:gd name="connsiteY2" fmla="*/ 104997 h 153678"/>
                  <a:gd name="connsiteX3" fmla="*/ 199 w 207227"/>
                  <a:gd name="connsiteY3" fmla="*/ 122965 h 153678"/>
                  <a:gd name="connsiteX4" fmla="*/ 33257 w 207227"/>
                  <a:gd name="connsiteY4" fmla="*/ 136774 h 153678"/>
                  <a:gd name="connsiteX5" fmla="*/ 159320 w 207227"/>
                  <a:gd name="connsiteY5" fmla="*/ 153677 h 153678"/>
                  <a:gd name="connsiteX6" fmla="*/ 207199 w 207227"/>
                  <a:gd name="connsiteY6" fmla="*/ 139882 h 153678"/>
                  <a:gd name="connsiteX7" fmla="*/ 166103 w 207227"/>
                  <a:gd name="connsiteY7" fmla="*/ 123763 h 153678"/>
                  <a:gd name="connsiteX8" fmla="*/ 151537 w 207227"/>
                  <a:gd name="connsiteY8" fmla="*/ 63606 h 153678"/>
                  <a:gd name="connsiteX9" fmla="*/ 198820 w 207227"/>
                  <a:gd name="connsiteY9" fmla="*/ 34960 h 153678"/>
                  <a:gd name="connsiteX10" fmla="*/ 181121 w 207227"/>
                  <a:gd name="connsiteY10" fmla="*/ 20811 h 153678"/>
                  <a:gd name="connsiteX11" fmla="*/ 31971 w 207227"/>
                  <a:gd name="connsiteY11" fmla="*/ 13 h 153678"/>
                  <a:gd name="connsiteX12" fmla="*/ 19108 w 207227"/>
                  <a:gd name="connsiteY12" fmla="*/ 18297 h 153678"/>
                  <a:gd name="connsiteX0" fmla="*/ 19006 w 207125"/>
                  <a:gd name="connsiteY0" fmla="*/ 18297 h 156386"/>
                  <a:gd name="connsiteX1" fmla="*/ 50303 w 207125"/>
                  <a:gd name="connsiteY1" fmla="*/ 54034 h 156386"/>
                  <a:gd name="connsiteX2" fmla="*/ 42950 w 207125"/>
                  <a:gd name="connsiteY2" fmla="*/ 104997 h 156386"/>
                  <a:gd name="connsiteX3" fmla="*/ 97 w 207125"/>
                  <a:gd name="connsiteY3" fmla="*/ 122965 h 156386"/>
                  <a:gd name="connsiteX4" fmla="*/ 33155 w 207125"/>
                  <a:gd name="connsiteY4" fmla="*/ 136774 h 156386"/>
                  <a:gd name="connsiteX5" fmla="*/ 92425 w 207125"/>
                  <a:gd name="connsiteY5" fmla="*/ 155283 h 156386"/>
                  <a:gd name="connsiteX6" fmla="*/ 159218 w 207125"/>
                  <a:gd name="connsiteY6" fmla="*/ 153677 h 156386"/>
                  <a:gd name="connsiteX7" fmla="*/ 207097 w 207125"/>
                  <a:gd name="connsiteY7" fmla="*/ 139882 h 156386"/>
                  <a:gd name="connsiteX8" fmla="*/ 166001 w 207125"/>
                  <a:gd name="connsiteY8" fmla="*/ 123763 h 156386"/>
                  <a:gd name="connsiteX9" fmla="*/ 151435 w 207125"/>
                  <a:gd name="connsiteY9" fmla="*/ 63606 h 156386"/>
                  <a:gd name="connsiteX10" fmla="*/ 198718 w 207125"/>
                  <a:gd name="connsiteY10" fmla="*/ 34960 h 156386"/>
                  <a:gd name="connsiteX11" fmla="*/ 181019 w 207125"/>
                  <a:gd name="connsiteY11" fmla="*/ 20811 h 156386"/>
                  <a:gd name="connsiteX12" fmla="*/ 31869 w 207125"/>
                  <a:gd name="connsiteY12" fmla="*/ 13 h 156386"/>
                  <a:gd name="connsiteX13" fmla="*/ 19006 w 207125"/>
                  <a:gd name="connsiteY13" fmla="*/ 18297 h 156386"/>
                  <a:gd name="connsiteX0" fmla="*/ 511 w 214519"/>
                  <a:gd name="connsiteY0" fmla="*/ 12542 h 156621"/>
                  <a:gd name="connsiteX1" fmla="*/ 57697 w 214519"/>
                  <a:gd name="connsiteY1" fmla="*/ 54269 h 156621"/>
                  <a:gd name="connsiteX2" fmla="*/ 50344 w 214519"/>
                  <a:gd name="connsiteY2" fmla="*/ 105232 h 156621"/>
                  <a:gd name="connsiteX3" fmla="*/ 7491 w 214519"/>
                  <a:gd name="connsiteY3" fmla="*/ 123200 h 156621"/>
                  <a:gd name="connsiteX4" fmla="*/ 40549 w 214519"/>
                  <a:gd name="connsiteY4" fmla="*/ 137009 h 156621"/>
                  <a:gd name="connsiteX5" fmla="*/ 99819 w 214519"/>
                  <a:gd name="connsiteY5" fmla="*/ 155518 h 156621"/>
                  <a:gd name="connsiteX6" fmla="*/ 166612 w 214519"/>
                  <a:gd name="connsiteY6" fmla="*/ 153912 h 156621"/>
                  <a:gd name="connsiteX7" fmla="*/ 214491 w 214519"/>
                  <a:gd name="connsiteY7" fmla="*/ 140117 h 156621"/>
                  <a:gd name="connsiteX8" fmla="*/ 173395 w 214519"/>
                  <a:gd name="connsiteY8" fmla="*/ 123998 h 156621"/>
                  <a:gd name="connsiteX9" fmla="*/ 158829 w 214519"/>
                  <a:gd name="connsiteY9" fmla="*/ 63841 h 156621"/>
                  <a:gd name="connsiteX10" fmla="*/ 206112 w 214519"/>
                  <a:gd name="connsiteY10" fmla="*/ 35195 h 156621"/>
                  <a:gd name="connsiteX11" fmla="*/ 188413 w 214519"/>
                  <a:gd name="connsiteY11" fmla="*/ 21046 h 156621"/>
                  <a:gd name="connsiteX12" fmla="*/ 39263 w 214519"/>
                  <a:gd name="connsiteY12" fmla="*/ 248 h 156621"/>
                  <a:gd name="connsiteX13" fmla="*/ 511 w 214519"/>
                  <a:gd name="connsiteY13" fmla="*/ 12542 h 156621"/>
                  <a:gd name="connsiteX0" fmla="*/ 258 w 214266"/>
                  <a:gd name="connsiteY0" fmla="*/ 12489 h 156568"/>
                  <a:gd name="connsiteX1" fmla="*/ 51049 w 214266"/>
                  <a:gd name="connsiteY1" fmla="*/ 43028 h 156568"/>
                  <a:gd name="connsiteX2" fmla="*/ 50091 w 214266"/>
                  <a:gd name="connsiteY2" fmla="*/ 105179 h 156568"/>
                  <a:gd name="connsiteX3" fmla="*/ 7238 w 214266"/>
                  <a:gd name="connsiteY3" fmla="*/ 123147 h 156568"/>
                  <a:gd name="connsiteX4" fmla="*/ 40296 w 214266"/>
                  <a:gd name="connsiteY4" fmla="*/ 136956 h 156568"/>
                  <a:gd name="connsiteX5" fmla="*/ 99566 w 214266"/>
                  <a:gd name="connsiteY5" fmla="*/ 155465 h 156568"/>
                  <a:gd name="connsiteX6" fmla="*/ 166359 w 214266"/>
                  <a:gd name="connsiteY6" fmla="*/ 153859 h 156568"/>
                  <a:gd name="connsiteX7" fmla="*/ 214238 w 214266"/>
                  <a:gd name="connsiteY7" fmla="*/ 140064 h 156568"/>
                  <a:gd name="connsiteX8" fmla="*/ 173142 w 214266"/>
                  <a:gd name="connsiteY8" fmla="*/ 123945 h 156568"/>
                  <a:gd name="connsiteX9" fmla="*/ 158576 w 214266"/>
                  <a:gd name="connsiteY9" fmla="*/ 63788 h 156568"/>
                  <a:gd name="connsiteX10" fmla="*/ 205859 w 214266"/>
                  <a:gd name="connsiteY10" fmla="*/ 35142 h 156568"/>
                  <a:gd name="connsiteX11" fmla="*/ 188160 w 214266"/>
                  <a:gd name="connsiteY11" fmla="*/ 20993 h 156568"/>
                  <a:gd name="connsiteX12" fmla="*/ 39010 w 214266"/>
                  <a:gd name="connsiteY12" fmla="*/ 195 h 156568"/>
                  <a:gd name="connsiteX13" fmla="*/ 258 w 214266"/>
                  <a:gd name="connsiteY13" fmla="*/ 12489 h 15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266" h="156568">
                    <a:moveTo>
                      <a:pt x="258" y="12489"/>
                    </a:moveTo>
                    <a:cubicBezTo>
                      <a:pt x="2264" y="19628"/>
                      <a:pt x="42743" y="27580"/>
                      <a:pt x="51049" y="43028"/>
                    </a:cubicBezTo>
                    <a:cubicBezTo>
                      <a:pt x="59355" y="58476"/>
                      <a:pt x="60389" y="96564"/>
                      <a:pt x="50091" y="105179"/>
                    </a:cubicBezTo>
                    <a:cubicBezTo>
                      <a:pt x="39793" y="113794"/>
                      <a:pt x="8870" y="117851"/>
                      <a:pt x="7238" y="123147"/>
                    </a:cubicBezTo>
                    <a:cubicBezTo>
                      <a:pt x="5606" y="128443"/>
                      <a:pt x="24908" y="131570"/>
                      <a:pt x="40296" y="136956"/>
                    </a:cubicBezTo>
                    <a:cubicBezTo>
                      <a:pt x="55684" y="142342"/>
                      <a:pt x="78556" y="152648"/>
                      <a:pt x="99566" y="155465"/>
                    </a:cubicBezTo>
                    <a:cubicBezTo>
                      <a:pt x="120576" y="158282"/>
                      <a:pt x="147841" y="154945"/>
                      <a:pt x="166359" y="153859"/>
                    </a:cubicBezTo>
                    <a:cubicBezTo>
                      <a:pt x="189886" y="153977"/>
                      <a:pt x="213108" y="145050"/>
                      <a:pt x="214238" y="140064"/>
                    </a:cubicBezTo>
                    <a:cubicBezTo>
                      <a:pt x="215368" y="135078"/>
                      <a:pt x="182676" y="133076"/>
                      <a:pt x="173142" y="123945"/>
                    </a:cubicBezTo>
                    <a:cubicBezTo>
                      <a:pt x="163608" y="114814"/>
                      <a:pt x="153123" y="78589"/>
                      <a:pt x="158576" y="63788"/>
                    </a:cubicBezTo>
                    <a:cubicBezTo>
                      <a:pt x="164029" y="48987"/>
                      <a:pt x="205967" y="45111"/>
                      <a:pt x="205859" y="35142"/>
                    </a:cubicBezTo>
                    <a:cubicBezTo>
                      <a:pt x="205751" y="25173"/>
                      <a:pt x="211019" y="29200"/>
                      <a:pt x="188160" y="20993"/>
                    </a:cubicBezTo>
                    <a:cubicBezTo>
                      <a:pt x="165301" y="12786"/>
                      <a:pt x="70327" y="1612"/>
                      <a:pt x="39010" y="195"/>
                    </a:cubicBezTo>
                    <a:cubicBezTo>
                      <a:pt x="7693" y="-1222"/>
                      <a:pt x="-1748" y="5350"/>
                      <a:pt x="258" y="1248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5D074A04-4D67-4538-AE46-F76269B3222E}"/>
                  </a:ext>
                </a:extLst>
              </p:cNvPr>
              <p:cNvGrpSpPr/>
              <p:nvPr/>
            </p:nvGrpSpPr>
            <p:grpSpPr>
              <a:xfrm>
                <a:off x="4071922" y="2380393"/>
                <a:ext cx="457496" cy="155622"/>
                <a:chOff x="4162161" y="2668984"/>
                <a:chExt cx="457496" cy="155622"/>
              </a:xfrm>
              <a:noFill/>
            </p:grpSpPr>
            <p:sp>
              <p:nvSpPr>
                <p:cNvPr id="457" name="Freeform 55">
                  <a:extLst>
                    <a:ext uri="{FF2B5EF4-FFF2-40B4-BE49-F238E27FC236}">
                      <a16:creationId xmlns:a16="http://schemas.microsoft.com/office/drawing/2014/main" id="{77F0B9AB-0C27-4ACD-9DB8-3EA4284383E6}"/>
                    </a:ext>
                  </a:extLst>
                </p:cNvPr>
                <p:cNvSpPr/>
                <p:nvPr/>
              </p:nvSpPr>
              <p:spPr>
                <a:xfrm>
                  <a:off x="4162161" y="2668984"/>
                  <a:ext cx="151569" cy="129651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0 w 160531"/>
                    <a:gd name="connsiteY0" fmla="*/ 0 h 121769"/>
                    <a:gd name="connsiteX1" fmla="*/ 132743 w 160531"/>
                    <a:gd name="connsiteY1" fmla="*/ 44100 h 121769"/>
                    <a:gd name="connsiteX2" fmla="*/ 160107 w 160531"/>
                    <a:gd name="connsiteY2" fmla="*/ 85306 h 121769"/>
                    <a:gd name="connsiteX3" fmla="*/ 118889 w 160531"/>
                    <a:gd name="connsiteY3" fmla="*/ 121416 h 121769"/>
                    <a:gd name="connsiteX4" fmla="*/ 1435 w 160531"/>
                    <a:gd name="connsiteY4" fmla="*/ 102622 h 121769"/>
                    <a:gd name="connsiteX0" fmla="*/ 0 w 160360"/>
                    <a:gd name="connsiteY0" fmla="*/ 0 h 121769"/>
                    <a:gd name="connsiteX1" fmla="*/ 65302 w 160360"/>
                    <a:gd name="connsiteY1" fmla="*/ 30447 h 121769"/>
                    <a:gd name="connsiteX2" fmla="*/ 132743 w 160360"/>
                    <a:gd name="connsiteY2" fmla="*/ 44100 h 121769"/>
                    <a:gd name="connsiteX3" fmla="*/ 160107 w 160360"/>
                    <a:gd name="connsiteY3" fmla="*/ 85306 h 121769"/>
                    <a:gd name="connsiteX4" fmla="*/ 118889 w 160360"/>
                    <a:gd name="connsiteY4" fmla="*/ 121416 h 121769"/>
                    <a:gd name="connsiteX5" fmla="*/ 1435 w 160360"/>
                    <a:gd name="connsiteY5" fmla="*/ 102622 h 121769"/>
                    <a:gd name="connsiteX0" fmla="*/ 0 w 160690"/>
                    <a:gd name="connsiteY0" fmla="*/ 0 h 129651"/>
                    <a:gd name="connsiteX1" fmla="*/ 65302 w 160690"/>
                    <a:gd name="connsiteY1" fmla="*/ 30447 h 129651"/>
                    <a:gd name="connsiteX2" fmla="*/ 132743 w 160690"/>
                    <a:gd name="connsiteY2" fmla="*/ 44100 h 129651"/>
                    <a:gd name="connsiteX3" fmla="*/ 160107 w 160690"/>
                    <a:gd name="connsiteY3" fmla="*/ 85306 h 129651"/>
                    <a:gd name="connsiteX4" fmla="*/ 110038 w 160690"/>
                    <a:gd name="connsiteY4" fmla="*/ 129379 h 129651"/>
                    <a:gd name="connsiteX5" fmla="*/ 1435 w 160690"/>
                    <a:gd name="connsiteY5" fmla="*/ 102622 h 129651"/>
                    <a:gd name="connsiteX0" fmla="*/ 0 w 160726"/>
                    <a:gd name="connsiteY0" fmla="*/ 0 h 129651"/>
                    <a:gd name="connsiteX1" fmla="*/ 65302 w 160726"/>
                    <a:gd name="connsiteY1" fmla="*/ 30447 h 129651"/>
                    <a:gd name="connsiteX2" fmla="*/ 133236 w 160726"/>
                    <a:gd name="connsiteY2" fmla="*/ 53906 h 129651"/>
                    <a:gd name="connsiteX3" fmla="*/ 160107 w 160726"/>
                    <a:gd name="connsiteY3" fmla="*/ 85306 h 129651"/>
                    <a:gd name="connsiteX4" fmla="*/ 110038 w 160726"/>
                    <a:gd name="connsiteY4" fmla="*/ 129379 h 129651"/>
                    <a:gd name="connsiteX5" fmla="*/ 1435 w 160726"/>
                    <a:gd name="connsiteY5" fmla="*/ 102622 h 129651"/>
                    <a:gd name="connsiteX0" fmla="*/ 0 w 151569"/>
                    <a:gd name="connsiteY0" fmla="*/ 0 h 129651"/>
                    <a:gd name="connsiteX1" fmla="*/ 65302 w 151569"/>
                    <a:gd name="connsiteY1" fmla="*/ 30447 h 129651"/>
                    <a:gd name="connsiteX2" fmla="*/ 133236 w 151569"/>
                    <a:gd name="connsiteY2" fmla="*/ 53906 h 129651"/>
                    <a:gd name="connsiteX3" fmla="*/ 150335 w 151569"/>
                    <a:gd name="connsiteY3" fmla="*/ 97941 h 129651"/>
                    <a:gd name="connsiteX4" fmla="*/ 110038 w 151569"/>
                    <a:gd name="connsiteY4" fmla="*/ 129379 h 129651"/>
                    <a:gd name="connsiteX5" fmla="*/ 1435 w 151569"/>
                    <a:gd name="connsiteY5" fmla="*/ 102622 h 129651"/>
                    <a:gd name="connsiteX0" fmla="*/ 0 w 151569"/>
                    <a:gd name="connsiteY0" fmla="*/ 0 h 129651"/>
                    <a:gd name="connsiteX1" fmla="*/ 69020 w 151569"/>
                    <a:gd name="connsiteY1" fmla="*/ 23900 h 129651"/>
                    <a:gd name="connsiteX2" fmla="*/ 133236 w 151569"/>
                    <a:gd name="connsiteY2" fmla="*/ 53906 h 129651"/>
                    <a:gd name="connsiteX3" fmla="*/ 150335 w 151569"/>
                    <a:gd name="connsiteY3" fmla="*/ 97941 h 129651"/>
                    <a:gd name="connsiteX4" fmla="*/ 110038 w 151569"/>
                    <a:gd name="connsiteY4" fmla="*/ 129379 h 129651"/>
                    <a:gd name="connsiteX5" fmla="*/ 1435 w 151569"/>
                    <a:gd name="connsiteY5" fmla="*/ 102622 h 1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569" h="129651">
                      <a:moveTo>
                        <a:pt x="0" y="0"/>
                      </a:moveTo>
                      <a:cubicBezTo>
                        <a:pt x="10802" y="3440"/>
                        <a:pt x="46896" y="16550"/>
                        <a:pt x="69020" y="23900"/>
                      </a:cubicBezTo>
                      <a:cubicBezTo>
                        <a:pt x="91144" y="31250"/>
                        <a:pt x="117353" y="43129"/>
                        <a:pt x="133236" y="53906"/>
                      </a:cubicBezTo>
                      <a:cubicBezTo>
                        <a:pt x="149119" y="64684"/>
                        <a:pt x="154201" y="85362"/>
                        <a:pt x="150335" y="97941"/>
                      </a:cubicBezTo>
                      <a:cubicBezTo>
                        <a:pt x="146469" y="110520"/>
                        <a:pt x="134450" y="125835"/>
                        <a:pt x="110038" y="129379"/>
                      </a:cubicBezTo>
                      <a:cubicBezTo>
                        <a:pt x="85626" y="132923"/>
                        <a:pt x="13904" y="100667"/>
                        <a:pt x="1435" y="102622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reeform 56">
                  <a:extLst>
                    <a:ext uri="{FF2B5EF4-FFF2-40B4-BE49-F238E27FC236}">
                      <a16:creationId xmlns:a16="http://schemas.microsoft.com/office/drawing/2014/main" id="{36BE032D-7C08-4766-987A-124B4EF5AA64}"/>
                    </a:ext>
                  </a:extLst>
                </p:cNvPr>
                <p:cNvSpPr/>
                <p:nvPr/>
              </p:nvSpPr>
              <p:spPr>
                <a:xfrm rot="579247" flipH="1">
                  <a:off x="4435321" y="2690023"/>
                  <a:ext cx="184336" cy="134583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76476"/>
                    <a:gd name="connsiteY0" fmla="*/ 0 h 134810"/>
                    <a:gd name="connsiteX1" fmla="*/ 143175 w 176476"/>
                    <a:gd name="connsiteY1" fmla="*/ 54919 h 134810"/>
                    <a:gd name="connsiteX2" fmla="*/ 176079 w 176476"/>
                    <a:gd name="connsiteY2" fmla="*/ 102292 h 134810"/>
                    <a:gd name="connsiteX3" fmla="*/ 126056 w 176476"/>
                    <a:gd name="connsiteY3" fmla="*/ 134394 h 134810"/>
                    <a:gd name="connsiteX4" fmla="*/ 16852 w 176476"/>
                    <a:gd name="connsiteY4" fmla="*/ 119570 h 134810"/>
                    <a:gd name="connsiteX0" fmla="*/ 0 w 176635"/>
                    <a:gd name="connsiteY0" fmla="*/ 0 h 134810"/>
                    <a:gd name="connsiteX1" fmla="*/ 145368 w 176635"/>
                    <a:gd name="connsiteY1" fmla="*/ 47716 h 134810"/>
                    <a:gd name="connsiteX2" fmla="*/ 176079 w 176635"/>
                    <a:gd name="connsiteY2" fmla="*/ 102292 h 134810"/>
                    <a:gd name="connsiteX3" fmla="*/ 126056 w 176635"/>
                    <a:gd name="connsiteY3" fmla="*/ 134394 h 134810"/>
                    <a:gd name="connsiteX4" fmla="*/ 16852 w 176635"/>
                    <a:gd name="connsiteY4" fmla="*/ 119570 h 134810"/>
                    <a:gd name="connsiteX0" fmla="*/ 7514 w 184149"/>
                    <a:gd name="connsiteY0" fmla="*/ 0 h 134613"/>
                    <a:gd name="connsiteX1" fmla="*/ 152882 w 184149"/>
                    <a:gd name="connsiteY1" fmla="*/ 47716 h 134613"/>
                    <a:gd name="connsiteX2" fmla="*/ 183593 w 184149"/>
                    <a:gd name="connsiteY2" fmla="*/ 102292 h 134613"/>
                    <a:gd name="connsiteX3" fmla="*/ 133570 w 184149"/>
                    <a:gd name="connsiteY3" fmla="*/ 134394 h 134613"/>
                    <a:gd name="connsiteX4" fmla="*/ 0 w 184149"/>
                    <a:gd name="connsiteY4" fmla="*/ 98770 h 134613"/>
                    <a:gd name="connsiteX0" fmla="*/ 7701 w 184336"/>
                    <a:gd name="connsiteY0" fmla="*/ 0 h 134583"/>
                    <a:gd name="connsiteX1" fmla="*/ 153069 w 184336"/>
                    <a:gd name="connsiteY1" fmla="*/ 47716 h 134583"/>
                    <a:gd name="connsiteX2" fmla="*/ 183780 w 184336"/>
                    <a:gd name="connsiteY2" fmla="*/ 102292 h 134583"/>
                    <a:gd name="connsiteX3" fmla="*/ 133757 w 184336"/>
                    <a:gd name="connsiteY3" fmla="*/ 134394 h 134583"/>
                    <a:gd name="connsiteX4" fmla="*/ 0 w 184336"/>
                    <a:gd name="connsiteY4" fmla="*/ 91629 h 134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336" h="134583">
                      <a:moveTo>
                        <a:pt x="7701" y="0"/>
                      </a:moveTo>
                      <a:cubicBezTo>
                        <a:pt x="19299" y="6347"/>
                        <a:pt x="129961" y="35148"/>
                        <a:pt x="153069" y="47716"/>
                      </a:cubicBezTo>
                      <a:cubicBezTo>
                        <a:pt x="176177" y="60284"/>
                        <a:pt x="186999" y="87846"/>
                        <a:pt x="183780" y="102292"/>
                      </a:cubicBezTo>
                      <a:cubicBezTo>
                        <a:pt x="180561" y="116738"/>
                        <a:pt x="153935" y="130800"/>
                        <a:pt x="133757" y="134394"/>
                      </a:cubicBezTo>
                      <a:cubicBezTo>
                        <a:pt x="113579" y="137988"/>
                        <a:pt x="10368" y="89107"/>
                        <a:pt x="0" y="91629"/>
                      </a:cubicBezTo>
                    </a:path>
                  </a:pathLst>
                </a:custGeom>
                <a:grpFill/>
                <a:ln>
                  <a:solidFill>
                    <a:srgbClr val="66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6" name="Oval 124">
              <a:extLst>
                <a:ext uri="{FF2B5EF4-FFF2-40B4-BE49-F238E27FC236}">
                  <a16:creationId xmlns:a16="http://schemas.microsoft.com/office/drawing/2014/main" id="{F68B9794-70F6-48AB-A2B5-29B4C572C088}"/>
                </a:ext>
              </a:extLst>
            </p:cNvPr>
            <p:cNvSpPr/>
            <p:nvPr/>
          </p:nvSpPr>
          <p:spPr>
            <a:xfrm rot="1022508" flipH="1">
              <a:off x="4505488" y="3427825"/>
              <a:ext cx="644838" cy="1240962"/>
            </a:xfrm>
            <a:custGeom>
              <a:avLst/>
              <a:gdLst>
                <a:gd name="connsiteX0" fmla="*/ 0 w 828028"/>
                <a:gd name="connsiteY0" fmla="*/ 835762 h 1671523"/>
                <a:gd name="connsiteX1" fmla="*/ 414014 w 828028"/>
                <a:gd name="connsiteY1" fmla="*/ 0 h 1671523"/>
                <a:gd name="connsiteX2" fmla="*/ 828028 w 828028"/>
                <a:gd name="connsiteY2" fmla="*/ 835762 h 1671523"/>
                <a:gd name="connsiteX3" fmla="*/ 414014 w 828028"/>
                <a:gd name="connsiteY3" fmla="*/ 1671524 h 1671523"/>
                <a:gd name="connsiteX4" fmla="*/ 0 w 828028"/>
                <a:gd name="connsiteY4" fmla="*/ 835762 h 1671523"/>
                <a:gd name="connsiteX0" fmla="*/ 112725 w 940753"/>
                <a:gd name="connsiteY0" fmla="*/ 835762 h 2168439"/>
                <a:gd name="connsiteX1" fmla="*/ 526739 w 940753"/>
                <a:gd name="connsiteY1" fmla="*/ 0 h 2168439"/>
                <a:gd name="connsiteX2" fmla="*/ 940753 w 940753"/>
                <a:gd name="connsiteY2" fmla="*/ 835762 h 2168439"/>
                <a:gd name="connsiteX3" fmla="*/ 526739 w 940753"/>
                <a:gd name="connsiteY3" fmla="*/ 1671524 h 2168439"/>
                <a:gd name="connsiteX4" fmla="*/ 27904 w 940753"/>
                <a:gd name="connsiteY4" fmla="*/ 2139069 h 2168439"/>
                <a:gd name="connsiteX5" fmla="*/ 112725 w 940753"/>
                <a:gd name="connsiteY5" fmla="*/ 835762 h 2168439"/>
                <a:gd name="connsiteX0" fmla="*/ 112725 w 940753"/>
                <a:gd name="connsiteY0" fmla="*/ 835762 h 2191007"/>
                <a:gd name="connsiteX1" fmla="*/ 526739 w 940753"/>
                <a:gd name="connsiteY1" fmla="*/ 0 h 2191007"/>
                <a:gd name="connsiteX2" fmla="*/ 940753 w 940753"/>
                <a:gd name="connsiteY2" fmla="*/ 835762 h 2191007"/>
                <a:gd name="connsiteX3" fmla="*/ 637772 w 940753"/>
                <a:gd name="connsiteY3" fmla="*/ 1899536 h 2191007"/>
                <a:gd name="connsiteX4" fmla="*/ 27904 w 940753"/>
                <a:gd name="connsiteY4" fmla="*/ 2139069 h 2191007"/>
                <a:gd name="connsiteX5" fmla="*/ 112725 w 940753"/>
                <a:gd name="connsiteY5" fmla="*/ 835762 h 2191007"/>
                <a:gd name="connsiteX0" fmla="*/ 112725 w 688353"/>
                <a:gd name="connsiteY0" fmla="*/ 836744 h 2188292"/>
                <a:gd name="connsiteX1" fmla="*/ 526739 w 688353"/>
                <a:gd name="connsiteY1" fmla="*/ 982 h 2188292"/>
                <a:gd name="connsiteX2" fmla="*/ 652924 w 688353"/>
                <a:gd name="connsiteY2" fmla="*/ 994265 h 2188292"/>
                <a:gd name="connsiteX3" fmla="*/ 637772 w 688353"/>
                <a:gd name="connsiteY3" fmla="*/ 1900518 h 2188292"/>
                <a:gd name="connsiteX4" fmla="*/ 27904 w 688353"/>
                <a:gd name="connsiteY4" fmla="*/ 2140051 h 2188292"/>
                <a:gd name="connsiteX5" fmla="*/ 112725 w 688353"/>
                <a:gd name="connsiteY5" fmla="*/ 836744 h 2188292"/>
                <a:gd name="connsiteX0" fmla="*/ 112725 w 920062"/>
                <a:gd name="connsiteY0" fmla="*/ 872697 h 2224245"/>
                <a:gd name="connsiteX1" fmla="*/ 526739 w 920062"/>
                <a:gd name="connsiteY1" fmla="*/ 36935 h 2224245"/>
                <a:gd name="connsiteX2" fmla="*/ 918985 w 920062"/>
                <a:gd name="connsiteY2" fmla="*/ 236206 h 2224245"/>
                <a:gd name="connsiteX3" fmla="*/ 652924 w 920062"/>
                <a:gd name="connsiteY3" fmla="*/ 1030218 h 2224245"/>
                <a:gd name="connsiteX4" fmla="*/ 637772 w 920062"/>
                <a:gd name="connsiteY4" fmla="*/ 1936471 h 2224245"/>
                <a:gd name="connsiteX5" fmla="*/ 27904 w 920062"/>
                <a:gd name="connsiteY5" fmla="*/ 2176004 h 2224245"/>
                <a:gd name="connsiteX6" fmla="*/ 112725 w 920062"/>
                <a:gd name="connsiteY6" fmla="*/ 872697 h 2224245"/>
                <a:gd name="connsiteX0" fmla="*/ 110100 w 917437"/>
                <a:gd name="connsiteY0" fmla="*/ 998095 h 2349643"/>
                <a:gd name="connsiteX1" fmla="*/ 426107 w 917437"/>
                <a:gd name="connsiteY1" fmla="*/ 23453 h 2349643"/>
                <a:gd name="connsiteX2" fmla="*/ 916360 w 917437"/>
                <a:gd name="connsiteY2" fmla="*/ 361604 h 2349643"/>
                <a:gd name="connsiteX3" fmla="*/ 650299 w 917437"/>
                <a:gd name="connsiteY3" fmla="*/ 1155616 h 2349643"/>
                <a:gd name="connsiteX4" fmla="*/ 635147 w 917437"/>
                <a:gd name="connsiteY4" fmla="*/ 2061869 h 2349643"/>
                <a:gd name="connsiteX5" fmla="*/ 25279 w 917437"/>
                <a:gd name="connsiteY5" fmla="*/ 2301402 h 2349643"/>
                <a:gd name="connsiteX6" fmla="*/ 110100 w 917437"/>
                <a:gd name="connsiteY6" fmla="*/ 998095 h 2349643"/>
                <a:gd name="connsiteX0" fmla="*/ 110100 w 807589"/>
                <a:gd name="connsiteY0" fmla="*/ 992881 h 2344429"/>
                <a:gd name="connsiteX1" fmla="*/ 426107 w 807589"/>
                <a:gd name="connsiteY1" fmla="*/ 18239 h 2344429"/>
                <a:gd name="connsiteX2" fmla="*/ 805908 w 807589"/>
                <a:gd name="connsiteY2" fmla="*/ 405836 h 2344429"/>
                <a:gd name="connsiteX3" fmla="*/ 650299 w 807589"/>
                <a:gd name="connsiteY3" fmla="*/ 1150402 h 2344429"/>
                <a:gd name="connsiteX4" fmla="*/ 635147 w 807589"/>
                <a:gd name="connsiteY4" fmla="*/ 2056655 h 2344429"/>
                <a:gd name="connsiteX5" fmla="*/ 25279 w 807589"/>
                <a:gd name="connsiteY5" fmla="*/ 2296188 h 2344429"/>
                <a:gd name="connsiteX6" fmla="*/ 110100 w 807589"/>
                <a:gd name="connsiteY6" fmla="*/ 992881 h 2344429"/>
                <a:gd name="connsiteX0" fmla="*/ 110100 w 807908"/>
                <a:gd name="connsiteY0" fmla="*/ 992881 h 2344353"/>
                <a:gd name="connsiteX1" fmla="*/ 426107 w 807908"/>
                <a:gd name="connsiteY1" fmla="*/ 18239 h 2344353"/>
                <a:gd name="connsiteX2" fmla="*/ 805908 w 807908"/>
                <a:gd name="connsiteY2" fmla="*/ 405836 h 2344353"/>
                <a:gd name="connsiteX3" fmla="*/ 650299 w 807908"/>
                <a:gd name="connsiteY3" fmla="*/ 1150402 h 2344353"/>
                <a:gd name="connsiteX4" fmla="*/ 579944 w 807908"/>
                <a:gd name="connsiteY4" fmla="*/ 1153808 h 2344353"/>
                <a:gd name="connsiteX5" fmla="*/ 635147 w 807908"/>
                <a:gd name="connsiteY5" fmla="*/ 2056655 h 2344353"/>
                <a:gd name="connsiteX6" fmla="*/ 25279 w 807908"/>
                <a:gd name="connsiteY6" fmla="*/ 2296188 h 2344353"/>
                <a:gd name="connsiteX7" fmla="*/ 110100 w 807908"/>
                <a:gd name="connsiteY7" fmla="*/ 992881 h 2344353"/>
                <a:gd name="connsiteX0" fmla="*/ 38669 w 849888"/>
                <a:gd name="connsiteY0" fmla="*/ 991633 h 2344295"/>
                <a:gd name="connsiteX1" fmla="*/ 468087 w 849888"/>
                <a:gd name="connsiteY1" fmla="*/ 18181 h 2344295"/>
                <a:gd name="connsiteX2" fmla="*/ 847888 w 849888"/>
                <a:gd name="connsiteY2" fmla="*/ 405778 h 2344295"/>
                <a:gd name="connsiteX3" fmla="*/ 692279 w 849888"/>
                <a:gd name="connsiteY3" fmla="*/ 1150344 h 2344295"/>
                <a:gd name="connsiteX4" fmla="*/ 621924 w 849888"/>
                <a:gd name="connsiteY4" fmla="*/ 1153750 h 2344295"/>
                <a:gd name="connsiteX5" fmla="*/ 677127 w 849888"/>
                <a:gd name="connsiteY5" fmla="*/ 2056597 h 2344295"/>
                <a:gd name="connsiteX6" fmla="*/ 67259 w 849888"/>
                <a:gd name="connsiteY6" fmla="*/ 2296130 h 2344295"/>
                <a:gd name="connsiteX7" fmla="*/ 38669 w 849888"/>
                <a:gd name="connsiteY7" fmla="*/ 991633 h 2344295"/>
                <a:gd name="connsiteX0" fmla="*/ 38669 w 849923"/>
                <a:gd name="connsiteY0" fmla="*/ 991633 h 2344371"/>
                <a:gd name="connsiteX1" fmla="*/ 468087 w 849923"/>
                <a:gd name="connsiteY1" fmla="*/ 18181 h 2344371"/>
                <a:gd name="connsiteX2" fmla="*/ 847888 w 849923"/>
                <a:gd name="connsiteY2" fmla="*/ 405778 h 2344371"/>
                <a:gd name="connsiteX3" fmla="*/ 692279 w 849923"/>
                <a:gd name="connsiteY3" fmla="*/ 1150344 h 2344371"/>
                <a:gd name="connsiteX4" fmla="*/ 677127 w 849923"/>
                <a:gd name="connsiteY4" fmla="*/ 2056597 h 2344371"/>
                <a:gd name="connsiteX5" fmla="*/ 67259 w 849923"/>
                <a:gd name="connsiteY5" fmla="*/ 2296130 h 2344371"/>
                <a:gd name="connsiteX6" fmla="*/ 38669 w 849923"/>
                <a:gd name="connsiteY6" fmla="*/ 991633 h 2344371"/>
                <a:gd name="connsiteX0" fmla="*/ 38669 w 849255"/>
                <a:gd name="connsiteY0" fmla="*/ 991633 h 2345055"/>
                <a:gd name="connsiteX1" fmla="*/ 468087 w 849255"/>
                <a:gd name="connsiteY1" fmla="*/ 18181 h 2345055"/>
                <a:gd name="connsiteX2" fmla="*/ 847888 w 849255"/>
                <a:gd name="connsiteY2" fmla="*/ 405778 h 2345055"/>
                <a:gd name="connsiteX3" fmla="*/ 612330 w 849255"/>
                <a:gd name="connsiteY3" fmla="*/ 1119841 h 2345055"/>
                <a:gd name="connsiteX4" fmla="*/ 677127 w 849255"/>
                <a:gd name="connsiteY4" fmla="*/ 2056597 h 2345055"/>
                <a:gd name="connsiteX5" fmla="*/ 67259 w 849255"/>
                <a:gd name="connsiteY5" fmla="*/ 2296130 h 2345055"/>
                <a:gd name="connsiteX6" fmla="*/ 38669 w 849255"/>
                <a:gd name="connsiteY6" fmla="*/ 991633 h 2345055"/>
                <a:gd name="connsiteX0" fmla="*/ 38669 w 849255"/>
                <a:gd name="connsiteY0" fmla="*/ 991633 h 2354678"/>
                <a:gd name="connsiteX1" fmla="*/ 468087 w 849255"/>
                <a:gd name="connsiteY1" fmla="*/ 18181 h 2354678"/>
                <a:gd name="connsiteX2" fmla="*/ 847888 w 849255"/>
                <a:gd name="connsiteY2" fmla="*/ 405778 h 2354678"/>
                <a:gd name="connsiteX3" fmla="*/ 612330 w 849255"/>
                <a:gd name="connsiteY3" fmla="*/ 1119841 h 2354678"/>
                <a:gd name="connsiteX4" fmla="*/ 547427 w 849255"/>
                <a:gd name="connsiteY4" fmla="*/ 2111077 h 2354678"/>
                <a:gd name="connsiteX5" fmla="*/ 67259 w 849255"/>
                <a:gd name="connsiteY5" fmla="*/ 2296130 h 2354678"/>
                <a:gd name="connsiteX6" fmla="*/ 38669 w 849255"/>
                <a:gd name="connsiteY6" fmla="*/ 991633 h 2354678"/>
                <a:gd name="connsiteX0" fmla="*/ 38669 w 888265"/>
                <a:gd name="connsiteY0" fmla="*/ 991633 h 2354480"/>
                <a:gd name="connsiteX1" fmla="*/ 468087 w 888265"/>
                <a:gd name="connsiteY1" fmla="*/ 18181 h 2354480"/>
                <a:gd name="connsiteX2" fmla="*/ 847888 w 888265"/>
                <a:gd name="connsiteY2" fmla="*/ 405778 h 2354480"/>
                <a:gd name="connsiteX3" fmla="*/ 878000 w 888265"/>
                <a:gd name="connsiteY3" fmla="*/ 1126439 h 2354480"/>
                <a:gd name="connsiteX4" fmla="*/ 547427 w 888265"/>
                <a:gd name="connsiteY4" fmla="*/ 2111077 h 2354480"/>
                <a:gd name="connsiteX5" fmla="*/ 67259 w 888265"/>
                <a:gd name="connsiteY5" fmla="*/ 2296130 h 2354480"/>
                <a:gd name="connsiteX6" fmla="*/ 38669 w 888265"/>
                <a:gd name="connsiteY6" fmla="*/ 991633 h 2354480"/>
                <a:gd name="connsiteX0" fmla="*/ 15358 w 1007172"/>
                <a:gd name="connsiteY0" fmla="*/ 1001574 h 2354942"/>
                <a:gd name="connsiteX1" fmla="*/ 586994 w 1007172"/>
                <a:gd name="connsiteY1" fmla="*/ 18643 h 2354942"/>
                <a:gd name="connsiteX2" fmla="*/ 966795 w 1007172"/>
                <a:gd name="connsiteY2" fmla="*/ 406240 h 2354942"/>
                <a:gd name="connsiteX3" fmla="*/ 996907 w 1007172"/>
                <a:gd name="connsiteY3" fmla="*/ 1126901 h 2354942"/>
                <a:gd name="connsiteX4" fmla="*/ 666334 w 1007172"/>
                <a:gd name="connsiteY4" fmla="*/ 2111539 h 2354942"/>
                <a:gd name="connsiteX5" fmla="*/ 186166 w 1007172"/>
                <a:gd name="connsiteY5" fmla="*/ 2296592 h 2354942"/>
                <a:gd name="connsiteX6" fmla="*/ 15358 w 1007172"/>
                <a:gd name="connsiteY6" fmla="*/ 1001574 h 2354942"/>
                <a:gd name="connsiteX0" fmla="*/ 30345 w 1022159"/>
                <a:gd name="connsiteY0" fmla="*/ 1001574 h 2382301"/>
                <a:gd name="connsiteX1" fmla="*/ 601981 w 1022159"/>
                <a:gd name="connsiteY1" fmla="*/ 18643 h 2382301"/>
                <a:gd name="connsiteX2" fmla="*/ 981782 w 1022159"/>
                <a:gd name="connsiteY2" fmla="*/ 406240 h 2382301"/>
                <a:gd name="connsiteX3" fmla="*/ 1011894 w 1022159"/>
                <a:gd name="connsiteY3" fmla="*/ 1126901 h 2382301"/>
                <a:gd name="connsiteX4" fmla="*/ 681321 w 1022159"/>
                <a:gd name="connsiteY4" fmla="*/ 2111539 h 2382301"/>
                <a:gd name="connsiteX5" fmla="*/ 117098 w 1022159"/>
                <a:gd name="connsiteY5" fmla="*/ 2329204 h 2382301"/>
                <a:gd name="connsiteX6" fmla="*/ 30345 w 1022159"/>
                <a:gd name="connsiteY6" fmla="*/ 1001574 h 2382301"/>
                <a:gd name="connsiteX0" fmla="*/ 20427 w 1012241"/>
                <a:gd name="connsiteY0" fmla="*/ 1054838 h 2435565"/>
                <a:gd name="connsiteX1" fmla="*/ 452477 w 1012241"/>
                <a:gd name="connsiteY1" fmla="*/ 16393 h 2435565"/>
                <a:gd name="connsiteX2" fmla="*/ 971864 w 1012241"/>
                <a:gd name="connsiteY2" fmla="*/ 459504 h 2435565"/>
                <a:gd name="connsiteX3" fmla="*/ 1001976 w 1012241"/>
                <a:gd name="connsiteY3" fmla="*/ 1180165 h 2435565"/>
                <a:gd name="connsiteX4" fmla="*/ 671403 w 1012241"/>
                <a:gd name="connsiteY4" fmla="*/ 2164803 h 2435565"/>
                <a:gd name="connsiteX5" fmla="*/ 107180 w 1012241"/>
                <a:gd name="connsiteY5" fmla="*/ 2382468 h 2435565"/>
                <a:gd name="connsiteX6" fmla="*/ 20427 w 1012241"/>
                <a:gd name="connsiteY6" fmla="*/ 1054838 h 2435565"/>
                <a:gd name="connsiteX0" fmla="*/ 20427 w 975712"/>
                <a:gd name="connsiteY0" fmla="*/ 1054838 h 2436258"/>
                <a:gd name="connsiteX1" fmla="*/ 452477 w 975712"/>
                <a:gd name="connsiteY1" fmla="*/ 16393 h 2436258"/>
                <a:gd name="connsiteX2" fmla="*/ 971864 w 975712"/>
                <a:gd name="connsiteY2" fmla="*/ 459504 h 2436258"/>
                <a:gd name="connsiteX3" fmla="*/ 893722 w 975712"/>
                <a:gd name="connsiteY3" fmla="*/ 1153621 h 2436258"/>
                <a:gd name="connsiteX4" fmla="*/ 671403 w 975712"/>
                <a:gd name="connsiteY4" fmla="*/ 2164803 h 2436258"/>
                <a:gd name="connsiteX5" fmla="*/ 107180 w 975712"/>
                <a:gd name="connsiteY5" fmla="*/ 2382468 h 2436258"/>
                <a:gd name="connsiteX6" fmla="*/ 20427 w 975712"/>
                <a:gd name="connsiteY6" fmla="*/ 1054838 h 24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712" h="2436258">
                  <a:moveTo>
                    <a:pt x="20427" y="1054838"/>
                  </a:moveTo>
                  <a:cubicBezTo>
                    <a:pt x="77976" y="660492"/>
                    <a:pt x="293904" y="115615"/>
                    <a:pt x="452477" y="16393"/>
                  </a:cubicBezTo>
                  <a:cubicBezTo>
                    <a:pt x="611050" y="-82829"/>
                    <a:pt x="950833" y="293957"/>
                    <a:pt x="971864" y="459504"/>
                  </a:cubicBezTo>
                  <a:cubicBezTo>
                    <a:pt x="992895" y="625051"/>
                    <a:pt x="922182" y="878484"/>
                    <a:pt x="893722" y="1153621"/>
                  </a:cubicBezTo>
                  <a:cubicBezTo>
                    <a:pt x="865262" y="1428758"/>
                    <a:pt x="802493" y="1959995"/>
                    <a:pt x="671403" y="2164803"/>
                  </a:cubicBezTo>
                  <a:cubicBezTo>
                    <a:pt x="540313" y="2369611"/>
                    <a:pt x="176182" y="2521762"/>
                    <a:pt x="107180" y="2382468"/>
                  </a:cubicBezTo>
                  <a:cubicBezTo>
                    <a:pt x="38178" y="2243174"/>
                    <a:pt x="-37122" y="1449184"/>
                    <a:pt x="20427" y="105483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4E7A264-CC01-4FC9-BC9C-A4DF361B7A09}"/>
                </a:ext>
              </a:extLst>
            </p:cNvPr>
            <p:cNvGrpSpPr/>
            <p:nvPr/>
          </p:nvGrpSpPr>
          <p:grpSpPr>
            <a:xfrm>
              <a:off x="5026052" y="3131363"/>
              <a:ext cx="519428" cy="405419"/>
              <a:chOff x="5581670" y="2658137"/>
              <a:chExt cx="809185" cy="631577"/>
            </a:xfrm>
          </p:grpSpPr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3B8F10D-1A40-44D6-9C80-E94567D34383}"/>
                  </a:ext>
                </a:extLst>
              </p:cNvPr>
              <p:cNvSpPr/>
              <p:nvPr/>
            </p:nvSpPr>
            <p:spPr>
              <a:xfrm>
                <a:off x="5590002" y="2747710"/>
                <a:ext cx="96889" cy="74267"/>
              </a:xfrm>
              <a:prstGeom prst="ellipse">
                <a:avLst/>
              </a:prstGeom>
              <a:solidFill>
                <a:srgbClr val="FFC1FF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31EC1AF5-1788-4FCA-9BC3-4B30D281F23F}"/>
                  </a:ext>
                </a:extLst>
              </p:cNvPr>
              <p:cNvSpPr/>
              <p:nvPr/>
            </p:nvSpPr>
            <p:spPr>
              <a:xfrm>
                <a:off x="5781787" y="2682710"/>
                <a:ext cx="96889" cy="74267"/>
              </a:xfrm>
              <a:prstGeom prst="ellipse">
                <a:avLst/>
              </a:prstGeom>
              <a:solidFill>
                <a:srgbClr val="FFC1FF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45C324C6-F00D-4F6E-BA42-0247D81C8A86}"/>
                  </a:ext>
                </a:extLst>
              </p:cNvPr>
              <p:cNvSpPr/>
              <p:nvPr/>
            </p:nvSpPr>
            <p:spPr>
              <a:xfrm>
                <a:off x="5703954" y="2821976"/>
                <a:ext cx="96889" cy="74267"/>
              </a:xfrm>
              <a:prstGeom prst="ellipse">
                <a:avLst/>
              </a:prstGeom>
              <a:solidFill>
                <a:srgbClr val="FFC1FF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F064952B-3CFB-4CD1-BAAD-AA29CC120C32}"/>
                  </a:ext>
                </a:extLst>
              </p:cNvPr>
              <p:cNvGrpSpPr/>
              <p:nvPr/>
            </p:nvGrpSpPr>
            <p:grpSpPr>
              <a:xfrm>
                <a:off x="5855248" y="2813454"/>
                <a:ext cx="133157" cy="111399"/>
                <a:chOff x="6166666" y="3733818"/>
                <a:chExt cx="360596" cy="301674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91ABB774-7E89-484E-B39E-C07E1E9B6D67}"/>
                    </a:ext>
                  </a:extLst>
                </p:cNvPr>
                <p:cNvSpPr/>
                <p:nvPr/>
              </p:nvSpPr>
              <p:spPr>
                <a:xfrm>
                  <a:off x="6166666" y="3834376"/>
                  <a:ext cx="262375" cy="20111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F07CD686-5800-42B3-9C7F-37340B25762F}"/>
                    </a:ext>
                  </a:extLst>
                </p:cNvPr>
                <p:cNvSpPr/>
                <p:nvPr/>
              </p:nvSpPr>
              <p:spPr>
                <a:xfrm>
                  <a:off x="6264887" y="3733818"/>
                  <a:ext cx="262375" cy="20111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7" name="Oval 79">
                <a:extLst>
                  <a:ext uri="{FF2B5EF4-FFF2-40B4-BE49-F238E27FC236}">
                    <a16:creationId xmlns:a16="http://schemas.microsoft.com/office/drawing/2014/main" id="{1D43396E-B832-4A57-A096-7D198128E814}"/>
                  </a:ext>
                </a:extLst>
              </p:cNvPr>
              <p:cNvSpPr/>
              <p:nvPr/>
            </p:nvSpPr>
            <p:spPr>
              <a:xfrm>
                <a:off x="5581670" y="2729574"/>
                <a:ext cx="95051" cy="84826"/>
              </a:xfrm>
              <a:custGeom>
                <a:avLst/>
                <a:gdLst>
                  <a:gd name="connsiteX0" fmla="*/ 0 w 117944"/>
                  <a:gd name="connsiteY0" fmla="*/ 49102 h 98203"/>
                  <a:gd name="connsiteX1" fmla="*/ 58972 w 117944"/>
                  <a:gd name="connsiteY1" fmla="*/ 0 h 98203"/>
                  <a:gd name="connsiteX2" fmla="*/ 117944 w 117944"/>
                  <a:gd name="connsiteY2" fmla="*/ 49102 h 98203"/>
                  <a:gd name="connsiteX3" fmla="*/ 58972 w 117944"/>
                  <a:gd name="connsiteY3" fmla="*/ 98204 h 98203"/>
                  <a:gd name="connsiteX4" fmla="*/ 0 w 117944"/>
                  <a:gd name="connsiteY4" fmla="*/ 49102 h 98203"/>
                  <a:gd name="connsiteX0" fmla="*/ 0 w 132231"/>
                  <a:gd name="connsiteY0" fmla="*/ 49102 h 98204"/>
                  <a:gd name="connsiteX1" fmla="*/ 58972 w 132231"/>
                  <a:gd name="connsiteY1" fmla="*/ 0 h 98204"/>
                  <a:gd name="connsiteX2" fmla="*/ 132231 w 132231"/>
                  <a:gd name="connsiteY2" fmla="*/ 49102 h 98204"/>
                  <a:gd name="connsiteX3" fmla="*/ 58972 w 132231"/>
                  <a:gd name="connsiteY3" fmla="*/ 98204 h 98204"/>
                  <a:gd name="connsiteX4" fmla="*/ 0 w 132231"/>
                  <a:gd name="connsiteY4" fmla="*/ 49102 h 98204"/>
                  <a:gd name="connsiteX0" fmla="*/ 27 w 132258"/>
                  <a:gd name="connsiteY0" fmla="*/ 49102 h 102967"/>
                  <a:gd name="connsiteX1" fmla="*/ 58999 w 132258"/>
                  <a:gd name="connsiteY1" fmla="*/ 0 h 102967"/>
                  <a:gd name="connsiteX2" fmla="*/ 132258 w 132258"/>
                  <a:gd name="connsiteY2" fmla="*/ 49102 h 102967"/>
                  <a:gd name="connsiteX3" fmla="*/ 66143 w 132258"/>
                  <a:gd name="connsiteY3" fmla="*/ 102967 h 102967"/>
                  <a:gd name="connsiteX4" fmla="*/ 27 w 132258"/>
                  <a:gd name="connsiteY4" fmla="*/ 49102 h 102967"/>
                  <a:gd name="connsiteX0" fmla="*/ 27 w 137660"/>
                  <a:gd name="connsiteY0" fmla="*/ 49102 h 103927"/>
                  <a:gd name="connsiteX1" fmla="*/ 58999 w 137660"/>
                  <a:gd name="connsiteY1" fmla="*/ 0 h 103927"/>
                  <a:gd name="connsiteX2" fmla="*/ 132258 w 137660"/>
                  <a:gd name="connsiteY2" fmla="*/ 49102 h 103927"/>
                  <a:gd name="connsiteX3" fmla="*/ 127496 w 137660"/>
                  <a:gd name="connsiteY3" fmla="*/ 81110 h 103927"/>
                  <a:gd name="connsiteX4" fmla="*/ 66143 w 137660"/>
                  <a:gd name="connsiteY4" fmla="*/ 102967 h 103927"/>
                  <a:gd name="connsiteX5" fmla="*/ 27 w 137660"/>
                  <a:gd name="connsiteY5" fmla="*/ 49102 h 103927"/>
                  <a:gd name="connsiteX0" fmla="*/ 0 w 137633"/>
                  <a:gd name="connsiteY0" fmla="*/ 53864 h 108689"/>
                  <a:gd name="connsiteX1" fmla="*/ 66115 w 137633"/>
                  <a:gd name="connsiteY1" fmla="*/ 0 h 108689"/>
                  <a:gd name="connsiteX2" fmla="*/ 132231 w 137633"/>
                  <a:gd name="connsiteY2" fmla="*/ 53864 h 108689"/>
                  <a:gd name="connsiteX3" fmla="*/ 127469 w 137633"/>
                  <a:gd name="connsiteY3" fmla="*/ 85872 h 108689"/>
                  <a:gd name="connsiteX4" fmla="*/ 66116 w 137633"/>
                  <a:gd name="connsiteY4" fmla="*/ 107729 h 108689"/>
                  <a:gd name="connsiteX5" fmla="*/ 0 w 137633"/>
                  <a:gd name="connsiteY5" fmla="*/ 53864 h 108689"/>
                  <a:gd name="connsiteX0" fmla="*/ 0 w 147158"/>
                  <a:gd name="connsiteY0" fmla="*/ 53864 h 108689"/>
                  <a:gd name="connsiteX1" fmla="*/ 75640 w 147158"/>
                  <a:gd name="connsiteY1" fmla="*/ 0 h 108689"/>
                  <a:gd name="connsiteX2" fmla="*/ 141756 w 147158"/>
                  <a:gd name="connsiteY2" fmla="*/ 53864 h 108689"/>
                  <a:gd name="connsiteX3" fmla="*/ 136994 w 147158"/>
                  <a:gd name="connsiteY3" fmla="*/ 85872 h 108689"/>
                  <a:gd name="connsiteX4" fmla="*/ 75641 w 147158"/>
                  <a:gd name="connsiteY4" fmla="*/ 107729 h 108689"/>
                  <a:gd name="connsiteX5" fmla="*/ 0 w 147158"/>
                  <a:gd name="connsiteY5" fmla="*/ 53864 h 108689"/>
                  <a:gd name="connsiteX0" fmla="*/ 0 w 140122"/>
                  <a:gd name="connsiteY0" fmla="*/ 23653 h 111877"/>
                  <a:gd name="connsiteX1" fmla="*/ 68604 w 140122"/>
                  <a:gd name="connsiteY1" fmla="*/ 1449 h 111877"/>
                  <a:gd name="connsiteX2" fmla="*/ 134720 w 140122"/>
                  <a:gd name="connsiteY2" fmla="*/ 55313 h 111877"/>
                  <a:gd name="connsiteX3" fmla="*/ 129958 w 140122"/>
                  <a:gd name="connsiteY3" fmla="*/ 87321 h 111877"/>
                  <a:gd name="connsiteX4" fmla="*/ 68605 w 140122"/>
                  <a:gd name="connsiteY4" fmla="*/ 109178 h 111877"/>
                  <a:gd name="connsiteX5" fmla="*/ 0 w 140122"/>
                  <a:gd name="connsiteY5" fmla="*/ 23653 h 111877"/>
                  <a:gd name="connsiteX0" fmla="*/ 298 w 140420"/>
                  <a:gd name="connsiteY0" fmla="*/ 37091 h 125315"/>
                  <a:gd name="connsiteX1" fmla="*/ 97045 w 140420"/>
                  <a:gd name="connsiteY1" fmla="*/ 816 h 125315"/>
                  <a:gd name="connsiteX2" fmla="*/ 135018 w 140420"/>
                  <a:gd name="connsiteY2" fmla="*/ 68751 h 125315"/>
                  <a:gd name="connsiteX3" fmla="*/ 130256 w 140420"/>
                  <a:gd name="connsiteY3" fmla="*/ 100759 h 125315"/>
                  <a:gd name="connsiteX4" fmla="*/ 68903 w 140420"/>
                  <a:gd name="connsiteY4" fmla="*/ 122616 h 125315"/>
                  <a:gd name="connsiteX5" fmla="*/ 298 w 140420"/>
                  <a:gd name="connsiteY5" fmla="*/ 37091 h 1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20" h="125315">
                    <a:moveTo>
                      <a:pt x="298" y="37091"/>
                    </a:moveTo>
                    <a:cubicBezTo>
                      <a:pt x="4988" y="16791"/>
                      <a:pt x="74592" y="-4461"/>
                      <a:pt x="97045" y="816"/>
                    </a:cubicBezTo>
                    <a:cubicBezTo>
                      <a:pt x="119498" y="6093"/>
                      <a:pt x="125983" y="55630"/>
                      <a:pt x="135018" y="68751"/>
                    </a:cubicBezTo>
                    <a:cubicBezTo>
                      <a:pt x="144053" y="81872"/>
                      <a:pt x="141275" y="91782"/>
                      <a:pt x="130256" y="100759"/>
                    </a:cubicBezTo>
                    <a:cubicBezTo>
                      <a:pt x="119237" y="109737"/>
                      <a:pt x="90563" y="133227"/>
                      <a:pt x="68903" y="122616"/>
                    </a:cubicBezTo>
                    <a:cubicBezTo>
                      <a:pt x="47243" y="112005"/>
                      <a:pt x="-4392" y="57391"/>
                      <a:pt x="298" y="37091"/>
                    </a:cubicBezTo>
                    <a:close/>
                  </a:path>
                </a:pathLst>
              </a:custGeom>
              <a:solidFill>
                <a:srgbClr val="FF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1B57C83-9094-4A2C-B187-15AB17BEEA98}"/>
                  </a:ext>
                </a:extLst>
              </p:cNvPr>
              <p:cNvGrpSpPr/>
              <p:nvPr/>
            </p:nvGrpSpPr>
            <p:grpSpPr>
              <a:xfrm>
                <a:off x="6063035" y="3098876"/>
                <a:ext cx="327820" cy="190838"/>
                <a:chOff x="6265630" y="4122818"/>
                <a:chExt cx="624198" cy="363372"/>
              </a:xfrm>
            </p:grpSpPr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5BEE9B48-DC54-4855-A735-A54EBC42C70A}"/>
                    </a:ext>
                  </a:extLst>
                </p:cNvPr>
                <p:cNvSpPr/>
                <p:nvPr/>
              </p:nvSpPr>
              <p:spPr>
                <a:xfrm>
                  <a:off x="6265630" y="4312435"/>
                  <a:ext cx="226678" cy="173755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39139A53-C2AF-4029-9197-81D104C7BCF8}"/>
                    </a:ext>
                  </a:extLst>
                </p:cNvPr>
                <p:cNvSpPr/>
                <p:nvPr/>
              </p:nvSpPr>
              <p:spPr>
                <a:xfrm>
                  <a:off x="6663145" y="4122818"/>
                  <a:ext cx="226683" cy="17375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3FB36FCB-F779-4876-8ED8-804EB7489F27}"/>
                  </a:ext>
                </a:extLst>
              </p:cNvPr>
              <p:cNvSpPr/>
              <p:nvPr/>
            </p:nvSpPr>
            <p:spPr>
              <a:xfrm>
                <a:off x="5952135" y="2961571"/>
                <a:ext cx="153440" cy="11761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0" name="Oval 79">
                <a:extLst>
                  <a:ext uri="{FF2B5EF4-FFF2-40B4-BE49-F238E27FC236}">
                    <a16:creationId xmlns:a16="http://schemas.microsoft.com/office/drawing/2014/main" id="{E17EE7FF-A2B2-4FE3-8214-2082FB48A380}"/>
                  </a:ext>
                </a:extLst>
              </p:cNvPr>
              <p:cNvSpPr/>
              <p:nvPr/>
            </p:nvSpPr>
            <p:spPr>
              <a:xfrm>
                <a:off x="5769789" y="2658137"/>
                <a:ext cx="95051" cy="84826"/>
              </a:xfrm>
              <a:custGeom>
                <a:avLst/>
                <a:gdLst>
                  <a:gd name="connsiteX0" fmla="*/ 0 w 117944"/>
                  <a:gd name="connsiteY0" fmla="*/ 49102 h 98203"/>
                  <a:gd name="connsiteX1" fmla="*/ 58972 w 117944"/>
                  <a:gd name="connsiteY1" fmla="*/ 0 h 98203"/>
                  <a:gd name="connsiteX2" fmla="*/ 117944 w 117944"/>
                  <a:gd name="connsiteY2" fmla="*/ 49102 h 98203"/>
                  <a:gd name="connsiteX3" fmla="*/ 58972 w 117944"/>
                  <a:gd name="connsiteY3" fmla="*/ 98204 h 98203"/>
                  <a:gd name="connsiteX4" fmla="*/ 0 w 117944"/>
                  <a:gd name="connsiteY4" fmla="*/ 49102 h 98203"/>
                  <a:gd name="connsiteX0" fmla="*/ 0 w 132231"/>
                  <a:gd name="connsiteY0" fmla="*/ 49102 h 98204"/>
                  <a:gd name="connsiteX1" fmla="*/ 58972 w 132231"/>
                  <a:gd name="connsiteY1" fmla="*/ 0 h 98204"/>
                  <a:gd name="connsiteX2" fmla="*/ 132231 w 132231"/>
                  <a:gd name="connsiteY2" fmla="*/ 49102 h 98204"/>
                  <a:gd name="connsiteX3" fmla="*/ 58972 w 132231"/>
                  <a:gd name="connsiteY3" fmla="*/ 98204 h 98204"/>
                  <a:gd name="connsiteX4" fmla="*/ 0 w 132231"/>
                  <a:gd name="connsiteY4" fmla="*/ 49102 h 98204"/>
                  <a:gd name="connsiteX0" fmla="*/ 27 w 132258"/>
                  <a:gd name="connsiteY0" fmla="*/ 49102 h 102967"/>
                  <a:gd name="connsiteX1" fmla="*/ 58999 w 132258"/>
                  <a:gd name="connsiteY1" fmla="*/ 0 h 102967"/>
                  <a:gd name="connsiteX2" fmla="*/ 132258 w 132258"/>
                  <a:gd name="connsiteY2" fmla="*/ 49102 h 102967"/>
                  <a:gd name="connsiteX3" fmla="*/ 66143 w 132258"/>
                  <a:gd name="connsiteY3" fmla="*/ 102967 h 102967"/>
                  <a:gd name="connsiteX4" fmla="*/ 27 w 132258"/>
                  <a:gd name="connsiteY4" fmla="*/ 49102 h 102967"/>
                  <a:gd name="connsiteX0" fmla="*/ 27 w 137660"/>
                  <a:gd name="connsiteY0" fmla="*/ 49102 h 103927"/>
                  <a:gd name="connsiteX1" fmla="*/ 58999 w 137660"/>
                  <a:gd name="connsiteY1" fmla="*/ 0 h 103927"/>
                  <a:gd name="connsiteX2" fmla="*/ 132258 w 137660"/>
                  <a:gd name="connsiteY2" fmla="*/ 49102 h 103927"/>
                  <a:gd name="connsiteX3" fmla="*/ 127496 w 137660"/>
                  <a:gd name="connsiteY3" fmla="*/ 81110 h 103927"/>
                  <a:gd name="connsiteX4" fmla="*/ 66143 w 137660"/>
                  <a:gd name="connsiteY4" fmla="*/ 102967 h 103927"/>
                  <a:gd name="connsiteX5" fmla="*/ 27 w 137660"/>
                  <a:gd name="connsiteY5" fmla="*/ 49102 h 103927"/>
                  <a:gd name="connsiteX0" fmla="*/ 0 w 137633"/>
                  <a:gd name="connsiteY0" fmla="*/ 53864 h 108689"/>
                  <a:gd name="connsiteX1" fmla="*/ 66115 w 137633"/>
                  <a:gd name="connsiteY1" fmla="*/ 0 h 108689"/>
                  <a:gd name="connsiteX2" fmla="*/ 132231 w 137633"/>
                  <a:gd name="connsiteY2" fmla="*/ 53864 h 108689"/>
                  <a:gd name="connsiteX3" fmla="*/ 127469 w 137633"/>
                  <a:gd name="connsiteY3" fmla="*/ 85872 h 108689"/>
                  <a:gd name="connsiteX4" fmla="*/ 66116 w 137633"/>
                  <a:gd name="connsiteY4" fmla="*/ 107729 h 108689"/>
                  <a:gd name="connsiteX5" fmla="*/ 0 w 137633"/>
                  <a:gd name="connsiteY5" fmla="*/ 53864 h 108689"/>
                  <a:gd name="connsiteX0" fmla="*/ 0 w 147158"/>
                  <a:gd name="connsiteY0" fmla="*/ 53864 h 108689"/>
                  <a:gd name="connsiteX1" fmla="*/ 75640 w 147158"/>
                  <a:gd name="connsiteY1" fmla="*/ 0 h 108689"/>
                  <a:gd name="connsiteX2" fmla="*/ 141756 w 147158"/>
                  <a:gd name="connsiteY2" fmla="*/ 53864 h 108689"/>
                  <a:gd name="connsiteX3" fmla="*/ 136994 w 147158"/>
                  <a:gd name="connsiteY3" fmla="*/ 85872 h 108689"/>
                  <a:gd name="connsiteX4" fmla="*/ 75641 w 147158"/>
                  <a:gd name="connsiteY4" fmla="*/ 107729 h 108689"/>
                  <a:gd name="connsiteX5" fmla="*/ 0 w 147158"/>
                  <a:gd name="connsiteY5" fmla="*/ 53864 h 108689"/>
                  <a:gd name="connsiteX0" fmla="*/ 0 w 140122"/>
                  <a:gd name="connsiteY0" fmla="*/ 23653 h 111877"/>
                  <a:gd name="connsiteX1" fmla="*/ 68604 w 140122"/>
                  <a:gd name="connsiteY1" fmla="*/ 1449 h 111877"/>
                  <a:gd name="connsiteX2" fmla="*/ 134720 w 140122"/>
                  <a:gd name="connsiteY2" fmla="*/ 55313 h 111877"/>
                  <a:gd name="connsiteX3" fmla="*/ 129958 w 140122"/>
                  <a:gd name="connsiteY3" fmla="*/ 87321 h 111877"/>
                  <a:gd name="connsiteX4" fmla="*/ 68605 w 140122"/>
                  <a:gd name="connsiteY4" fmla="*/ 109178 h 111877"/>
                  <a:gd name="connsiteX5" fmla="*/ 0 w 140122"/>
                  <a:gd name="connsiteY5" fmla="*/ 23653 h 111877"/>
                  <a:gd name="connsiteX0" fmla="*/ 298 w 140420"/>
                  <a:gd name="connsiteY0" fmla="*/ 37091 h 125315"/>
                  <a:gd name="connsiteX1" fmla="*/ 97045 w 140420"/>
                  <a:gd name="connsiteY1" fmla="*/ 816 h 125315"/>
                  <a:gd name="connsiteX2" fmla="*/ 135018 w 140420"/>
                  <a:gd name="connsiteY2" fmla="*/ 68751 h 125315"/>
                  <a:gd name="connsiteX3" fmla="*/ 130256 w 140420"/>
                  <a:gd name="connsiteY3" fmla="*/ 100759 h 125315"/>
                  <a:gd name="connsiteX4" fmla="*/ 68903 w 140420"/>
                  <a:gd name="connsiteY4" fmla="*/ 122616 h 125315"/>
                  <a:gd name="connsiteX5" fmla="*/ 298 w 140420"/>
                  <a:gd name="connsiteY5" fmla="*/ 37091 h 1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20" h="125315">
                    <a:moveTo>
                      <a:pt x="298" y="37091"/>
                    </a:moveTo>
                    <a:cubicBezTo>
                      <a:pt x="4988" y="16791"/>
                      <a:pt x="74592" y="-4461"/>
                      <a:pt x="97045" y="816"/>
                    </a:cubicBezTo>
                    <a:cubicBezTo>
                      <a:pt x="119498" y="6093"/>
                      <a:pt x="125983" y="55630"/>
                      <a:pt x="135018" y="68751"/>
                    </a:cubicBezTo>
                    <a:cubicBezTo>
                      <a:pt x="144053" y="81872"/>
                      <a:pt x="141275" y="91782"/>
                      <a:pt x="130256" y="100759"/>
                    </a:cubicBezTo>
                    <a:cubicBezTo>
                      <a:pt x="119237" y="109737"/>
                      <a:pt x="90563" y="133227"/>
                      <a:pt x="68903" y="122616"/>
                    </a:cubicBezTo>
                    <a:cubicBezTo>
                      <a:pt x="47243" y="112005"/>
                      <a:pt x="-4392" y="57391"/>
                      <a:pt x="298" y="37091"/>
                    </a:cubicBezTo>
                    <a:close/>
                  </a:path>
                </a:pathLst>
              </a:custGeom>
              <a:solidFill>
                <a:srgbClr val="FF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991CA32-2E3B-49AE-8097-DE8763088FA4}"/>
                </a:ext>
              </a:extLst>
            </p:cNvPr>
            <p:cNvSpPr/>
            <p:nvPr/>
          </p:nvSpPr>
          <p:spPr>
            <a:xfrm rot="241032">
              <a:off x="4218282" y="4638139"/>
              <a:ext cx="197895" cy="140418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F8486208-AFC2-4FA3-A05E-1B4FF636DFD5}"/>
                </a:ext>
              </a:extLst>
            </p:cNvPr>
            <p:cNvGrpSpPr/>
            <p:nvPr/>
          </p:nvGrpSpPr>
          <p:grpSpPr>
            <a:xfrm rot="20943504" flipH="1">
              <a:off x="5439008" y="1884462"/>
              <a:ext cx="258743" cy="591668"/>
              <a:chOff x="6044718" y="3792347"/>
              <a:chExt cx="795969" cy="1820144"/>
            </a:xfrm>
          </p:grpSpPr>
          <p:sp>
            <p:nvSpPr>
              <p:cNvPr id="441" name="Freeform 190">
                <a:extLst>
                  <a:ext uri="{FF2B5EF4-FFF2-40B4-BE49-F238E27FC236}">
                    <a16:creationId xmlns:a16="http://schemas.microsoft.com/office/drawing/2014/main" id="{B15B54F5-853B-475F-B052-C21940DB6532}"/>
                  </a:ext>
                </a:extLst>
              </p:cNvPr>
              <p:cNvSpPr/>
              <p:nvPr/>
            </p:nvSpPr>
            <p:spPr>
              <a:xfrm>
                <a:off x="6044718" y="3792347"/>
                <a:ext cx="795969" cy="1820144"/>
              </a:xfrm>
              <a:custGeom>
                <a:avLst/>
                <a:gdLst>
                  <a:gd name="connsiteX0" fmla="*/ 565632 w 792843"/>
                  <a:gd name="connsiteY0" fmla="*/ 3688 h 1820257"/>
                  <a:gd name="connsiteX1" fmla="*/ 768832 w 792843"/>
                  <a:gd name="connsiteY1" fmla="*/ 111638 h 1820257"/>
                  <a:gd name="connsiteX2" fmla="*/ 778357 w 792843"/>
                  <a:gd name="connsiteY2" fmla="*/ 422788 h 1820257"/>
                  <a:gd name="connsiteX3" fmla="*/ 673582 w 792843"/>
                  <a:gd name="connsiteY3" fmla="*/ 730763 h 1820257"/>
                  <a:gd name="connsiteX4" fmla="*/ 632307 w 792843"/>
                  <a:gd name="connsiteY4" fmla="*/ 1121288 h 1820257"/>
                  <a:gd name="connsiteX5" fmla="*/ 635482 w 792843"/>
                  <a:gd name="connsiteY5" fmla="*/ 1622938 h 1820257"/>
                  <a:gd name="connsiteX6" fmla="*/ 435457 w 792843"/>
                  <a:gd name="connsiteY6" fmla="*/ 1810263 h 1820257"/>
                  <a:gd name="connsiteX7" fmla="*/ 162407 w 792843"/>
                  <a:gd name="connsiteY7" fmla="*/ 1772163 h 1820257"/>
                  <a:gd name="connsiteX8" fmla="*/ 19532 w 792843"/>
                  <a:gd name="connsiteY8" fmla="*/ 1581663 h 1820257"/>
                  <a:gd name="connsiteX9" fmla="*/ 482 w 792843"/>
                  <a:gd name="connsiteY9" fmla="*/ 1302263 h 1820257"/>
                  <a:gd name="connsiteX10" fmla="*/ 10007 w 792843"/>
                  <a:gd name="connsiteY10" fmla="*/ 1032388 h 1820257"/>
                  <a:gd name="connsiteX11" fmla="*/ 54457 w 792843"/>
                  <a:gd name="connsiteY11" fmla="*/ 718063 h 1820257"/>
                  <a:gd name="connsiteX12" fmla="*/ 124307 w 792843"/>
                  <a:gd name="connsiteY12" fmla="*/ 422788 h 1820257"/>
                  <a:gd name="connsiteX13" fmla="*/ 197332 w 792843"/>
                  <a:gd name="connsiteY13" fmla="*/ 175138 h 1820257"/>
                  <a:gd name="connsiteX14" fmla="*/ 343382 w 792843"/>
                  <a:gd name="connsiteY14" fmla="*/ 38613 h 1820257"/>
                  <a:gd name="connsiteX15" fmla="*/ 565632 w 792843"/>
                  <a:gd name="connsiteY15" fmla="*/ 3688 h 1820257"/>
                  <a:gd name="connsiteX0" fmla="*/ 565632 w 804018"/>
                  <a:gd name="connsiteY0" fmla="*/ 3688 h 1820257"/>
                  <a:gd name="connsiteX1" fmla="*/ 768832 w 804018"/>
                  <a:gd name="connsiteY1" fmla="*/ 111638 h 1820257"/>
                  <a:gd name="connsiteX2" fmla="*/ 803757 w 804018"/>
                  <a:gd name="connsiteY2" fmla="*/ 264038 h 1820257"/>
                  <a:gd name="connsiteX3" fmla="*/ 778357 w 804018"/>
                  <a:gd name="connsiteY3" fmla="*/ 422788 h 1820257"/>
                  <a:gd name="connsiteX4" fmla="*/ 673582 w 804018"/>
                  <a:gd name="connsiteY4" fmla="*/ 730763 h 1820257"/>
                  <a:gd name="connsiteX5" fmla="*/ 632307 w 804018"/>
                  <a:gd name="connsiteY5" fmla="*/ 1121288 h 1820257"/>
                  <a:gd name="connsiteX6" fmla="*/ 635482 w 804018"/>
                  <a:gd name="connsiteY6" fmla="*/ 1622938 h 1820257"/>
                  <a:gd name="connsiteX7" fmla="*/ 435457 w 804018"/>
                  <a:gd name="connsiteY7" fmla="*/ 1810263 h 1820257"/>
                  <a:gd name="connsiteX8" fmla="*/ 162407 w 804018"/>
                  <a:gd name="connsiteY8" fmla="*/ 1772163 h 1820257"/>
                  <a:gd name="connsiteX9" fmla="*/ 19532 w 804018"/>
                  <a:gd name="connsiteY9" fmla="*/ 1581663 h 1820257"/>
                  <a:gd name="connsiteX10" fmla="*/ 482 w 804018"/>
                  <a:gd name="connsiteY10" fmla="*/ 1302263 h 1820257"/>
                  <a:gd name="connsiteX11" fmla="*/ 10007 w 804018"/>
                  <a:gd name="connsiteY11" fmla="*/ 1032388 h 1820257"/>
                  <a:gd name="connsiteX12" fmla="*/ 54457 w 804018"/>
                  <a:gd name="connsiteY12" fmla="*/ 718063 h 1820257"/>
                  <a:gd name="connsiteX13" fmla="*/ 124307 w 804018"/>
                  <a:gd name="connsiteY13" fmla="*/ 422788 h 1820257"/>
                  <a:gd name="connsiteX14" fmla="*/ 197332 w 804018"/>
                  <a:gd name="connsiteY14" fmla="*/ 175138 h 1820257"/>
                  <a:gd name="connsiteX15" fmla="*/ 343382 w 804018"/>
                  <a:gd name="connsiteY15" fmla="*/ 38613 h 1820257"/>
                  <a:gd name="connsiteX16" fmla="*/ 565632 w 804018"/>
                  <a:gd name="connsiteY16" fmla="*/ 3688 h 1820257"/>
                  <a:gd name="connsiteX0" fmla="*/ 565632 w 800962"/>
                  <a:gd name="connsiteY0" fmla="*/ 3688 h 1820257"/>
                  <a:gd name="connsiteX1" fmla="*/ 768832 w 800962"/>
                  <a:gd name="connsiteY1" fmla="*/ 111638 h 1820257"/>
                  <a:gd name="connsiteX2" fmla="*/ 800582 w 800962"/>
                  <a:gd name="connsiteY2" fmla="*/ 286263 h 1820257"/>
                  <a:gd name="connsiteX3" fmla="*/ 778357 w 800962"/>
                  <a:gd name="connsiteY3" fmla="*/ 422788 h 1820257"/>
                  <a:gd name="connsiteX4" fmla="*/ 673582 w 800962"/>
                  <a:gd name="connsiteY4" fmla="*/ 730763 h 1820257"/>
                  <a:gd name="connsiteX5" fmla="*/ 632307 w 800962"/>
                  <a:gd name="connsiteY5" fmla="*/ 1121288 h 1820257"/>
                  <a:gd name="connsiteX6" fmla="*/ 635482 w 800962"/>
                  <a:gd name="connsiteY6" fmla="*/ 1622938 h 1820257"/>
                  <a:gd name="connsiteX7" fmla="*/ 435457 w 800962"/>
                  <a:gd name="connsiteY7" fmla="*/ 1810263 h 1820257"/>
                  <a:gd name="connsiteX8" fmla="*/ 162407 w 800962"/>
                  <a:gd name="connsiteY8" fmla="*/ 1772163 h 1820257"/>
                  <a:gd name="connsiteX9" fmla="*/ 19532 w 800962"/>
                  <a:gd name="connsiteY9" fmla="*/ 1581663 h 1820257"/>
                  <a:gd name="connsiteX10" fmla="*/ 482 w 800962"/>
                  <a:gd name="connsiteY10" fmla="*/ 1302263 h 1820257"/>
                  <a:gd name="connsiteX11" fmla="*/ 10007 w 800962"/>
                  <a:gd name="connsiteY11" fmla="*/ 1032388 h 1820257"/>
                  <a:gd name="connsiteX12" fmla="*/ 54457 w 800962"/>
                  <a:gd name="connsiteY12" fmla="*/ 718063 h 1820257"/>
                  <a:gd name="connsiteX13" fmla="*/ 124307 w 800962"/>
                  <a:gd name="connsiteY13" fmla="*/ 422788 h 1820257"/>
                  <a:gd name="connsiteX14" fmla="*/ 197332 w 800962"/>
                  <a:gd name="connsiteY14" fmla="*/ 175138 h 1820257"/>
                  <a:gd name="connsiteX15" fmla="*/ 343382 w 800962"/>
                  <a:gd name="connsiteY15" fmla="*/ 38613 h 1820257"/>
                  <a:gd name="connsiteX16" fmla="*/ 565632 w 800962"/>
                  <a:gd name="connsiteY16" fmla="*/ 3688 h 1820257"/>
                  <a:gd name="connsiteX0" fmla="*/ 565632 w 800962"/>
                  <a:gd name="connsiteY0" fmla="*/ 3688 h 1818879"/>
                  <a:gd name="connsiteX1" fmla="*/ 768832 w 800962"/>
                  <a:gd name="connsiteY1" fmla="*/ 111638 h 1818879"/>
                  <a:gd name="connsiteX2" fmla="*/ 800582 w 800962"/>
                  <a:gd name="connsiteY2" fmla="*/ 286263 h 1818879"/>
                  <a:gd name="connsiteX3" fmla="*/ 778357 w 800962"/>
                  <a:gd name="connsiteY3" fmla="*/ 422788 h 1818879"/>
                  <a:gd name="connsiteX4" fmla="*/ 673582 w 800962"/>
                  <a:gd name="connsiteY4" fmla="*/ 730763 h 1818879"/>
                  <a:gd name="connsiteX5" fmla="*/ 632307 w 800962"/>
                  <a:gd name="connsiteY5" fmla="*/ 1121288 h 1818879"/>
                  <a:gd name="connsiteX6" fmla="*/ 635482 w 800962"/>
                  <a:gd name="connsiteY6" fmla="*/ 1641988 h 1818879"/>
                  <a:gd name="connsiteX7" fmla="*/ 435457 w 800962"/>
                  <a:gd name="connsiteY7" fmla="*/ 1810263 h 1818879"/>
                  <a:gd name="connsiteX8" fmla="*/ 162407 w 800962"/>
                  <a:gd name="connsiteY8" fmla="*/ 1772163 h 1818879"/>
                  <a:gd name="connsiteX9" fmla="*/ 19532 w 800962"/>
                  <a:gd name="connsiteY9" fmla="*/ 1581663 h 1818879"/>
                  <a:gd name="connsiteX10" fmla="*/ 482 w 800962"/>
                  <a:gd name="connsiteY10" fmla="*/ 1302263 h 1818879"/>
                  <a:gd name="connsiteX11" fmla="*/ 10007 w 800962"/>
                  <a:gd name="connsiteY11" fmla="*/ 1032388 h 1818879"/>
                  <a:gd name="connsiteX12" fmla="*/ 54457 w 800962"/>
                  <a:gd name="connsiteY12" fmla="*/ 718063 h 1818879"/>
                  <a:gd name="connsiteX13" fmla="*/ 124307 w 800962"/>
                  <a:gd name="connsiteY13" fmla="*/ 422788 h 1818879"/>
                  <a:gd name="connsiteX14" fmla="*/ 197332 w 800962"/>
                  <a:gd name="connsiteY14" fmla="*/ 175138 h 1818879"/>
                  <a:gd name="connsiteX15" fmla="*/ 343382 w 800962"/>
                  <a:gd name="connsiteY15" fmla="*/ 38613 h 1818879"/>
                  <a:gd name="connsiteX16" fmla="*/ 565632 w 800962"/>
                  <a:gd name="connsiteY16" fmla="*/ 3688 h 1818879"/>
                  <a:gd name="connsiteX0" fmla="*/ 565632 w 792843"/>
                  <a:gd name="connsiteY0" fmla="*/ 3688 h 1818879"/>
                  <a:gd name="connsiteX1" fmla="*/ 768832 w 792843"/>
                  <a:gd name="connsiteY1" fmla="*/ 111638 h 1818879"/>
                  <a:gd name="connsiteX2" fmla="*/ 778357 w 792843"/>
                  <a:gd name="connsiteY2" fmla="*/ 422788 h 1818879"/>
                  <a:gd name="connsiteX3" fmla="*/ 673582 w 792843"/>
                  <a:gd name="connsiteY3" fmla="*/ 730763 h 1818879"/>
                  <a:gd name="connsiteX4" fmla="*/ 632307 w 792843"/>
                  <a:gd name="connsiteY4" fmla="*/ 1121288 h 1818879"/>
                  <a:gd name="connsiteX5" fmla="*/ 635482 w 792843"/>
                  <a:gd name="connsiteY5" fmla="*/ 1641988 h 1818879"/>
                  <a:gd name="connsiteX6" fmla="*/ 435457 w 792843"/>
                  <a:gd name="connsiteY6" fmla="*/ 1810263 h 1818879"/>
                  <a:gd name="connsiteX7" fmla="*/ 162407 w 792843"/>
                  <a:gd name="connsiteY7" fmla="*/ 1772163 h 1818879"/>
                  <a:gd name="connsiteX8" fmla="*/ 19532 w 792843"/>
                  <a:gd name="connsiteY8" fmla="*/ 1581663 h 1818879"/>
                  <a:gd name="connsiteX9" fmla="*/ 482 w 792843"/>
                  <a:gd name="connsiteY9" fmla="*/ 1302263 h 1818879"/>
                  <a:gd name="connsiteX10" fmla="*/ 10007 w 792843"/>
                  <a:gd name="connsiteY10" fmla="*/ 1032388 h 1818879"/>
                  <a:gd name="connsiteX11" fmla="*/ 54457 w 792843"/>
                  <a:gd name="connsiteY11" fmla="*/ 718063 h 1818879"/>
                  <a:gd name="connsiteX12" fmla="*/ 124307 w 792843"/>
                  <a:gd name="connsiteY12" fmla="*/ 422788 h 1818879"/>
                  <a:gd name="connsiteX13" fmla="*/ 197332 w 792843"/>
                  <a:gd name="connsiteY13" fmla="*/ 175138 h 1818879"/>
                  <a:gd name="connsiteX14" fmla="*/ 343382 w 792843"/>
                  <a:gd name="connsiteY14" fmla="*/ 38613 h 1818879"/>
                  <a:gd name="connsiteX15" fmla="*/ 565632 w 792843"/>
                  <a:gd name="connsiteY15" fmla="*/ 3688 h 1818879"/>
                  <a:gd name="connsiteX0" fmla="*/ 565632 w 807887"/>
                  <a:gd name="connsiteY0" fmla="*/ 6031 h 1821222"/>
                  <a:gd name="connsiteX1" fmla="*/ 791057 w 807887"/>
                  <a:gd name="connsiteY1" fmla="*/ 148906 h 1821222"/>
                  <a:gd name="connsiteX2" fmla="*/ 778357 w 807887"/>
                  <a:gd name="connsiteY2" fmla="*/ 425131 h 1821222"/>
                  <a:gd name="connsiteX3" fmla="*/ 673582 w 807887"/>
                  <a:gd name="connsiteY3" fmla="*/ 733106 h 1821222"/>
                  <a:gd name="connsiteX4" fmla="*/ 632307 w 807887"/>
                  <a:gd name="connsiteY4" fmla="*/ 1123631 h 1821222"/>
                  <a:gd name="connsiteX5" fmla="*/ 635482 w 807887"/>
                  <a:gd name="connsiteY5" fmla="*/ 1644331 h 1821222"/>
                  <a:gd name="connsiteX6" fmla="*/ 435457 w 807887"/>
                  <a:gd name="connsiteY6" fmla="*/ 1812606 h 1821222"/>
                  <a:gd name="connsiteX7" fmla="*/ 162407 w 807887"/>
                  <a:gd name="connsiteY7" fmla="*/ 1774506 h 1821222"/>
                  <a:gd name="connsiteX8" fmla="*/ 19532 w 807887"/>
                  <a:gd name="connsiteY8" fmla="*/ 1584006 h 1821222"/>
                  <a:gd name="connsiteX9" fmla="*/ 482 w 807887"/>
                  <a:gd name="connsiteY9" fmla="*/ 1304606 h 1821222"/>
                  <a:gd name="connsiteX10" fmla="*/ 10007 w 807887"/>
                  <a:gd name="connsiteY10" fmla="*/ 1034731 h 1821222"/>
                  <a:gd name="connsiteX11" fmla="*/ 54457 w 807887"/>
                  <a:gd name="connsiteY11" fmla="*/ 720406 h 1821222"/>
                  <a:gd name="connsiteX12" fmla="*/ 124307 w 807887"/>
                  <a:gd name="connsiteY12" fmla="*/ 425131 h 1821222"/>
                  <a:gd name="connsiteX13" fmla="*/ 197332 w 807887"/>
                  <a:gd name="connsiteY13" fmla="*/ 177481 h 1821222"/>
                  <a:gd name="connsiteX14" fmla="*/ 343382 w 807887"/>
                  <a:gd name="connsiteY14" fmla="*/ 40956 h 1821222"/>
                  <a:gd name="connsiteX15" fmla="*/ 565632 w 807887"/>
                  <a:gd name="connsiteY15" fmla="*/ 6031 h 1821222"/>
                  <a:gd name="connsiteX0" fmla="*/ 565632 w 794700"/>
                  <a:gd name="connsiteY0" fmla="*/ 4953 h 1820144"/>
                  <a:gd name="connsiteX1" fmla="*/ 772007 w 794700"/>
                  <a:gd name="connsiteY1" fmla="*/ 131953 h 1820144"/>
                  <a:gd name="connsiteX2" fmla="*/ 778357 w 794700"/>
                  <a:gd name="connsiteY2" fmla="*/ 424053 h 1820144"/>
                  <a:gd name="connsiteX3" fmla="*/ 673582 w 794700"/>
                  <a:gd name="connsiteY3" fmla="*/ 732028 h 1820144"/>
                  <a:gd name="connsiteX4" fmla="*/ 632307 w 794700"/>
                  <a:gd name="connsiteY4" fmla="*/ 1122553 h 1820144"/>
                  <a:gd name="connsiteX5" fmla="*/ 635482 w 794700"/>
                  <a:gd name="connsiteY5" fmla="*/ 1643253 h 1820144"/>
                  <a:gd name="connsiteX6" fmla="*/ 435457 w 794700"/>
                  <a:gd name="connsiteY6" fmla="*/ 1811528 h 1820144"/>
                  <a:gd name="connsiteX7" fmla="*/ 162407 w 794700"/>
                  <a:gd name="connsiteY7" fmla="*/ 1773428 h 1820144"/>
                  <a:gd name="connsiteX8" fmla="*/ 19532 w 794700"/>
                  <a:gd name="connsiteY8" fmla="*/ 1582928 h 1820144"/>
                  <a:gd name="connsiteX9" fmla="*/ 482 w 794700"/>
                  <a:gd name="connsiteY9" fmla="*/ 1303528 h 1820144"/>
                  <a:gd name="connsiteX10" fmla="*/ 10007 w 794700"/>
                  <a:gd name="connsiteY10" fmla="*/ 1033653 h 1820144"/>
                  <a:gd name="connsiteX11" fmla="*/ 54457 w 794700"/>
                  <a:gd name="connsiteY11" fmla="*/ 719328 h 1820144"/>
                  <a:gd name="connsiteX12" fmla="*/ 124307 w 794700"/>
                  <a:gd name="connsiteY12" fmla="*/ 424053 h 1820144"/>
                  <a:gd name="connsiteX13" fmla="*/ 197332 w 794700"/>
                  <a:gd name="connsiteY13" fmla="*/ 176403 h 1820144"/>
                  <a:gd name="connsiteX14" fmla="*/ 343382 w 794700"/>
                  <a:gd name="connsiteY14" fmla="*/ 39878 h 1820144"/>
                  <a:gd name="connsiteX15" fmla="*/ 565632 w 794700"/>
                  <a:gd name="connsiteY15" fmla="*/ 4953 h 1820144"/>
                  <a:gd name="connsiteX0" fmla="*/ 565632 w 803913"/>
                  <a:gd name="connsiteY0" fmla="*/ 4953 h 1820144"/>
                  <a:gd name="connsiteX1" fmla="*/ 772007 w 803913"/>
                  <a:gd name="connsiteY1" fmla="*/ 131953 h 1820144"/>
                  <a:gd name="connsiteX2" fmla="*/ 778357 w 803913"/>
                  <a:gd name="connsiteY2" fmla="*/ 424053 h 1820144"/>
                  <a:gd name="connsiteX3" fmla="*/ 673582 w 803913"/>
                  <a:gd name="connsiteY3" fmla="*/ 732028 h 1820144"/>
                  <a:gd name="connsiteX4" fmla="*/ 632307 w 803913"/>
                  <a:gd name="connsiteY4" fmla="*/ 1122553 h 1820144"/>
                  <a:gd name="connsiteX5" fmla="*/ 635482 w 803913"/>
                  <a:gd name="connsiteY5" fmla="*/ 1643253 h 1820144"/>
                  <a:gd name="connsiteX6" fmla="*/ 435457 w 803913"/>
                  <a:gd name="connsiteY6" fmla="*/ 1811528 h 1820144"/>
                  <a:gd name="connsiteX7" fmla="*/ 162407 w 803913"/>
                  <a:gd name="connsiteY7" fmla="*/ 1773428 h 1820144"/>
                  <a:gd name="connsiteX8" fmla="*/ 19532 w 803913"/>
                  <a:gd name="connsiteY8" fmla="*/ 1582928 h 1820144"/>
                  <a:gd name="connsiteX9" fmla="*/ 482 w 803913"/>
                  <a:gd name="connsiteY9" fmla="*/ 1303528 h 1820144"/>
                  <a:gd name="connsiteX10" fmla="*/ 10007 w 803913"/>
                  <a:gd name="connsiteY10" fmla="*/ 1033653 h 1820144"/>
                  <a:gd name="connsiteX11" fmla="*/ 54457 w 803913"/>
                  <a:gd name="connsiteY11" fmla="*/ 719328 h 1820144"/>
                  <a:gd name="connsiteX12" fmla="*/ 124307 w 803913"/>
                  <a:gd name="connsiteY12" fmla="*/ 424053 h 1820144"/>
                  <a:gd name="connsiteX13" fmla="*/ 197332 w 803913"/>
                  <a:gd name="connsiteY13" fmla="*/ 176403 h 1820144"/>
                  <a:gd name="connsiteX14" fmla="*/ 343382 w 803913"/>
                  <a:gd name="connsiteY14" fmla="*/ 39878 h 1820144"/>
                  <a:gd name="connsiteX15" fmla="*/ 565632 w 803913"/>
                  <a:gd name="connsiteY15" fmla="*/ 4953 h 1820144"/>
                  <a:gd name="connsiteX0" fmla="*/ 565632 w 795969"/>
                  <a:gd name="connsiteY0" fmla="*/ 4953 h 1820144"/>
                  <a:gd name="connsiteX1" fmla="*/ 772007 w 795969"/>
                  <a:gd name="connsiteY1" fmla="*/ 131953 h 1820144"/>
                  <a:gd name="connsiteX2" fmla="*/ 778357 w 795969"/>
                  <a:gd name="connsiteY2" fmla="*/ 424053 h 1820144"/>
                  <a:gd name="connsiteX3" fmla="*/ 673582 w 795969"/>
                  <a:gd name="connsiteY3" fmla="*/ 732028 h 1820144"/>
                  <a:gd name="connsiteX4" fmla="*/ 632307 w 795969"/>
                  <a:gd name="connsiteY4" fmla="*/ 1122553 h 1820144"/>
                  <a:gd name="connsiteX5" fmla="*/ 635482 w 795969"/>
                  <a:gd name="connsiteY5" fmla="*/ 1643253 h 1820144"/>
                  <a:gd name="connsiteX6" fmla="*/ 435457 w 795969"/>
                  <a:gd name="connsiteY6" fmla="*/ 1811528 h 1820144"/>
                  <a:gd name="connsiteX7" fmla="*/ 162407 w 795969"/>
                  <a:gd name="connsiteY7" fmla="*/ 1773428 h 1820144"/>
                  <a:gd name="connsiteX8" fmla="*/ 19532 w 795969"/>
                  <a:gd name="connsiteY8" fmla="*/ 1582928 h 1820144"/>
                  <a:gd name="connsiteX9" fmla="*/ 482 w 795969"/>
                  <a:gd name="connsiteY9" fmla="*/ 1303528 h 1820144"/>
                  <a:gd name="connsiteX10" fmla="*/ 10007 w 795969"/>
                  <a:gd name="connsiteY10" fmla="*/ 1033653 h 1820144"/>
                  <a:gd name="connsiteX11" fmla="*/ 54457 w 795969"/>
                  <a:gd name="connsiteY11" fmla="*/ 719328 h 1820144"/>
                  <a:gd name="connsiteX12" fmla="*/ 124307 w 795969"/>
                  <a:gd name="connsiteY12" fmla="*/ 424053 h 1820144"/>
                  <a:gd name="connsiteX13" fmla="*/ 197332 w 795969"/>
                  <a:gd name="connsiteY13" fmla="*/ 176403 h 1820144"/>
                  <a:gd name="connsiteX14" fmla="*/ 343382 w 795969"/>
                  <a:gd name="connsiteY14" fmla="*/ 39878 h 1820144"/>
                  <a:gd name="connsiteX15" fmla="*/ 565632 w 795969"/>
                  <a:gd name="connsiteY15" fmla="*/ 4953 h 18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969" h="1820144">
                    <a:moveTo>
                      <a:pt x="565632" y="4953"/>
                    </a:moveTo>
                    <a:cubicBezTo>
                      <a:pt x="637069" y="20299"/>
                      <a:pt x="733378" y="65278"/>
                      <a:pt x="772007" y="131953"/>
                    </a:cubicBezTo>
                    <a:cubicBezTo>
                      <a:pt x="810636" y="198628"/>
                      <a:pt x="794761" y="324041"/>
                      <a:pt x="778357" y="424053"/>
                    </a:cubicBezTo>
                    <a:cubicBezTo>
                      <a:pt x="761953" y="524066"/>
                      <a:pt x="697924" y="615611"/>
                      <a:pt x="673582" y="732028"/>
                    </a:cubicBezTo>
                    <a:cubicBezTo>
                      <a:pt x="649240" y="848445"/>
                      <a:pt x="638657" y="970682"/>
                      <a:pt x="632307" y="1122553"/>
                    </a:cubicBezTo>
                    <a:cubicBezTo>
                      <a:pt x="625957" y="1274424"/>
                      <a:pt x="668290" y="1528424"/>
                      <a:pt x="635482" y="1643253"/>
                    </a:cubicBezTo>
                    <a:cubicBezTo>
                      <a:pt x="602674" y="1758082"/>
                      <a:pt x="514303" y="1789832"/>
                      <a:pt x="435457" y="1811528"/>
                    </a:cubicBezTo>
                    <a:cubicBezTo>
                      <a:pt x="356611" y="1833224"/>
                      <a:pt x="231728" y="1811528"/>
                      <a:pt x="162407" y="1773428"/>
                    </a:cubicBezTo>
                    <a:cubicBezTo>
                      <a:pt x="93086" y="1735328"/>
                      <a:pt x="46519" y="1661245"/>
                      <a:pt x="19532" y="1582928"/>
                    </a:cubicBezTo>
                    <a:cubicBezTo>
                      <a:pt x="-7455" y="1504611"/>
                      <a:pt x="2069" y="1395074"/>
                      <a:pt x="482" y="1303528"/>
                    </a:cubicBezTo>
                    <a:cubicBezTo>
                      <a:pt x="-1105" y="1211982"/>
                      <a:pt x="1011" y="1131020"/>
                      <a:pt x="10007" y="1033653"/>
                    </a:cubicBezTo>
                    <a:cubicBezTo>
                      <a:pt x="19003" y="936286"/>
                      <a:pt x="35407" y="820928"/>
                      <a:pt x="54457" y="719328"/>
                    </a:cubicBezTo>
                    <a:cubicBezTo>
                      <a:pt x="73507" y="617728"/>
                      <a:pt x="100495" y="514540"/>
                      <a:pt x="124307" y="424053"/>
                    </a:cubicBezTo>
                    <a:cubicBezTo>
                      <a:pt x="148119" y="333566"/>
                      <a:pt x="160819" y="240432"/>
                      <a:pt x="197332" y="176403"/>
                    </a:cubicBezTo>
                    <a:cubicBezTo>
                      <a:pt x="233844" y="112374"/>
                      <a:pt x="281999" y="67395"/>
                      <a:pt x="343382" y="39878"/>
                    </a:cubicBezTo>
                    <a:cubicBezTo>
                      <a:pt x="404765" y="12361"/>
                      <a:pt x="494195" y="-10393"/>
                      <a:pt x="565632" y="4953"/>
                    </a:cubicBezTo>
                    <a:close/>
                  </a:path>
                </a:pathLst>
              </a:custGeom>
              <a:solidFill>
                <a:srgbClr val="E5AB7F"/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2" name="Freeform 191">
                <a:extLst>
                  <a:ext uri="{FF2B5EF4-FFF2-40B4-BE49-F238E27FC236}">
                    <a16:creationId xmlns:a16="http://schemas.microsoft.com/office/drawing/2014/main" id="{204EB37F-754A-4062-956E-3375B8E8E58E}"/>
                  </a:ext>
                </a:extLst>
              </p:cNvPr>
              <p:cNvSpPr/>
              <p:nvPr/>
            </p:nvSpPr>
            <p:spPr>
              <a:xfrm>
                <a:off x="6109421" y="3882895"/>
                <a:ext cx="666492" cy="1628652"/>
              </a:xfrm>
              <a:custGeom>
                <a:avLst/>
                <a:gdLst>
                  <a:gd name="connsiteX0" fmla="*/ 450129 w 666492"/>
                  <a:gd name="connsiteY0" fmla="*/ 3415 h 1628762"/>
                  <a:gd name="connsiteX1" fmla="*/ 580304 w 666492"/>
                  <a:gd name="connsiteY1" fmla="*/ 12940 h 1628762"/>
                  <a:gd name="connsiteX2" fmla="*/ 662854 w 666492"/>
                  <a:gd name="connsiteY2" fmla="*/ 108190 h 1628762"/>
                  <a:gd name="connsiteX3" fmla="*/ 583479 w 666492"/>
                  <a:gd name="connsiteY3" fmla="*/ 143115 h 1628762"/>
                  <a:gd name="connsiteX4" fmla="*/ 507279 w 666492"/>
                  <a:gd name="connsiteY4" fmla="*/ 178040 h 1628762"/>
                  <a:gd name="connsiteX5" fmla="*/ 513629 w 666492"/>
                  <a:gd name="connsiteY5" fmla="*/ 235190 h 1628762"/>
                  <a:gd name="connsiteX6" fmla="*/ 596179 w 666492"/>
                  <a:gd name="connsiteY6" fmla="*/ 247890 h 1628762"/>
                  <a:gd name="connsiteX7" fmla="*/ 643804 w 666492"/>
                  <a:gd name="connsiteY7" fmla="*/ 193915 h 1628762"/>
                  <a:gd name="connsiteX8" fmla="*/ 666029 w 666492"/>
                  <a:gd name="connsiteY8" fmla="*/ 257415 h 1628762"/>
                  <a:gd name="connsiteX9" fmla="*/ 624754 w 666492"/>
                  <a:gd name="connsiteY9" fmla="*/ 419340 h 1628762"/>
                  <a:gd name="connsiteX10" fmla="*/ 593004 w 666492"/>
                  <a:gd name="connsiteY10" fmla="*/ 482840 h 1628762"/>
                  <a:gd name="connsiteX11" fmla="*/ 561254 w 666492"/>
                  <a:gd name="connsiteY11" fmla="*/ 438390 h 1628762"/>
                  <a:gd name="connsiteX12" fmla="*/ 513629 w 666492"/>
                  <a:gd name="connsiteY12" fmla="*/ 339965 h 1628762"/>
                  <a:gd name="connsiteX13" fmla="*/ 466004 w 666492"/>
                  <a:gd name="connsiteY13" fmla="*/ 368540 h 1628762"/>
                  <a:gd name="connsiteX14" fmla="*/ 491404 w 666492"/>
                  <a:gd name="connsiteY14" fmla="*/ 425690 h 1628762"/>
                  <a:gd name="connsiteX15" fmla="*/ 551729 w 666492"/>
                  <a:gd name="connsiteY15" fmla="*/ 511415 h 1628762"/>
                  <a:gd name="connsiteX16" fmla="*/ 593004 w 666492"/>
                  <a:gd name="connsiteY16" fmla="*/ 549515 h 1628762"/>
                  <a:gd name="connsiteX17" fmla="*/ 570779 w 666492"/>
                  <a:gd name="connsiteY17" fmla="*/ 571740 h 1628762"/>
                  <a:gd name="connsiteX18" fmla="*/ 507279 w 666492"/>
                  <a:gd name="connsiteY18" fmla="*/ 511415 h 1628762"/>
                  <a:gd name="connsiteX19" fmla="*/ 434254 w 666492"/>
                  <a:gd name="connsiteY19" fmla="*/ 520940 h 1628762"/>
                  <a:gd name="connsiteX20" fmla="*/ 412029 w 666492"/>
                  <a:gd name="connsiteY20" fmla="*/ 555865 h 1628762"/>
                  <a:gd name="connsiteX21" fmla="*/ 459654 w 666492"/>
                  <a:gd name="connsiteY21" fmla="*/ 590790 h 1628762"/>
                  <a:gd name="connsiteX22" fmla="*/ 554904 w 666492"/>
                  <a:gd name="connsiteY22" fmla="*/ 600315 h 1628762"/>
                  <a:gd name="connsiteX23" fmla="*/ 564429 w 666492"/>
                  <a:gd name="connsiteY23" fmla="*/ 638415 h 1628762"/>
                  <a:gd name="connsiteX24" fmla="*/ 526329 w 666492"/>
                  <a:gd name="connsiteY24" fmla="*/ 651115 h 1628762"/>
                  <a:gd name="connsiteX25" fmla="*/ 532679 w 666492"/>
                  <a:gd name="connsiteY25" fmla="*/ 708265 h 1628762"/>
                  <a:gd name="connsiteX26" fmla="*/ 504104 w 666492"/>
                  <a:gd name="connsiteY26" fmla="*/ 733665 h 1628762"/>
                  <a:gd name="connsiteX27" fmla="*/ 415204 w 666492"/>
                  <a:gd name="connsiteY27" fmla="*/ 711440 h 1628762"/>
                  <a:gd name="connsiteX28" fmla="*/ 326304 w 666492"/>
                  <a:gd name="connsiteY28" fmla="*/ 724140 h 1628762"/>
                  <a:gd name="connsiteX29" fmla="*/ 256454 w 666492"/>
                  <a:gd name="connsiteY29" fmla="*/ 793990 h 1628762"/>
                  <a:gd name="connsiteX30" fmla="*/ 275504 w 666492"/>
                  <a:gd name="connsiteY30" fmla="*/ 867015 h 1628762"/>
                  <a:gd name="connsiteX31" fmla="*/ 354879 w 666492"/>
                  <a:gd name="connsiteY31" fmla="*/ 838440 h 1628762"/>
                  <a:gd name="connsiteX32" fmla="*/ 392979 w 666492"/>
                  <a:gd name="connsiteY32" fmla="*/ 781290 h 1628762"/>
                  <a:gd name="connsiteX33" fmla="*/ 459654 w 666492"/>
                  <a:gd name="connsiteY33" fmla="*/ 774940 h 1628762"/>
                  <a:gd name="connsiteX34" fmla="*/ 551729 w 666492"/>
                  <a:gd name="connsiteY34" fmla="*/ 790815 h 1628762"/>
                  <a:gd name="connsiteX35" fmla="*/ 523154 w 666492"/>
                  <a:gd name="connsiteY35" fmla="*/ 867015 h 1628762"/>
                  <a:gd name="connsiteX36" fmla="*/ 440604 w 666492"/>
                  <a:gd name="connsiteY36" fmla="*/ 898765 h 1628762"/>
                  <a:gd name="connsiteX37" fmla="*/ 377104 w 666492"/>
                  <a:gd name="connsiteY37" fmla="*/ 889240 h 1628762"/>
                  <a:gd name="connsiteX38" fmla="*/ 323129 w 666492"/>
                  <a:gd name="connsiteY38" fmla="*/ 940040 h 1628762"/>
                  <a:gd name="connsiteX39" fmla="*/ 373929 w 666492"/>
                  <a:gd name="connsiteY39" fmla="*/ 974965 h 1628762"/>
                  <a:gd name="connsiteX40" fmla="*/ 437429 w 666492"/>
                  <a:gd name="connsiteY40" fmla="*/ 955915 h 1628762"/>
                  <a:gd name="connsiteX41" fmla="*/ 500929 w 666492"/>
                  <a:gd name="connsiteY41" fmla="*/ 940040 h 1628762"/>
                  <a:gd name="connsiteX42" fmla="*/ 516804 w 666492"/>
                  <a:gd name="connsiteY42" fmla="*/ 1013065 h 1628762"/>
                  <a:gd name="connsiteX43" fmla="*/ 504104 w 666492"/>
                  <a:gd name="connsiteY43" fmla="*/ 1101965 h 1628762"/>
                  <a:gd name="connsiteX44" fmla="*/ 431079 w 666492"/>
                  <a:gd name="connsiteY44" fmla="*/ 1114665 h 1628762"/>
                  <a:gd name="connsiteX45" fmla="*/ 329479 w 666492"/>
                  <a:gd name="connsiteY45" fmla="*/ 1070215 h 1628762"/>
                  <a:gd name="connsiteX46" fmla="*/ 272329 w 666492"/>
                  <a:gd name="connsiteY46" fmla="*/ 1051165 h 1628762"/>
                  <a:gd name="connsiteX47" fmla="*/ 243754 w 666492"/>
                  <a:gd name="connsiteY47" fmla="*/ 1114665 h 1628762"/>
                  <a:gd name="connsiteX48" fmla="*/ 339004 w 666492"/>
                  <a:gd name="connsiteY48" fmla="*/ 1140065 h 1628762"/>
                  <a:gd name="connsiteX49" fmla="*/ 453304 w 666492"/>
                  <a:gd name="connsiteY49" fmla="*/ 1159115 h 1628762"/>
                  <a:gd name="connsiteX50" fmla="*/ 519979 w 666492"/>
                  <a:gd name="connsiteY50" fmla="*/ 1235315 h 1628762"/>
                  <a:gd name="connsiteX51" fmla="*/ 542204 w 666492"/>
                  <a:gd name="connsiteY51" fmla="*/ 1298815 h 1628762"/>
                  <a:gd name="connsiteX52" fmla="*/ 516804 w 666492"/>
                  <a:gd name="connsiteY52" fmla="*/ 1324215 h 1628762"/>
                  <a:gd name="connsiteX53" fmla="*/ 443779 w 666492"/>
                  <a:gd name="connsiteY53" fmla="*/ 1273415 h 1628762"/>
                  <a:gd name="connsiteX54" fmla="*/ 370754 w 666492"/>
                  <a:gd name="connsiteY54" fmla="*/ 1219440 h 1628762"/>
                  <a:gd name="connsiteX55" fmla="*/ 332654 w 666492"/>
                  <a:gd name="connsiteY55" fmla="*/ 1222615 h 1628762"/>
                  <a:gd name="connsiteX56" fmla="*/ 370754 w 666492"/>
                  <a:gd name="connsiteY56" fmla="*/ 1270240 h 1628762"/>
                  <a:gd name="connsiteX57" fmla="*/ 456479 w 666492"/>
                  <a:gd name="connsiteY57" fmla="*/ 1330565 h 1628762"/>
                  <a:gd name="connsiteX58" fmla="*/ 523154 w 666492"/>
                  <a:gd name="connsiteY58" fmla="*/ 1416290 h 1628762"/>
                  <a:gd name="connsiteX59" fmla="*/ 507279 w 666492"/>
                  <a:gd name="connsiteY59" fmla="*/ 1502015 h 1628762"/>
                  <a:gd name="connsiteX60" fmla="*/ 443779 w 666492"/>
                  <a:gd name="connsiteY60" fmla="*/ 1451215 h 1628762"/>
                  <a:gd name="connsiteX61" fmla="*/ 370754 w 666492"/>
                  <a:gd name="connsiteY61" fmla="*/ 1336915 h 1628762"/>
                  <a:gd name="connsiteX62" fmla="*/ 278679 w 666492"/>
                  <a:gd name="connsiteY62" fmla="*/ 1267065 h 1628762"/>
                  <a:gd name="connsiteX63" fmla="*/ 253279 w 666492"/>
                  <a:gd name="connsiteY63" fmla="*/ 1295640 h 1628762"/>
                  <a:gd name="connsiteX64" fmla="*/ 304079 w 666492"/>
                  <a:gd name="connsiteY64" fmla="*/ 1381365 h 1628762"/>
                  <a:gd name="connsiteX65" fmla="*/ 415204 w 666492"/>
                  <a:gd name="connsiteY65" fmla="*/ 1489315 h 1628762"/>
                  <a:gd name="connsiteX66" fmla="*/ 462829 w 666492"/>
                  <a:gd name="connsiteY66" fmla="*/ 1571865 h 1628762"/>
                  <a:gd name="connsiteX67" fmla="*/ 446954 w 666492"/>
                  <a:gd name="connsiteY67" fmla="*/ 1594090 h 1628762"/>
                  <a:gd name="connsiteX68" fmla="*/ 348529 w 666492"/>
                  <a:gd name="connsiteY68" fmla="*/ 1625840 h 1628762"/>
                  <a:gd name="connsiteX69" fmla="*/ 180254 w 666492"/>
                  <a:gd name="connsiteY69" fmla="*/ 1622665 h 1628762"/>
                  <a:gd name="connsiteX70" fmla="*/ 56429 w 666492"/>
                  <a:gd name="connsiteY70" fmla="*/ 1584565 h 1628762"/>
                  <a:gd name="connsiteX71" fmla="*/ 40554 w 666492"/>
                  <a:gd name="connsiteY71" fmla="*/ 1521065 h 1628762"/>
                  <a:gd name="connsiteX72" fmla="*/ 94529 w 666492"/>
                  <a:gd name="connsiteY72" fmla="*/ 1482965 h 1628762"/>
                  <a:gd name="connsiteX73" fmla="*/ 158029 w 666492"/>
                  <a:gd name="connsiteY73" fmla="*/ 1505190 h 1628762"/>
                  <a:gd name="connsiteX74" fmla="*/ 189779 w 666492"/>
                  <a:gd name="connsiteY74" fmla="*/ 1432165 h 1628762"/>
                  <a:gd name="connsiteX75" fmla="*/ 132629 w 666492"/>
                  <a:gd name="connsiteY75" fmla="*/ 1381365 h 1628762"/>
                  <a:gd name="connsiteX76" fmla="*/ 75479 w 666492"/>
                  <a:gd name="connsiteY76" fmla="*/ 1409940 h 1628762"/>
                  <a:gd name="connsiteX77" fmla="*/ 46904 w 666492"/>
                  <a:gd name="connsiteY77" fmla="*/ 1454390 h 1628762"/>
                  <a:gd name="connsiteX78" fmla="*/ 8804 w 666492"/>
                  <a:gd name="connsiteY78" fmla="*/ 1425815 h 1628762"/>
                  <a:gd name="connsiteX79" fmla="*/ 2454 w 666492"/>
                  <a:gd name="connsiteY79" fmla="*/ 1282940 h 1628762"/>
                  <a:gd name="connsiteX80" fmla="*/ 21504 w 666492"/>
                  <a:gd name="connsiteY80" fmla="*/ 1174990 h 1628762"/>
                  <a:gd name="connsiteX81" fmla="*/ 69129 w 666492"/>
                  <a:gd name="connsiteY81" fmla="*/ 1248015 h 1628762"/>
                  <a:gd name="connsiteX82" fmla="*/ 142154 w 666492"/>
                  <a:gd name="connsiteY82" fmla="*/ 1311515 h 1628762"/>
                  <a:gd name="connsiteX83" fmla="*/ 180254 w 666492"/>
                  <a:gd name="connsiteY83" fmla="*/ 1260715 h 1628762"/>
                  <a:gd name="connsiteX84" fmla="*/ 100879 w 666492"/>
                  <a:gd name="connsiteY84" fmla="*/ 1174990 h 1628762"/>
                  <a:gd name="connsiteX85" fmla="*/ 5629 w 666492"/>
                  <a:gd name="connsiteY85" fmla="*/ 1089265 h 1628762"/>
                  <a:gd name="connsiteX86" fmla="*/ 18329 w 666492"/>
                  <a:gd name="connsiteY86" fmla="*/ 1063865 h 1628762"/>
                  <a:gd name="connsiteX87" fmla="*/ 78654 w 666492"/>
                  <a:gd name="connsiteY87" fmla="*/ 1140065 h 1628762"/>
                  <a:gd name="connsiteX88" fmla="*/ 161204 w 666492"/>
                  <a:gd name="connsiteY88" fmla="*/ 1121015 h 1628762"/>
                  <a:gd name="connsiteX89" fmla="*/ 186604 w 666492"/>
                  <a:gd name="connsiteY89" fmla="*/ 1089265 h 1628762"/>
                  <a:gd name="connsiteX90" fmla="*/ 148504 w 666492"/>
                  <a:gd name="connsiteY90" fmla="*/ 1047990 h 1628762"/>
                  <a:gd name="connsiteX91" fmla="*/ 53254 w 666492"/>
                  <a:gd name="connsiteY91" fmla="*/ 1057515 h 1628762"/>
                  <a:gd name="connsiteX92" fmla="*/ 11979 w 666492"/>
                  <a:gd name="connsiteY92" fmla="*/ 1032115 h 1628762"/>
                  <a:gd name="connsiteX93" fmla="*/ 34204 w 666492"/>
                  <a:gd name="connsiteY93" fmla="*/ 936865 h 1628762"/>
                  <a:gd name="connsiteX94" fmla="*/ 85004 w 666492"/>
                  <a:gd name="connsiteY94" fmla="*/ 927340 h 1628762"/>
                  <a:gd name="connsiteX95" fmla="*/ 183429 w 666492"/>
                  <a:gd name="connsiteY95" fmla="*/ 949565 h 1628762"/>
                  <a:gd name="connsiteX96" fmla="*/ 269154 w 666492"/>
                  <a:gd name="connsiteY96" fmla="*/ 914640 h 1628762"/>
                  <a:gd name="connsiteX97" fmla="*/ 243754 w 666492"/>
                  <a:gd name="connsiteY97" fmla="*/ 863840 h 1628762"/>
                  <a:gd name="connsiteX98" fmla="*/ 161204 w 666492"/>
                  <a:gd name="connsiteY98" fmla="*/ 892415 h 1628762"/>
                  <a:gd name="connsiteX99" fmla="*/ 97704 w 666492"/>
                  <a:gd name="connsiteY99" fmla="*/ 867015 h 1628762"/>
                  <a:gd name="connsiteX100" fmla="*/ 65954 w 666492"/>
                  <a:gd name="connsiteY100" fmla="*/ 816215 h 1628762"/>
                  <a:gd name="connsiteX101" fmla="*/ 107229 w 666492"/>
                  <a:gd name="connsiteY101" fmla="*/ 765415 h 1628762"/>
                  <a:gd name="connsiteX102" fmla="*/ 180254 w 666492"/>
                  <a:gd name="connsiteY102" fmla="*/ 755890 h 1628762"/>
                  <a:gd name="connsiteX103" fmla="*/ 285029 w 666492"/>
                  <a:gd name="connsiteY103" fmla="*/ 720965 h 1628762"/>
                  <a:gd name="connsiteX104" fmla="*/ 250104 w 666492"/>
                  <a:gd name="connsiteY104" fmla="*/ 654290 h 1628762"/>
                  <a:gd name="connsiteX105" fmla="*/ 167554 w 666492"/>
                  <a:gd name="connsiteY105" fmla="*/ 708265 h 1628762"/>
                  <a:gd name="connsiteX106" fmla="*/ 113579 w 666492"/>
                  <a:gd name="connsiteY106" fmla="*/ 720965 h 1628762"/>
                  <a:gd name="connsiteX107" fmla="*/ 50079 w 666492"/>
                  <a:gd name="connsiteY107" fmla="*/ 692390 h 1628762"/>
                  <a:gd name="connsiteX108" fmla="*/ 43729 w 666492"/>
                  <a:gd name="connsiteY108" fmla="*/ 600315 h 1628762"/>
                  <a:gd name="connsiteX109" fmla="*/ 110404 w 666492"/>
                  <a:gd name="connsiteY109" fmla="*/ 536815 h 1628762"/>
                  <a:gd name="connsiteX110" fmla="*/ 205654 w 666492"/>
                  <a:gd name="connsiteY110" fmla="*/ 549515 h 1628762"/>
                  <a:gd name="connsiteX111" fmla="*/ 259629 w 666492"/>
                  <a:gd name="connsiteY111" fmla="*/ 590790 h 1628762"/>
                  <a:gd name="connsiteX112" fmla="*/ 335829 w 666492"/>
                  <a:gd name="connsiteY112" fmla="*/ 562215 h 1628762"/>
                  <a:gd name="connsiteX113" fmla="*/ 332654 w 666492"/>
                  <a:gd name="connsiteY113" fmla="*/ 505065 h 1628762"/>
                  <a:gd name="connsiteX114" fmla="*/ 250104 w 666492"/>
                  <a:gd name="connsiteY114" fmla="*/ 505065 h 1628762"/>
                  <a:gd name="connsiteX115" fmla="*/ 138979 w 666492"/>
                  <a:gd name="connsiteY115" fmla="*/ 473315 h 1628762"/>
                  <a:gd name="connsiteX116" fmla="*/ 107229 w 666492"/>
                  <a:gd name="connsiteY116" fmla="*/ 403465 h 1628762"/>
                  <a:gd name="connsiteX117" fmla="*/ 107229 w 666492"/>
                  <a:gd name="connsiteY117" fmla="*/ 333615 h 1628762"/>
                  <a:gd name="connsiteX118" fmla="*/ 158029 w 666492"/>
                  <a:gd name="connsiteY118" fmla="*/ 324090 h 1628762"/>
                  <a:gd name="connsiteX119" fmla="*/ 218354 w 666492"/>
                  <a:gd name="connsiteY119" fmla="*/ 406640 h 1628762"/>
                  <a:gd name="connsiteX120" fmla="*/ 253279 w 666492"/>
                  <a:gd name="connsiteY120" fmla="*/ 425690 h 1628762"/>
                  <a:gd name="connsiteX121" fmla="*/ 275504 w 666492"/>
                  <a:gd name="connsiteY121" fmla="*/ 390765 h 1628762"/>
                  <a:gd name="connsiteX122" fmla="*/ 208829 w 666492"/>
                  <a:gd name="connsiteY122" fmla="*/ 336790 h 1628762"/>
                  <a:gd name="connsiteX123" fmla="*/ 161204 w 666492"/>
                  <a:gd name="connsiteY123" fmla="*/ 282815 h 1628762"/>
                  <a:gd name="connsiteX124" fmla="*/ 158029 w 666492"/>
                  <a:gd name="connsiteY124" fmla="*/ 197090 h 1628762"/>
                  <a:gd name="connsiteX125" fmla="*/ 196129 w 666492"/>
                  <a:gd name="connsiteY125" fmla="*/ 133590 h 1628762"/>
                  <a:gd name="connsiteX126" fmla="*/ 253279 w 666492"/>
                  <a:gd name="connsiteY126" fmla="*/ 225665 h 1628762"/>
                  <a:gd name="connsiteX127" fmla="*/ 310429 w 666492"/>
                  <a:gd name="connsiteY127" fmla="*/ 349490 h 1628762"/>
                  <a:gd name="connsiteX128" fmla="*/ 370754 w 666492"/>
                  <a:gd name="connsiteY128" fmla="*/ 374890 h 1628762"/>
                  <a:gd name="connsiteX129" fmla="*/ 405679 w 666492"/>
                  <a:gd name="connsiteY129" fmla="*/ 308215 h 1628762"/>
                  <a:gd name="connsiteX130" fmla="*/ 332654 w 666492"/>
                  <a:gd name="connsiteY130" fmla="*/ 225665 h 1628762"/>
                  <a:gd name="connsiteX131" fmla="*/ 253279 w 666492"/>
                  <a:gd name="connsiteY131" fmla="*/ 124065 h 1628762"/>
                  <a:gd name="connsiteX132" fmla="*/ 288204 w 666492"/>
                  <a:gd name="connsiteY132" fmla="*/ 35165 h 1628762"/>
                  <a:gd name="connsiteX133" fmla="*/ 396154 w 666492"/>
                  <a:gd name="connsiteY133" fmla="*/ 12940 h 1628762"/>
                  <a:gd name="connsiteX134" fmla="*/ 450129 w 666492"/>
                  <a:gd name="connsiteY134" fmla="*/ 3415 h 1628762"/>
                  <a:gd name="connsiteX0" fmla="*/ 450129 w 666492"/>
                  <a:gd name="connsiteY0" fmla="*/ 3305 h 1628652"/>
                  <a:gd name="connsiteX1" fmla="*/ 580304 w 666492"/>
                  <a:gd name="connsiteY1" fmla="*/ 12830 h 1628652"/>
                  <a:gd name="connsiteX2" fmla="*/ 662854 w 666492"/>
                  <a:gd name="connsiteY2" fmla="*/ 108080 h 1628652"/>
                  <a:gd name="connsiteX3" fmla="*/ 583479 w 666492"/>
                  <a:gd name="connsiteY3" fmla="*/ 143005 h 1628652"/>
                  <a:gd name="connsiteX4" fmla="*/ 507279 w 666492"/>
                  <a:gd name="connsiteY4" fmla="*/ 177930 h 1628652"/>
                  <a:gd name="connsiteX5" fmla="*/ 513629 w 666492"/>
                  <a:gd name="connsiteY5" fmla="*/ 235080 h 1628652"/>
                  <a:gd name="connsiteX6" fmla="*/ 596179 w 666492"/>
                  <a:gd name="connsiteY6" fmla="*/ 247780 h 1628652"/>
                  <a:gd name="connsiteX7" fmla="*/ 643804 w 666492"/>
                  <a:gd name="connsiteY7" fmla="*/ 193805 h 1628652"/>
                  <a:gd name="connsiteX8" fmla="*/ 666029 w 666492"/>
                  <a:gd name="connsiteY8" fmla="*/ 257305 h 1628652"/>
                  <a:gd name="connsiteX9" fmla="*/ 624754 w 666492"/>
                  <a:gd name="connsiteY9" fmla="*/ 419230 h 1628652"/>
                  <a:gd name="connsiteX10" fmla="*/ 593004 w 666492"/>
                  <a:gd name="connsiteY10" fmla="*/ 482730 h 1628652"/>
                  <a:gd name="connsiteX11" fmla="*/ 561254 w 666492"/>
                  <a:gd name="connsiteY11" fmla="*/ 438280 h 1628652"/>
                  <a:gd name="connsiteX12" fmla="*/ 513629 w 666492"/>
                  <a:gd name="connsiteY12" fmla="*/ 339855 h 1628652"/>
                  <a:gd name="connsiteX13" fmla="*/ 466004 w 666492"/>
                  <a:gd name="connsiteY13" fmla="*/ 368430 h 1628652"/>
                  <a:gd name="connsiteX14" fmla="*/ 491404 w 666492"/>
                  <a:gd name="connsiteY14" fmla="*/ 425580 h 1628652"/>
                  <a:gd name="connsiteX15" fmla="*/ 551729 w 666492"/>
                  <a:gd name="connsiteY15" fmla="*/ 511305 h 1628652"/>
                  <a:gd name="connsiteX16" fmla="*/ 593004 w 666492"/>
                  <a:gd name="connsiteY16" fmla="*/ 549405 h 1628652"/>
                  <a:gd name="connsiteX17" fmla="*/ 570779 w 666492"/>
                  <a:gd name="connsiteY17" fmla="*/ 571630 h 1628652"/>
                  <a:gd name="connsiteX18" fmla="*/ 507279 w 666492"/>
                  <a:gd name="connsiteY18" fmla="*/ 511305 h 1628652"/>
                  <a:gd name="connsiteX19" fmla="*/ 434254 w 666492"/>
                  <a:gd name="connsiteY19" fmla="*/ 520830 h 1628652"/>
                  <a:gd name="connsiteX20" fmla="*/ 412029 w 666492"/>
                  <a:gd name="connsiteY20" fmla="*/ 555755 h 1628652"/>
                  <a:gd name="connsiteX21" fmla="*/ 459654 w 666492"/>
                  <a:gd name="connsiteY21" fmla="*/ 590680 h 1628652"/>
                  <a:gd name="connsiteX22" fmla="*/ 554904 w 666492"/>
                  <a:gd name="connsiteY22" fmla="*/ 600205 h 1628652"/>
                  <a:gd name="connsiteX23" fmla="*/ 564429 w 666492"/>
                  <a:gd name="connsiteY23" fmla="*/ 638305 h 1628652"/>
                  <a:gd name="connsiteX24" fmla="*/ 526329 w 666492"/>
                  <a:gd name="connsiteY24" fmla="*/ 651005 h 1628652"/>
                  <a:gd name="connsiteX25" fmla="*/ 532679 w 666492"/>
                  <a:gd name="connsiteY25" fmla="*/ 708155 h 1628652"/>
                  <a:gd name="connsiteX26" fmla="*/ 504104 w 666492"/>
                  <a:gd name="connsiteY26" fmla="*/ 733555 h 1628652"/>
                  <a:gd name="connsiteX27" fmla="*/ 415204 w 666492"/>
                  <a:gd name="connsiteY27" fmla="*/ 711330 h 1628652"/>
                  <a:gd name="connsiteX28" fmla="*/ 326304 w 666492"/>
                  <a:gd name="connsiteY28" fmla="*/ 724030 h 1628652"/>
                  <a:gd name="connsiteX29" fmla="*/ 256454 w 666492"/>
                  <a:gd name="connsiteY29" fmla="*/ 793880 h 1628652"/>
                  <a:gd name="connsiteX30" fmla="*/ 275504 w 666492"/>
                  <a:gd name="connsiteY30" fmla="*/ 866905 h 1628652"/>
                  <a:gd name="connsiteX31" fmla="*/ 354879 w 666492"/>
                  <a:gd name="connsiteY31" fmla="*/ 838330 h 1628652"/>
                  <a:gd name="connsiteX32" fmla="*/ 392979 w 666492"/>
                  <a:gd name="connsiteY32" fmla="*/ 781180 h 1628652"/>
                  <a:gd name="connsiteX33" fmla="*/ 459654 w 666492"/>
                  <a:gd name="connsiteY33" fmla="*/ 774830 h 1628652"/>
                  <a:gd name="connsiteX34" fmla="*/ 551729 w 666492"/>
                  <a:gd name="connsiteY34" fmla="*/ 790705 h 1628652"/>
                  <a:gd name="connsiteX35" fmla="*/ 523154 w 666492"/>
                  <a:gd name="connsiteY35" fmla="*/ 866905 h 1628652"/>
                  <a:gd name="connsiteX36" fmla="*/ 440604 w 666492"/>
                  <a:gd name="connsiteY36" fmla="*/ 898655 h 1628652"/>
                  <a:gd name="connsiteX37" fmla="*/ 377104 w 666492"/>
                  <a:gd name="connsiteY37" fmla="*/ 889130 h 1628652"/>
                  <a:gd name="connsiteX38" fmla="*/ 323129 w 666492"/>
                  <a:gd name="connsiteY38" fmla="*/ 939930 h 1628652"/>
                  <a:gd name="connsiteX39" fmla="*/ 373929 w 666492"/>
                  <a:gd name="connsiteY39" fmla="*/ 974855 h 1628652"/>
                  <a:gd name="connsiteX40" fmla="*/ 437429 w 666492"/>
                  <a:gd name="connsiteY40" fmla="*/ 955805 h 1628652"/>
                  <a:gd name="connsiteX41" fmla="*/ 500929 w 666492"/>
                  <a:gd name="connsiteY41" fmla="*/ 939930 h 1628652"/>
                  <a:gd name="connsiteX42" fmla="*/ 516804 w 666492"/>
                  <a:gd name="connsiteY42" fmla="*/ 1012955 h 1628652"/>
                  <a:gd name="connsiteX43" fmla="*/ 504104 w 666492"/>
                  <a:gd name="connsiteY43" fmla="*/ 1101855 h 1628652"/>
                  <a:gd name="connsiteX44" fmla="*/ 431079 w 666492"/>
                  <a:gd name="connsiteY44" fmla="*/ 1114555 h 1628652"/>
                  <a:gd name="connsiteX45" fmla="*/ 329479 w 666492"/>
                  <a:gd name="connsiteY45" fmla="*/ 1070105 h 1628652"/>
                  <a:gd name="connsiteX46" fmla="*/ 272329 w 666492"/>
                  <a:gd name="connsiteY46" fmla="*/ 1051055 h 1628652"/>
                  <a:gd name="connsiteX47" fmla="*/ 243754 w 666492"/>
                  <a:gd name="connsiteY47" fmla="*/ 1114555 h 1628652"/>
                  <a:gd name="connsiteX48" fmla="*/ 339004 w 666492"/>
                  <a:gd name="connsiteY48" fmla="*/ 1139955 h 1628652"/>
                  <a:gd name="connsiteX49" fmla="*/ 453304 w 666492"/>
                  <a:gd name="connsiteY49" fmla="*/ 1159005 h 1628652"/>
                  <a:gd name="connsiteX50" fmla="*/ 519979 w 666492"/>
                  <a:gd name="connsiteY50" fmla="*/ 1235205 h 1628652"/>
                  <a:gd name="connsiteX51" fmla="*/ 542204 w 666492"/>
                  <a:gd name="connsiteY51" fmla="*/ 1298705 h 1628652"/>
                  <a:gd name="connsiteX52" fmla="*/ 516804 w 666492"/>
                  <a:gd name="connsiteY52" fmla="*/ 1324105 h 1628652"/>
                  <a:gd name="connsiteX53" fmla="*/ 443779 w 666492"/>
                  <a:gd name="connsiteY53" fmla="*/ 1273305 h 1628652"/>
                  <a:gd name="connsiteX54" fmla="*/ 370754 w 666492"/>
                  <a:gd name="connsiteY54" fmla="*/ 1219330 h 1628652"/>
                  <a:gd name="connsiteX55" fmla="*/ 332654 w 666492"/>
                  <a:gd name="connsiteY55" fmla="*/ 1222505 h 1628652"/>
                  <a:gd name="connsiteX56" fmla="*/ 370754 w 666492"/>
                  <a:gd name="connsiteY56" fmla="*/ 1270130 h 1628652"/>
                  <a:gd name="connsiteX57" fmla="*/ 456479 w 666492"/>
                  <a:gd name="connsiteY57" fmla="*/ 1330455 h 1628652"/>
                  <a:gd name="connsiteX58" fmla="*/ 523154 w 666492"/>
                  <a:gd name="connsiteY58" fmla="*/ 1416180 h 1628652"/>
                  <a:gd name="connsiteX59" fmla="*/ 507279 w 666492"/>
                  <a:gd name="connsiteY59" fmla="*/ 1501905 h 1628652"/>
                  <a:gd name="connsiteX60" fmla="*/ 443779 w 666492"/>
                  <a:gd name="connsiteY60" fmla="*/ 1451105 h 1628652"/>
                  <a:gd name="connsiteX61" fmla="*/ 370754 w 666492"/>
                  <a:gd name="connsiteY61" fmla="*/ 1336805 h 1628652"/>
                  <a:gd name="connsiteX62" fmla="*/ 278679 w 666492"/>
                  <a:gd name="connsiteY62" fmla="*/ 1266955 h 1628652"/>
                  <a:gd name="connsiteX63" fmla="*/ 253279 w 666492"/>
                  <a:gd name="connsiteY63" fmla="*/ 1295530 h 1628652"/>
                  <a:gd name="connsiteX64" fmla="*/ 304079 w 666492"/>
                  <a:gd name="connsiteY64" fmla="*/ 1381255 h 1628652"/>
                  <a:gd name="connsiteX65" fmla="*/ 415204 w 666492"/>
                  <a:gd name="connsiteY65" fmla="*/ 1489205 h 1628652"/>
                  <a:gd name="connsiteX66" fmla="*/ 462829 w 666492"/>
                  <a:gd name="connsiteY66" fmla="*/ 1571755 h 1628652"/>
                  <a:gd name="connsiteX67" fmla="*/ 446954 w 666492"/>
                  <a:gd name="connsiteY67" fmla="*/ 1593980 h 1628652"/>
                  <a:gd name="connsiteX68" fmla="*/ 348529 w 666492"/>
                  <a:gd name="connsiteY68" fmla="*/ 1625730 h 1628652"/>
                  <a:gd name="connsiteX69" fmla="*/ 180254 w 666492"/>
                  <a:gd name="connsiteY69" fmla="*/ 1622555 h 1628652"/>
                  <a:gd name="connsiteX70" fmla="*/ 56429 w 666492"/>
                  <a:gd name="connsiteY70" fmla="*/ 1584455 h 1628652"/>
                  <a:gd name="connsiteX71" fmla="*/ 40554 w 666492"/>
                  <a:gd name="connsiteY71" fmla="*/ 1520955 h 1628652"/>
                  <a:gd name="connsiteX72" fmla="*/ 94529 w 666492"/>
                  <a:gd name="connsiteY72" fmla="*/ 1482855 h 1628652"/>
                  <a:gd name="connsiteX73" fmla="*/ 158029 w 666492"/>
                  <a:gd name="connsiteY73" fmla="*/ 1505080 h 1628652"/>
                  <a:gd name="connsiteX74" fmla="*/ 189779 w 666492"/>
                  <a:gd name="connsiteY74" fmla="*/ 1432055 h 1628652"/>
                  <a:gd name="connsiteX75" fmla="*/ 132629 w 666492"/>
                  <a:gd name="connsiteY75" fmla="*/ 1381255 h 1628652"/>
                  <a:gd name="connsiteX76" fmla="*/ 75479 w 666492"/>
                  <a:gd name="connsiteY76" fmla="*/ 1409830 h 1628652"/>
                  <a:gd name="connsiteX77" fmla="*/ 46904 w 666492"/>
                  <a:gd name="connsiteY77" fmla="*/ 1454280 h 1628652"/>
                  <a:gd name="connsiteX78" fmla="*/ 8804 w 666492"/>
                  <a:gd name="connsiteY78" fmla="*/ 1425705 h 1628652"/>
                  <a:gd name="connsiteX79" fmla="*/ 2454 w 666492"/>
                  <a:gd name="connsiteY79" fmla="*/ 1282830 h 1628652"/>
                  <a:gd name="connsiteX80" fmla="*/ 21504 w 666492"/>
                  <a:gd name="connsiteY80" fmla="*/ 1174880 h 1628652"/>
                  <a:gd name="connsiteX81" fmla="*/ 69129 w 666492"/>
                  <a:gd name="connsiteY81" fmla="*/ 1247905 h 1628652"/>
                  <a:gd name="connsiteX82" fmla="*/ 142154 w 666492"/>
                  <a:gd name="connsiteY82" fmla="*/ 1311405 h 1628652"/>
                  <a:gd name="connsiteX83" fmla="*/ 180254 w 666492"/>
                  <a:gd name="connsiteY83" fmla="*/ 1260605 h 1628652"/>
                  <a:gd name="connsiteX84" fmla="*/ 100879 w 666492"/>
                  <a:gd name="connsiteY84" fmla="*/ 1174880 h 1628652"/>
                  <a:gd name="connsiteX85" fmla="*/ 5629 w 666492"/>
                  <a:gd name="connsiteY85" fmla="*/ 1089155 h 1628652"/>
                  <a:gd name="connsiteX86" fmla="*/ 18329 w 666492"/>
                  <a:gd name="connsiteY86" fmla="*/ 1063755 h 1628652"/>
                  <a:gd name="connsiteX87" fmla="*/ 78654 w 666492"/>
                  <a:gd name="connsiteY87" fmla="*/ 1139955 h 1628652"/>
                  <a:gd name="connsiteX88" fmla="*/ 161204 w 666492"/>
                  <a:gd name="connsiteY88" fmla="*/ 1120905 h 1628652"/>
                  <a:gd name="connsiteX89" fmla="*/ 186604 w 666492"/>
                  <a:gd name="connsiteY89" fmla="*/ 1089155 h 1628652"/>
                  <a:gd name="connsiteX90" fmla="*/ 148504 w 666492"/>
                  <a:gd name="connsiteY90" fmla="*/ 1047880 h 1628652"/>
                  <a:gd name="connsiteX91" fmla="*/ 53254 w 666492"/>
                  <a:gd name="connsiteY91" fmla="*/ 1057405 h 1628652"/>
                  <a:gd name="connsiteX92" fmla="*/ 11979 w 666492"/>
                  <a:gd name="connsiteY92" fmla="*/ 1032005 h 1628652"/>
                  <a:gd name="connsiteX93" fmla="*/ 34204 w 666492"/>
                  <a:gd name="connsiteY93" fmla="*/ 936755 h 1628652"/>
                  <a:gd name="connsiteX94" fmla="*/ 85004 w 666492"/>
                  <a:gd name="connsiteY94" fmla="*/ 927230 h 1628652"/>
                  <a:gd name="connsiteX95" fmla="*/ 183429 w 666492"/>
                  <a:gd name="connsiteY95" fmla="*/ 949455 h 1628652"/>
                  <a:gd name="connsiteX96" fmla="*/ 269154 w 666492"/>
                  <a:gd name="connsiteY96" fmla="*/ 914530 h 1628652"/>
                  <a:gd name="connsiteX97" fmla="*/ 243754 w 666492"/>
                  <a:gd name="connsiteY97" fmla="*/ 863730 h 1628652"/>
                  <a:gd name="connsiteX98" fmla="*/ 161204 w 666492"/>
                  <a:gd name="connsiteY98" fmla="*/ 892305 h 1628652"/>
                  <a:gd name="connsiteX99" fmla="*/ 97704 w 666492"/>
                  <a:gd name="connsiteY99" fmla="*/ 866905 h 1628652"/>
                  <a:gd name="connsiteX100" fmla="*/ 65954 w 666492"/>
                  <a:gd name="connsiteY100" fmla="*/ 816105 h 1628652"/>
                  <a:gd name="connsiteX101" fmla="*/ 107229 w 666492"/>
                  <a:gd name="connsiteY101" fmla="*/ 765305 h 1628652"/>
                  <a:gd name="connsiteX102" fmla="*/ 180254 w 666492"/>
                  <a:gd name="connsiteY102" fmla="*/ 755780 h 1628652"/>
                  <a:gd name="connsiteX103" fmla="*/ 285029 w 666492"/>
                  <a:gd name="connsiteY103" fmla="*/ 720855 h 1628652"/>
                  <a:gd name="connsiteX104" fmla="*/ 250104 w 666492"/>
                  <a:gd name="connsiteY104" fmla="*/ 654180 h 1628652"/>
                  <a:gd name="connsiteX105" fmla="*/ 167554 w 666492"/>
                  <a:gd name="connsiteY105" fmla="*/ 708155 h 1628652"/>
                  <a:gd name="connsiteX106" fmla="*/ 113579 w 666492"/>
                  <a:gd name="connsiteY106" fmla="*/ 720855 h 1628652"/>
                  <a:gd name="connsiteX107" fmla="*/ 50079 w 666492"/>
                  <a:gd name="connsiteY107" fmla="*/ 692280 h 1628652"/>
                  <a:gd name="connsiteX108" fmla="*/ 43729 w 666492"/>
                  <a:gd name="connsiteY108" fmla="*/ 600205 h 1628652"/>
                  <a:gd name="connsiteX109" fmla="*/ 110404 w 666492"/>
                  <a:gd name="connsiteY109" fmla="*/ 536705 h 1628652"/>
                  <a:gd name="connsiteX110" fmla="*/ 205654 w 666492"/>
                  <a:gd name="connsiteY110" fmla="*/ 549405 h 1628652"/>
                  <a:gd name="connsiteX111" fmla="*/ 259629 w 666492"/>
                  <a:gd name="connsiteY111" fmla="*/ 590680 h 1628652"/>
                  <a:gd name="connsiteX112" fmla="*/ 335829 w 666492"/>
                  <a:gd name="connsiteY112" fmla="*/ 562105 h 1628652"/>
                  <a:gd name="connsiteX113" fmla="*/ 332654 w 666492"/>
                  <a:gd name="connsiteY113" fmla="*/ 504955 h 1628652"/>
                  <a:gd name="connsiteX114" fmla="*/ 250104 w 666492"/>
                  <a:gd name="connsiteY114" fmla="*/ 504955 h 1628652"/>
                  <a:gd name="connsiteX115" fmla="*/ 138979 w 666492"/>
                  <a:gd name="connsiteY115" fmla="*/ 473205 h 1628652"/>
                  <a:gd name="connsiteX116" fmla="*/ 107229 w 666492"/>
                  <a:gd name="connsiteY116" fmla="*/ 403355 h 1628652"/>
                  <a:gd name="connsiteX117" fmla="*/ 107229 w 666492"/>
                  <a:gd name="connsiteY117" fmla="*/ 333505 h 1628652"/>
                  <a:gd name="connsiteX118" fmla="*/ 158029 w 666492"/>
                  <a:gd name="connsiteY118" fmla="*/ 323980 h 1628652"/>
                  <a:gd name="connsiteX119" fmla="*/ 218354 w 666492"/>
                  <a:gd name="connsiteY119" fmla="*/ 406530 h 1628652"/>
                  <a:gd name="connsiteX120" fmla="*/ 253279 w 666492"/>
                  <a:gd name="connsiteY120" fmla="*/ 425580 h 1628652"/>
                  <a:gd name="connsiteX121" fmla="*/ 275504 w 666492"/>
                  <a:gd name="connsiteY121" fmla="*/ 390655 h 1628652"/>
                  <a:gd name="connsiteX122" fmla="*/ 208829 w 666492"/>
                  <a:gd name="connsiteY122" fmla="*/ 336680 h 1628652"/>
                  <a:gd name="connsiteX123" fmla="*/ 161204 w 666492"/>
                  <a:gd name="connsiteY123" fmla="*/ 282705 h 1628652"/>
                  <a:gd name="connsiteX124" fmla="*/ 158029 w 666492"/>
                  <a:gd name="connsiteY124" fmla="*/ 196980 h 1628652"/>
                  <a:gd name="connsiteX125" fmla="*/ 196129 w 666492"/>
                  <a:gd name="connsiteY125" fmla="*/ 133480 h 1628652"/>
                  <a:gd name="connsiteX126" fmla="*/ 253279 w 666492"/>
                  <a:gd name="connsiteY126" fmla="*/ 225555 h 1628652"/>
                  <a:gd name="connsiteX127" fmla="*/ 310429 w 666492"/>
                  <a:gd name="connsiteY127" fmla="*/ 349380 h 1628652"/>
                  <a:gd name="connsiteX128" fmla="*/ 370754 w 666492"/>
                  <a:gd name="connsiteY128" fmla="*/ 374780 h 1628652"/>
                  <a:gd name="connsiteX129" fmla="*/ 405679 w 666492"/>
                  <a:gd name="connsiteY129" fmla="*/ 308105 h 1628652"/>
                  <a:gd name="connsiteX130" fmla="*/ 332654 w 666492"/>
                  <a:gd name="connsiteY130" fmla="*/ 225555 h 1628652"/>
                  <a:gd name="connsiteX131" fmla="*/ 253279 w 666492"/>
                  <a:gd name="connsiteY131" fmla="*/ 123955 h 1628652"/>
                  <a:gd name="connsiteX132" fmla="*/ 288204 w 666492"/>
                  <a:gd name="connsiteY132" fmla="*/ 35055 h 1628652"/>
                  <a:gd name="connsiteX133" fmla="*/ 450129 w 666492"/>
                  <a:gd name="connsiteY133" fmla="*/ 3305 h 162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66492" h="1628652">
                    <a:moveTo>
                      <a:pt x="450129" y="3305"/>
                    </a:moveTo>
                    <a:cubicBezTo>
                      <a:pt x="498812" y="-399"/>
                      <a:pt x="544850" y="-4632"/>
                      <a:pt x="580304" y="12830"/>
                    </a:cubicBezTo>
                    <a:cubicBezTo>
                      <a:pt x="615758" y="30292"/>
                      <a:pt x="662325" y="86384"/>
                      <a:pt x="662854" y="108080"/>
                    </a:cubicBezTo>
                    <a:cubicBezTo>
                      <a:pt x="663383" y="129776"/>
                      <a:pt x="583479" y="143005"/>
                      <a:pt x="583479" y="143005"/>
                    </a:cubicBezTo>
                    <a:cubicBezTo>
                      <a:pt x="557550" y="154647"/>
                      <a:pt x="518921" y="162584"/>
                      <a:pt x="507279" y="177930"/>
                    </a:cubicBezTo>
                    <a:cubicBezTo>
                      <a:pt x="495637" y="193276"/>
                      <a:pt x="498813" y="223438"/>
                      <a:pt x="513629" y="235080"/>
                    </a:cubicBezTo>
                    <a:cubicBezTo>
                      <a:pt x="528445" y="246722"/>
                      <a:pt x="574483" y="254659"/>
                      <a:pt x="596179" y="247780"/>
                    </a:cubicBezTo>
                    <a:cubicBezTo>
                      <a:pt x="617875" y="240901"/>
                      <a:pt x="632162" y="192218"/>
                      <a:pt x="643804" y="193805"/>
                    </a:cubicBezTo>
                    <a:cubicBezTo>
                      <a:pt x="655446" y="195392"/>
                      <a:pt x="669204" y="219734"/>
                      <a:pt x="666029" y="257305"/>
                    </a:cubicBezTo>
                    <a:cubicBezTo>
                      <a:pt x="662854" y="294876"/>
                      <a:pt x="636925" y="381659"/>
                      <a:pt x="624754" y="419230"/>
                    </a:cubicBezTo>
                    <a:cubicBezTo>
                      <a:pt x="612583" y="456801"/>
                      <a:pt x="603587" y="479555"/>
                      <a:pt x="593004" y="482730"/>
                    </a:cubicBezTo>
                    <a:cubicBezTo>
                      <a:pt x="582421" y="485905"/>
                      <a:pt x="574483" y="462092"/>
                      <a:pt x="561254" y="438280"/>
                    </a:cubicBezTo>
                    <a:cubicBezTo>
                      <a:pt x="548025" y="414468"/>
                      <a:pt x="529504" y="351497"/>
                      <a:pt x="513629" y="339855"/>
                    </a:cubicBezTo>
                    <a:cubicBezTo>
                      <a:pt x="497754" y="328213"/>
                      <a:pt x="469708" y="354143"/>
                      <a:pt x="466004" y="368430"/>
                    </a:cubicBezTo>
                    <a:cubicBezTo>
                      <a:pt x="462300" y="382717"/>
                      <a:pt x="477117" y="401768"/>
                      <a:pt x="491404" y="425580"/>
                    </a:cubicBezTo>
                    <a:cubicBezTo>
                      <a:pt x="505691" y="449392"/>
                      <a:pt x="534796" y="490668"/>
                      <a:pt x="551729" y="511305"/>
                    </a:cubicBezTo>
                    <a:cubicBezTo>
                      <a:pt x="568662" y="531943"/>
                      <a:pt x="589829" y="539351"/>
                      <a:pt x="593004" y="549405"/>
                    </a:cubicBezTo>
                    <a:cubicBezTo>
                      <a:pt x="596179" y="559459"/>
                      <a:pt x="585067" y="577980"/>
                      <a:pt x="570779" y="571630"/>
                    </a:cubicBezTo>
                    <a:cubicBezTo>
                      <a:pt x="556491" y="565280"/>
                      <a:pt x="530033" y="519772"/>
                      <a:pt x="507279" y="511305"/>
                    </a:cubicBezTo>
                    <a:cubicBezTo>
                      <a:pt x="484525" y="502838"/>
                      <a:pt x="450129" y="513422"/>
                      <a:pt x="434254" y="520830"/>
                    </a:cubicBezTo>
                    <a:cubicBezTo>
                      <a:pt x="418379" y="528238"/>
                      <a:pt x="407796" y="544113"/>
                      <a:pt x="412029" y="555755"/>
                    </a:cubicBezTo>
                    <a:cubicBezTo>
                      <a:pt x="416262" y="567397"/>
                      <a:pt x="435841" y="583272"/>
                      <a:pt x="459654" y="590680"/>
                    </a:cubicBezTo>
                    <a:cubicBezTo>
                      <a:pt x="483467" y="598088"/>
                      <a:pt x="537442" y="592268"/>
                      <a:pt x="554904" y="600205"/>
                    </a:cubicBezTo>
                    <a:cubicBezTo>
                      <a:pt x="572366" y="608142"/>
                      <a:pt x="569192" y="629838"/>
                      <a:pt x="564429" y="638305"/>
                    </a:cubicBezTo>
                    <a:cubicBezTo>
                      <a:pt x="559666" y="646772"/>
                      <a:pt x="531621" y="639363"/>
                      <a:pt x="526329" y="651005"/>
                    </a:cubicBezTo>
                    <a:cubicBezTo>
                      <a:pt x="521037" y="662647"/>
                      <a:pt x="536383" y="694397"/>
                      <a:pt x="532679" y="708155"/>
                    </a:cubicBezTo>
                    <a:cubicBezTo>
                      <a:pt x="528975" y="721913"/>
                      <a:pt x="523683" y="733026"/>
                      <a:pt x="504104" y="733555"/>
                    </a:cubicBezTo>
                    <a:cubicBezTo>
                      <a:pt x="484525" y="734084"/>
                      <a:pt x="444837" y="712917"/>
                      <a:pt x="415204" y="711330"/>
                    </a:cubicBezTo>
                    <a:cubicBezTo>
                      <a:pt x="385571" y="709743"/>
                      <a:pt x="352762" y="710272"/>
                      <a:pt x="326304" y="724030"/>
                    </a:cubicBezTo>
                    <a:cubicBezTo>
                      <a:pt x="299846" y="737788"/>
                      <a:pt x="264921" y="770068"/>
                      <a:pt x="256454" y="793880"/>
                    </a:cubicBezTo>
                    <a:cubicBezTo>
                      <a:pt x="247987" y="817692"/>
                      <a:pt x="259100" y="859497"/>
                      <a:pt x="275504" y="866905"/>
                    </a:cubicBezTo>
                    <a:cubicBezTo>
                      <a:pt x="291908" y="874313"/>
                      <a:pt x="335300" y="852617"/>
                      <a:pt x="354879" y="838330"/>
                    </a:cubicBezTo>
                    <a:cubicBezTo>
                      <a:pt x="374458" y="824043"/>
                      <a:pt x="375516" y="791763"/>
                      <a:pt x="392979" y="781180"/>
                    </a:cubicBezTo>
                    <a:cubicBezTo>
                      <a:pt x="410441" y="770597"/>
                      <a:pt x="433196" y="773243"/>
                      <a:pt x="459654" y="774830"/>
                    </a:cubicBezTo>
                    <a:cubicBezTo>
                      <a:pt x="486112" y="776418"/>
                      <a:pt x="541146" y="775359"/>
                      <a:pt x="551729" y="790705"/>
                    </a:cubicBezTo>
                    <a:cubicBezTo>
                      <a:pt x="562312" y="806051"/>
                      <a:pt x="541675" y="848913"/>
                      <a:pt x="523154" y="866905"/>
                    </a:cubicBezTo>
                    <a:cubicBezTo>
                      <a:pt x="504633" y="884897"/>
                      <a:pt x="464946" y="894951"/>
                      <a:pt x="440604" y="898655"/>
                    </a:cubicBezTo>
                    <a:cubicBezTo>
                      <a:pt x="416262" y="902359"/>
                      <a:pt x="396683" y="882251"/>
                      <a:pt x="377104" y="889130"/>
                    </a:cubicBezTo>
                    <a:cubicBezTo>
                      <a:pt x="357525" y="896009"/>
                      <a:pt x="323658" y="925643"/>
                      <a:pt x="323129" y="939930"/>
                    </a:cubicBezTo>
                    <a:cubicBezTo>
                      <a:pt x="322600" y="954218"/>
                      <a:pt x="354879" y="972209"/>
                      <a:pt x="373929" y="974855"/>
                    </a:cubicBezTo>
                    <a:cubicBezTo>
                      <a:pt x="392979" y="977501"/>
                      <a:pt x="416262" y="961626"/>
                      <a:pt x="437429" y="955805"/>
                    </a:cubicBezTo>
                    <a:cubicBezTo>
                      <a:pt x="458596" y="949984"/>
                      <a:pt x="487700" y="930405"/>
                      <a:pt x="500929" y="939930"/>
                    </a:cubicBezTo>
                    <a:cubicBezTo>
                      <a:pt x="514158" y="949455"/>
                      <a:pt x="516275" y="985968"/>
                      <a:pt x="516804" y="1012955"/>
                    </a:cubicBezTo>
                    <a:cubicBezTo>
                      <a:pt x="517333" y="1039942"/>
                      <a:pt x="518391" y="1084922"/>
                      <a:pt x="504104" y="1101855"/>
                    </a:cubicBezTo>
                    <a:cubicBezTo>
                      <a:pt x="489817" y="1118788"/>
                      <a:pt x="460183" y="1119847"/>
                      <a:pt x="431079" y="1114555"/>
                    </a:cubicBezTo>
                    <a:cubicBezTo>
                      <a:pt x="401975" y="1109263"/>
                      <a:pt x="355937" y="1080688"/>
                      <a:pt x="329479" y="1070105"/>
                    </a:cubicBezTo>
                    <a:cubicBezTo>
                      <a:pt x="303021" y="1059522"/>
                      <a:pt x="286616" y="1043647"/>
                      <a:pt x="272329" y="1051055"/>
                    </a:cubicBezTo>
                    <a:cubicBezTo>
                      <a:pt x="258042" y="1058463"/>
                      <a:pt x="232642" y="1099739"/>
                      <a:pt x="243754" y="1114555"/>
                    </a:cubicBezTo>
                    <a:cubicBezTo>
                      <a:pt x="254866" y="1129371"/>
                      <a:pt x="304079" y="1132547"/>
                      <a:pt x="339004" y="1139955"/>
                    </a:cubicBezTo>
                    <a:cubicBezTo>
                      <a:pt x="373929" y="1147363"/>
                      <a:pt x="423142" y="1143130"/>
                      <a:pt x="453304" y="1159005"/>
                    </a:cubicBezTo>
                    <a:cubicBezTo>
                      <a:pt x="483466" y="1174880"/>
                      <a:pt x="505162" y="1211922"/>
                      <a:pt x="519979" y="1235205"/>
                    </a:cubicBezTo>
                    <a:cubicBezTo>
                      <a:pt x="534796" y="1258488"/>
                      <a:pt x="542733" y="1283888"/>
                      <a:pt x="542204" y="1298705"/>
                    </a:cubicBezTo>
                    <a:cubicBezTo>
                      <a:pt x="541675" y="1313522"/>
                      <a:pt x="533208" y="1328338"/>
                      <a:pt x="516804" y="1324105"/>
                    </a:cubicBezTo>
                    <a:cubicBezTo>
                      <a:pt x="500400" y="1319872"/>
                      <a:pt x="468121" y="1290768"/>
                      <a:pt x="443779" y="1273305"/>
                    </a:cubicBezTo>
                    <a:cubicBezTo>
                      <a:pt x="419437" y="1255842"/>
                      <a:pt x="389275" y="1227797"/>
                      <a:pt x="370754" y="1219330"/>
                    </a:cubicBezTo>
                    <a:cubicBezTo>
                      <a:pt x="352233" y="1210863"/>
                      <a:pt x="332654" y="1214038"/>
                      <a:pt x="332654" y="1222505"/>
                    </a:cubicBezTo>
                    <a:cubicBezTo>
                      <a:pt x="332654" y="1230972"/>
                      <a:pt x="350116" y="1252138"/>
                      <a:pt x="370754" y="1270130"/>
                    </a:cubicBezTo>
                    <a:cubicBezTo>
                      <a:pt x="391391" y="1288122"/>
                      <a:pt x="431079" y="1306113"/>
                      <a:pt x="456479" y="1330455"/>
                    </a:cubicBezTo>
                    <a:cubicBezTo>
                      <a:pt x="481879" y="1354797"/>
                      <a:pt x="514687" y="1387605"/>
                      <a:pt x="523154" y="1416180"/>
                    </a:cubicBezTo>
                    <a:cubicBezTo>
                      <a:pt x="531621" y="1444755"/>
                      <a:pt x="520508" y="1496084"/>
                      <a:pt x="507279" y="1501905"/>
                    </a:cubicBezTo>
                    <a:cubicBezTo>
                      <a:pt x="494050" y="1507726"/>
                      <a:pt x="466533" y="1478622"/>
                      <a:pt x="443779" y="1451105"/>
                    </a:cubicBezTo>
                    <a:cubicBezTo>
                      <a:pt x="421025" y="1423588"/>
                      <a:pt x="398271" y="1367497"/>
                      <a:pt x="370754" y="1336805"/>
                    </a:cubicBezTo>
                    <a:cubicBezTo>
                      <a:pt x="343237" y="1306113"/>
                      <a:pt x="298258" y="1273834"/>
                      <a:pt x="278679" y="1266955"/>
                    </a:cubicBezTo>
                    <a:cubicBezTo>
                      <a:pt x="259100" y="1260076"/>
                      <a:pt x="249046" y="1276480"/>
                      <a:pt x="253279" y="1295530"/>
                    </a:cubicBezTo>
                    <a:cubicBezTo>
                      <a:pt x="257512" y="1314580"/>
                      <a:pt x="277092" y="1348976"/>
                      <a:pt x="304079" y="1381255"/>
                    </a:cubicBezTo>
                    <a:cubicBezTo>
                      <a:pt x="331066" y="1413534"/>
                      <a:pt x="388746" y="1457455"/>
                      <a:pt x="415204" y="1489205"/>
                    </a:cubicBezTo>
                    <a:cubicBezTo>
                      <a:pt x="441662" y="1520955"/>
                      <a:pt x="457537" y="1554293"/>
                      <a:pt x="462829" y="1571755"/>
                    </a:cubicBezTo>
                    <a:cubicBezTo>
                      <a:pt x="468121" y="1589217"/>
                      <a:pt x="466004" y="1584984"/>
                      <a:pt x="446954" y="1593980"/>
                    </a:cubicBezTo>
                    <a:cubicBezTo>
                      <a:pt x="427904" y="1602976"/>
                      <a:pt x="392979" y="1620968"/>
                      <a:pt x="348529" y="1625730"/>
                    </a:cubicBezTo>
                    <a:cubicBezTo>
                      <a:pt x="304079" y="1630493"/>
                      <a:pt x="228937" y="1629434"/>
                      <a:pt x="180254" y="1622555"/>
                    </a:cubicBezTo>
                    <a:cubicBezTo>
                      <a:pt x="131571" y="1615676"/>
                      <a:pt x="79712" y="1601388"/>
                      <a:pt x="56429" y="1584455"/>
                    </a:cubicBezTo>
                    <a:cubicBezTo>
                      <a:pt x="33146" y="1567522"/>
                      <a:pt x="34204" y="1537888"/>
                      <a:pt x="40554" y="1520955"/>
                    </a:cubicBezTo>
                    <a:cubicBezTo>
                      <a:pt x="46904" y="1504022"/>
                      <a:pt x="74950" y="1485501"/>
                      <a:pt x="94529" y="1482855"/>
                    </a:cubicBezTo>
                    <a:cubicBezTo>
                      <a:pt x="114108" y="1480209"/>
                      <a:pt x="142154" y="1513547"/>
                      <a:pt x="158029" y="1505080"/>
                    </a:cubicBezTo>
                    <a:cubicBezTo>
                      <a:pt x="173904" y="1496613"/>
                      <a:pt x="194012" y="1452692"/>
                      <a:pt x="189779" y="1432055"/>
                    </a:cubicBezTo>
                    <a:cubicBezTo>
                      <a:pt x="185546" y="1411418"/>
                      <a:pt x="151679" y="1384959"/>
                      <a:pt x="132629" y="1381255"/>
                    </a:cubicBezTo>
                    <a:cubicBezTo>
                      <a:pt x="113579" y="1377551"/>
                      <a:pt x="89766" y="1397659"/>
                      <a:pt x="75479" y="1409830"/>
                    </a:cubicBezTo>
                    <a:cubicBezTo>
                      <a:pt x="61192" y="1422001"/>
                      <a:pt x="58017" y="1451634"/>
                      <a:pt x="46904" y="1454280"/>
                    </a:cubicBezTo>
                    <a:cubicBezTo>
                      <a:pt x="35791" y="1456926"/>
                      <a:pt x="16212" y="1454280"/>
                      <a:pt x="8804" y="1425705"/>
                    </a:cubicBezTo>
                    <a:cubicBezTo>
                      <a:pt x="1396" y="1397130"/>
                      <a:pt x="337" y="1324634"/>
                      <a:pt x="2454" y="1282830"/>
                    </a:cubicBezTo>
                    <a:cubicBezTo>
                      <a:pt x="4571" y="1241026"/>
                      <a:pt x="10392" y="1180701"/>
                      <a:pt x="21504" y="1174880"/>
                    </a:cubicBezTo>
                    <a:cubicBezTo>
                      <a:pt x="32616" y="1169059"/>
                      <a:pt x="49021" y="1225151"/>
                      <a:pt x="69129" y="1247905"/>
                    </a:cubicBezTo>
                    <a:cubicBezTo>
                      <a:pt x="89237" y="1270659"/>
                      <a:pt x="123633" y="1309288"/>
                      <a:pt x="142154" y="1311405"/>
                    </a:cubicBezTo>
                    <a:cubicBezTo>
                      <a:pt x="160675" y="1313522"/>
                      <a:pt x="187133" y="1283359"/>
                      <a:pt x="180254" y="1260605"/>
                    </a:cubicBezTo>
                    <a:cubicBezTo>
                      <a:pt x="173375" y="1237851"/>
                      <a:pt x="129983" y="1203455"/>
                      <a:pt x="100879" y="1174880"/>
                    </a:cubicBezTo>
                    <a:cubicBezTo>
                      <a:pt x="71775" y="1146305"/>
                      <a:pt x="19387" y="1107676"/>
                      <a:pt x="5629" y="1089155"/>
                    </a:cubicBezTo>
                    <a:cubicBezTo>
                      <a:pt x="-8129" y="1070634"/>
                      <a:pt x="6158" y="1055288"/>
                      <a:pt x="18329" y="1063755"/>
                    </a:cubicBezTo>
                    <a:cubicBezTo>
                      <a:pt x="30500" y="1072222"/>
                      <a:pt x="54841" y="1130430"/>
                      <a:pt x="78654" y="1139955"/>
                    </a:cubicBezTo>
                    <a:cubicBezTo>
                      <a:pt x="102466" y="1149480"/>
                      <a:pt x="143212" y="1129372"/>
                      <a:pt x="161204" y="1120905"/>
                    </a:cubicBezTo>
                    <a:cubicBezTo>
                      <a:pt x="179196" y="1112438"/>
                      <a:pt x="188721" y="1101326"/>
                      <a:pt x="186604" y="1089155"/>
                    </a:cubicBezTo>
                    <a:cubicBezTo>
                      <a:pt x="184487" y="1076984"/>
                      <a:pt x="170729" y="1053172"/>
                      <a:pt x="148504" y="1047880"/>
                    </a:cubicBezTo>
                    <a:cubicBezTo>
                      <a:pt x="126279" y="1042588"/>
                      <a:pt x="76008" y="1060051"/>
                      <a:pt x="53254" y="1057405"/>
                    </a:cubicBezTo>
                    <a:cubicBezTo>
                      <a:pt x="30500" y="1054759"/>
                      <a:pt x="15154" y="1052113"/>
                      <a:pt x="11979" y="1032005"/>
                    </a:cubicBezTo>
                    <a:cubicBezTo>
                      <a:pt x="8804" y="1011897"/>
                      <a:pt x="22033" y="954217"/>
                      <a:pt x="34204" y="936755"/>
                    </a:cubicBezTo>
                    <a:cubicBezTo>
                      <a:pt x="46375" y="919293"/>
                      <a:pt x="60133" y="925113"/>
                      <a:pt x="85004" y="927230"/>
                    </a:cubicBezTo>
                    <a:cubicBezTo>
                      <a:pt x="109875" y="929347"/>
                      <a:pt x="152737" y="951572"/>
                      <a:pt x="183429" y="949455"/>
                    </a:cubicBezTo>
                    <a:cubicBezTo>
                      <a:pt x="214121" y="947338"/>
                      <a:pt x="259100" y="928817"/>
                      <a:pt x="269154" y="914530"/>
                    </a:cubicBezTo>
                    <a:cubicBezTo>
                      <a:pt x="279208" y="900243"/>
                      <a:pt x="261746" y="867434"/>
                      <a:pt x="243754" y="863730"/>
                    </a:cubicBezTo>
                    <a:cubicBezTo>
                      <a:pt x="225762" y="860026"/>
                      <a:pt x="185546" y="891776"/>
                      <a:pt x="161204" y="892305"/>
                    </a:cubicBezTo>
                    <a:cubicBezTo>
                      <a:pt x="136862" y="892834"/>
                      <a:pt x="113579" y="879605"/>
                      <a:pt x="97704" y="866905"/>
                    </a:cubicBezTo>
                    <a:cubicBezTo>
                      <a:pt x="81829" y="854205"/>
                      <a:pt x="64366" y="833038"/>
                      <a:pt x="65954" y="816105"/>
                    </a:cubicBezTo>
                    <a:cubicBezTo>
                      <a:pt x="67541" y="799172"/>
                      <a:pt x="88179" y="775359"/>
                      <a:pt x="107229" y="765305"/>
                    </a:cubicBezTo>
                    <a:cubicBezTo>
                      <a:pt x="126279" y="755251"/>
                      <a:pt x="150621" y="763188"/>
                      <a:pt x="180254" y="755780"/>
                    </a:cubicBezTo>
                    <a:cubicBezTo>
                      <a:pt x="209887" y="748372"/>
                      <a:pt x="273387" y="737788"/>
                      <a:pt x="285029" y="720855"/>
                    </a:cubicBezTo>
                    <a:cubicBezTo>
                      <a:pt x="296671" y="703922"/>
                      <a:pt x="269683" y="656297"/>
                      <a:pt x="250104" y="654180"/>
                    </a:cubicBezTo>
                    <a:cubicBezTo>
                      <a:pt x="230525" y="652063"/>
                      <a:pt x="190308" y="697043"/>
                      <a:pt x="167554" y="708155"/>
                    </a:cubicBezTo>
                    <a:cubicBezTo>
                      <a:pt x="144800" y="719267"/>
                      <a:pt x="133158" y="723501"/>
                      <a:pt x="113579" y="720855"/>
                    </a:cubicBezTo>
                    <a:cubicBezTo>
                      <a:pt x="94000" y="718209"/>
                      <a:pt x="61721" y="712388"/>
                      <a:pt x="50079" y="692280"/>
                    </a:cubicBezTo>
                    <a:cubicBezTo>
                      <a:pt x="38437" y="672172"/>
                      <a:pt x="33675" y="626134"/>
                      <a:pt x="43729" y="600205"/>
                    </a:cubicBezTo>
                    <a:cubicBezTo>
                      <a:pt x="53783" y="574276"/>
                      <a:pt x="83416" y="545172"/>
                      <a:pt x="110404" y="536705"/>
                    </a:cubicBezTo>
                    <a:cubicBezTo>
                      <a:pt x="137392" y="528238"/>
                      <a:pt x="180783" y="540409"/>
                      <a:pt x="205654" y="549405"/>
                    </a:cubicBezTo>
                    <a:cubicBezTo>
                      <a:pt x="230525" y="558401"/>
                      <a:pt x="237933" y="588563"/>
                      <a:pt x="259629" y="590680"/>
                    </a:cubicBezTo>
                    <a:cubicBezTo>
                      <a:pt x="281325" y="592797"/>
                      <a:pt x="323658" y="576392"/>
                      <a:pt x="335829" y="562105"/>
                    </a:cubicBezTo>
                    <a:cubicBezTo>
                      <a:pt x="348000" y="547818"/>
                      <a:pt x="346941" y="514480"/>
                      <a:pt x="332654" y="504955"/>
                    </a:cubicBezTo>
                    <a:cubicBezTo>
                      <a:pt x="318367" y="495430"/>
                      <a:pt x="282383" y="510247"/>
                      <a:pt x="250104" y="504955"/>
                    </a:cubicBezTo>
                    <a:cubicBezTo>
                      <a:pt x="217825" y="499663"/>
                      <a:pt x="162791" y="490138"/>
                      <a:pt x="138979" y="473205"/>
                    </a:cubicBezTo>
                    <a:cubicBezTo>
                      <a:pt x="115166" y="456272"/>
                      <a:pt x="112521" y="426638"/>
                      <a:pt x="107229" y="403355"/>
                    </a:cubicBezTo>
                    <a:cubicBezTo>
                      <a:pt x="101937" y="380072"/>
                      <a:pt x="98762" y="346734"/>
                      <a:pt x="107229" y="333505"/>
                    </a:cubicBezTo>
                    <a:cubicBezTo>
                      <a:pt x="115696" y="320276"/>
                      <a:pt x="139508" y="311809"/>
                      <a:pt x="158029" y="323980"/>
                    </a:cubicBezTo>
                    <a:cubicBezTo>
                      <a:pt x="176550" y="336151"/>
                      <a:pt x="202479" y="389597"/>
                      <a:pt x="218354" y="406530"/>
                    </a:cubicBezTo>
                    <a:cubicBezTo>
                      <a:pt x="234229" y="423463"/>
                      <a:pt x="243754" y="428226"/>
                      <a:pt x="253279" y="425580"/>
                    </a:cubicBezTo>
                    <a:cubicBezTo>
                      <a:pt x="262804" y="422934"/>
                      <a:pt x="282912" y="405472"/>
                      <a:pt x="275504" y="390655"/>
                    </a:cubicBezTo>
                    <a:cubicBezTo>
                      <a:pt x="268096" y="375838"/>
                      <a:pt x="227879" y="354672"/>
                      <a:pt x="208829" y="336680"/>
                    </a:cubicBezTo>
                    <a:cubicBezTo>
                      <a:pt x="189779" y="318688"/>
                      <a:pt x="169671" y="305988"/>
                      <a:pt x="161204" y="282705"/>
                    </a:cubicBezTo>
                    <a:cubicBezTo>
                      <a:pt x="152737" y="259422"/>
                      <a:pt x="152208" y="221851"/>
                      <a:pt x="158029" y="196980"/>
                    </a:cubicBezTo>
                    <a:cubicBezTo>
                      <a:pt x="163850" y="172109"/>
                      <a:pt x="180254" y="128718"/>
                      <a:pt x="196129" y="133480"/>
                    </a:cubicBezTo>
                    <a:cubicBezTo>
                      <a:pt x="212004" y="138242"/>
                      <a:pt x="234229" y="189572"/>
                      <a:pt x="253279" y="225555"/>
                    </a:cubicBezTo>
                    <a:cubicBezTo>
                      <a:pt x="272329" y="261538"/>
                      <a:pt x="290850" y="324509"/>
                      <a:pt x="310429" y="349380"/>
                    </a:cubicBezTo>
                    <a:cubicBezTo>
                      <a:pt x="330008" y="374251"/>
                      <a:pt x="354879" y="381659"/>
                      <a:pt x="370754" y="374780"/>
                    </a:cubicBezTo>
                    <a:cubicBezTo>
                      <a:pt x="386629" y="367901"/>
                      <a:pt x="412029" y="332976"/>
                      <a:pt x="405679" y="308105"/>
                    </a:cubicBezTo>
                    <a:cubicBezTo>
                      <a:pt x="399329" y="283234"/>
                      <a:pt x="358054" y="256247"/>
                      <a:pt x="332654" y="225555"/>
                    </a:cubicBezTo>
                    <a:cubicBezTo>
                      <a:pt x="307254" y="194863"/>
                      <a:pt x="260687" y="155705"/>
                      <a:pt x="253279" y="123955"/>
                    </a:cubicBezTo>
                    <a:cubicBezTo>
                      <a:pt x="245871" y="92205"/>
                      <a:pt x="264392" y="53576"/>
                      <a:pt x="288204" y="35055"/>
                    </a:cubicBezTo>
                    <a:cubicBezTo>
                      <a:pt x="321012" y="14947"/>
                      <a:pt x="401446" y="7009"/>
                      <a:pt x="450129" y="3305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rgbClr val="F7923F"/>
                  </a:gs>
                  <a:gs pos="95000">
                    <a:srgbClr val="FFF8E1"/>
                  </a:gs>
                  <a:gs pos="3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506E282-FF63-4A0F-B6BA-671D27D074E0}"/>
                </a:ext>
              </a:extLst>
            </p:cNvPr>
            <p:cNvSpPr/>
            <p:nvPr/>
          </p:nvSpPr>
          <p:spPr>
            <a:xfrm rot="241032">
              <a:off x="4206462" y="4161578"/>
              <a:ext cx="114244" cy="81063"/>
            </a:xfrm>
            <a:prstGeom prst="ellipse">
              <a:avLst/>
            </a:prstGeom>
            <a:solidFill>
              <a:srgbClr val="DDD9C3"/>
            </a:solidFill>
            <a:ln>
              <a:solidFill>
                <a:srgbClr val="4A4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1E911DF-D292-4654-AAFB-030DE5C62B2D}"/>
                </a:ext>
              </a:extLst>
            </p:cNvPr>
            <p:cNvSpPr/>
            <p:nvPr/>
          </p:nvSpPr>
          <p:spPr>
            <a:xfrm rot="241032">
              <a:off x="3709992" y="4425532"/>
              <a:ext cx="114244" cy="8106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A60FB6A-A82C-4D84-AD0D-0B518008FED8}"/>
                </a:ext>
              </a:extLst>
            </p:cNvPr>
            <p:cNvSpPr/>
            <p:nvPr/>
          </p:nvSpPr>
          <p:spPr>
            <a:xfrm rot="241032">
              <a:off x="4150698" y="4497133"/>
              <a:ext cx="114244" cy="81063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A7D705FE-3B26-4EA2-B446-E3F1D9D51984}"/>
                </a:ext>
              </a:extLst>
            </p:cNvPr>
            <p:cNvGrpSpPr/>
            <p:nvPr/>
          </p:nvGrpSpPr>
          <p:grpSpPr>
            <a:xfrm>
              <a:off x="3323960" y="2242070"/>
              <a:ext cx="2125561" cy="1286719"/>
              <a:chOff x="2930089" y="1272765"/>
              <a:chExt cx="3311278" cy="2004499"/>
            </a:xfrm>
          </p:grpSpPr>
          <p:sp>
            <p:nvSpPr>
              <p:cNvPr id="437" name="Freeform 109">
                <a:extLst>
                  <a:ext uri="{FF2B5EF4-FFF2-40B4-BE49-F238E27FC236}">
                    <a16:creationId xmlns:a16="http://schemas.microsoft.com/office/drawing/2014/main" id="{71D44176-94EF-41D4-AB00-AE9CFE762C13}"/>
                  </a:ext>
                </a:extLst>
              </p:cNvPr>
              <p:cNvSpPr/>
              <p:nvPr/>
            </p:nvSpPr>
            <p:spPr>
              <a:xfrm rot="543111">
                <a:off x="2930089" y="1272765"/>
                <a:ext cx="3311278" cy="2004499"/>
              </a:xfrm>
              <a:custGeom>
                <a:avLst/>
                <a:gdLst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879774 w 8126844"/>
                  <a:gd name="connsiteY188" fmla="*/ 2022038 h 5316568"/>
                  <a:gd name="connsiteX189" fmla="*/ 2390763 w 8126844"/>
                  <a:gd name="connsiteY189" fmla="*/ 2250638 h 5316568"/>
                  <a:gd name="connsiteX190" fmla="*/ 3157245 w 8126844"/>
                  <a:gd name="connsiteY190" fmla="*/ 2465791 h 5316568"/>
                  <a:gd name="connsiteX191" fmla="*/ 3708574 w 8126844"/>
                  <a:gd name="connsiteY191" fmla="*/ 2600262 h 5316568"/>
                  <a:gd name="connsiteX192" fmla="*/ 4165774 w 8126844"/>
                  <a:gd name="connsiteY192" fmla="*/ 2573368 h 5316568"/>
                  <a:gd name="connsiteX193" fmla="*/ 4394374 w 8126844"/>
                  <a:gd name="connsiteY193" fmla="*/ 2546474 h 5316568"/>
                  <a:gd name="connsiteX194" fmla="*/ 4407821 w 8126844"/>
                  <a:gd name="connsiteY194" fmla="*/ 2358215 h 5316568"/>
                  <a:gd name="connsiteX195" fmla="*/ 4192668 w 8126844"/>
                  <a:gd name="connsiteY195" fmla="*/ 2317874 h 5316568"/>
                  <a:gd name="connsiteX196" fmla="*/ 4031304 w 8126844"/>
                  <a:gd name="connsiteY196" fmla="*/ 2358215 h 5316568"/>
                  <a:gd name="connsiteX197" fmla="*/ 4031304 w 8126844"/>
                  <a:gd name="connsiteY197" fmla="*/ 2183403 h 5316568"/>
                  <a:gd name="connsiteX198" fmla="*/ 4448163 w 8126844"/>
                  <a:gd name="connsiteY198" fmla="*/ 2062380 h 5316568"/>
                  <a:gd name="connsiteX199" fmla="*/ 4703657 w 8126844"/>
                  <a:gd name="connsiteY199" fmla="*/ 1954803 h 5316568"/>
                  <a:gd name="connsiteX200" fmla="*/ 4663316 w 8126844"/>
                  <a:gd name="connsiteY200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107156 w 8126844"/>
                  <a:gd name="connsiteY188" fmla="*/ 793785 h 5316568"/>
                  <a:gd name="connsiteX189" fmla="*/ 1879774 w 8126844"/>
                  <a:gd name="connsiteY189" fmla="*/ 2022038 h 5316568"/>
                  <a:gd name="connsiteX190" fmla="*/ 2390763 w 8126844"/>
                  <a:gd name="connsiteY190" fmla="*/ 2250638 h 5316568"/>
                  <a:gd name="connsiteX191" fmla="*/ 3157245 w 8126844"/>
                  <a:gd name="connsiteY191" fmla="*/ 2465791 h 5316568"/>
                  <a:gd name="connsiteX192" fmla="*/ 3708574 w 8126844"/>
                  <a:gd name="connsiteY192" fmla="*/ 2600262 h 5316568"/>
                  <a:gd name="connsiteX193" fmla="*/ 4165774 w 8126844"/>
                  <a:gd name="connsiteY193" fmla="*/ 2573368 h 5316568"/>
                  <a:gd name="connsiteX194" fmla="*/ 4394374 w 8126844"/>
                  <a:gd name="connsiteY194" fmla="*/ 2546474 h 5316568"/>
                  <a:gd name="connsiteX195" fmla="*/ 4407821 w 8126844"/>
                  <a:gd name="connsiteY195" fmla="*/ 2358215 h 5316568"/>
                  <a:gd name="connsiteX196" fmla="*/ 4192668 w 8126844"/>
                  <a:gd name="connsiteY196" fmla="*/ 2317874 h 5316568"/>
                  <a:gd name="connsiteX197" fmla="*/ 4031304 w 8126844"/>
                  <a:gd name="connsiteY197" fmla="*/ 2358215 h 5316568"/>
                  <a:gd name="connsiteX198" fmla="*/ 4031304 w 8126844"/>
                  <a:gd name="connsiteY198" fmla="*/ 2183403 h 5316568"/>
                  <a:gd name="connsiteX199" fmla="*/ 4448163 w 8126844"/>
                  <a:gd name="connsiteY199" fmla="*/ 2062380 h 5316568"/>
                  <a:gd name="connsiteX200" fmla="*/ 4703657 w 8126844"/>
                  <a:gd name="connsiteY200" fmla="*/ 1954803 h 5316568"/>
                  <a:gd name="connsiteX201" fmla="*/ 4663316 w 8126844"/>
                  <a:gd name="connsiteY201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107156 w 8126844"/>
                  <a:gd name="connsiteY188" fmla="*/ 793785 h 5316568"/>
                  <a:gd name="connsiteX189" fmla="*/ 1777504 w 8126844"/>
                  <a:gd name="connsiteY189" fmla="*/ 1580347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073406 w 8126844"/>
                  <a:gd name="connsiteY188" fmla="*/ 914830 h 5316568"/>
                  <a:gd name="connsiteX189" fmla="*/ 1107156 w 8126844"/>
                  <a:gd name="connsiteY189" fmla="*/ 793785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79973 w 8126844"/>
                  <a:gd name="connsiteY188" fmla="*/ 1458298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592057 w 8126844"/>
                  <a:gd name="connsiteY188" fmla="*/ 1512349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2057 w 8126844"/>
                  <a:gd name="connsiteY189" fmla="*/ 1512349 h 5316568"/>
                  <a:gd name="connsiteX190" fmla="*/ 1302048 w 8126844"/>
                  <a:gd name="connsiteY190" fmla="*/ 1212341 h 5316568"/>
                  <a:gd name="connsiteX191" fmla="*/ 1073406 w 8126844"/>
                  <a:gd name="connsiteY191" fmla="*/ 914830 h 5316568"/>
                  <a:gd name="connsiteX192" fmla="*/ 1107156 w 8126844"/>
                  <a:gd name="connsiteY192" fmla="*/ 793785 h 5316568"/>
                  <a:gd name="connsiteX193" fmla="*/ 1777504 w 8126844"/>
                  <a:gd name="connsiteY193" fmla="*/ 1580347 h 5316568"/>
                  <a:gd name="connsiteX194" fmla="*/ 1879774 w 8126844"/>
                  <a:gd name="connsiteY194" fmla="*/ 2022038 h 5316568"/>
                  <a:gd name="connsiteX195" fmla="*/ 2390763 w 8126844"/>
                  <a:gd name="connsiteY195" fmla="*/ 2250638 h 5316568"/>
                  <a:gd name="connsiteX196" fmla="*/ 3157245 w 8126844"/>
                  <a:gd name="connsiteY196" fmla="*/ 2465791 h 5316568"/>
                  <a:gd name="connsiteX197" fmla="*/ 3708574 w 8126844"/>
                  <a:gd name="connsiteY197" fmla="*/ 2600262 h 5316568"/>
                  <a:gd name="connsiteX198" fmla="*/ 4165774 w 8126844"/>
                  <a:gd name="connsiteY198" fmla="*/ 2573368 h 5316568"/>
                  <a:gd name="connsiteX199" fmla="*/ 4394374 w 8126844"/>
                  <a:gd name="connsiteY199" fmla="*/ 2546474 h 5316568"/>
                  <a:gd name="connsiteX200" fmla="*/ 4407821 w 8126844"/>
                  <a:gd name="connsiteY200" fmla="*/ 2358215 h 5316568"/>
                  <a:gd name="connsiteX201" fmla="*/ 4192668 w 8126844"/>
                  <a:gd name="connsiteY201" fmla="*/ 2317874 h 5316568"/>
                  <a:gd name="connsiteX202" fmla="*/ 4031304 w 8126844"/>
                  <a:gd name="connsiteY202" fmla="*/ 2358215 h 5316568"/>
                  <a:gd name="connsiteX203" fmla="*/ 4031304 w 8126844"/>
                  <a:gd name="connsiteY203" fmla="*/ 2183403 h 5316568"/>
                  <a:gd name="connsiteX204" fmla="*/ 4448163 w 8126844"/>
                  <a:gd name="connsiteY204" fmla="*/ 2062380 h 5316568"/>
                  <a:gd name="connsiteX205" fmla="*/ 4703657 w 8126844"/>
                  <a:gd name="connsiteY205" fmla="*/ 1954803 h 5316568"/>
                  <a:gd name="connsiteX206" fmla="*/ 4663316 w 8126844"/>
                  <a:gd name="connsiteY206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302048 w 8126844"/>
                  <a:gd name="connsiteY189" fmla="*/ 1212341 h 5316568"/>
                  <a:gd name="connsiteX190" fmla="*/ 1073406 w 8126844"/>
                  <a:gd name="connsiteY190" fmla="*/ 914830 h 5316568"/>
                  <a:gd name="connsiteX191" fmla="*/ 1107156 w 8126844"/>
                  <a:gd name="connsiteY191" fmla="*/ 793785 h 5316568"/>
                  <a:gd name="connsiteX192" fmla="*/ 1777504 w 8126844"/>
                  <a:gd name="connsiteY192" fmla="*/ 1580347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073406 w 8126844"/>
                  <a:gd name="connsiteY189" fmla="*/ 914830 h 5316568"/>
                  <a:gd name="connsiteX190" fmla="*/ 1107156 w 8126844"/>
                  <a:gd name="connsiteY190" fmla="*/ 793785 h 5316568"/>
                  <a:gd name="connsiteX191" fmla="*/ 1777504 w 8126844"/>
                  <a:gd name="connsiteY191" fmla="*/ 1580347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107156 w 8126844"/>
                  <a:gd name="connsiteY189" fmla="*/ 793785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719549 w 8126844"/>
                  <a:gd name="connsiteY189" fmla="*/ 1556816 h 5316568"/>
                  <a:gd name="connsiteX190" fmla="*/ 1777504 w 8126844"/>
                  <a:gd name="connsiteY190" fmla="*/ 1580347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777504 w 8126844"/>
                  <a:gd name="connsiteY189" fmla="*/ 1580347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905860 w 8126844"/>
                  <a:gd name="connsiteY189" fmla="*/ 1628679 h 5316568"/>
                  <a:gd name="connsiteX190" fmla="*/ 1879774 w 8126844"/>
                  <a:gd name="connsiteY190" fmla="*/ 2022038 h 5316568"/>
                  <a:gd name="connsiteX191" fmla="*/ 2390763 w 8126844"/>
                  <a:gd name="connsiteY191" fmla="*/ 2250638 h 5316568"/>
                  <a:gd name="connsiteX192" fmla="*/ 3157245 w 8126844"/>
                  <a:gd name="connsiteY192" fmla="*/ 2465791 h 5316568"/>
                  <a:gd name="connsiteX193" fmla="*/ 3708574 w 8126844"/>
                  <a:gd name="connsiteY193" fmla="*/ 2600262 h 5316568"/>
                  <a:gd name="connsiteX194" fmla="*/ 4165774 w 8126844"/>
                  <a:gd name="connsiteY194" fmla="*/ 2573368 h 5316568"/>
                  <a:gd name="connsiteX195" fmla="*/ 4394374 w 8126844"/>
                  <a:gd name="connsiteY195" fmla="*/ 2546474 h 5316568"/>
                  <a:gd name="connsiteX196" fmla="*/ 4407821 w 8126844"/>
                  <a:gd name="connsiteY196" fmla="*/ 2358215 h 5316568"/>
                  <a:gd name="connsiteX197" fmla="*/ 4192668 w 8126844"/>
                  <a:gd name="connsiteY197" fmla="*/ 2317874 h 5316568"/>
                  <a:gd name="connsiteX198" fmla="*/ 4031304 w 8126844"/>
                  <a:gd name="connsiteY198" fmla="*/ 2358215 h 5316568"/>
                  <a:gd name="connsiteX199" fmla="*/ 4031304 w 8126844"/>
                  <a:gd name="connsiteY199" fmla="*/ 2183403 h 5316568"/>
                  <a:gd name="connsiteX200" fmla="*/ 4448163 w 8126844"/>
                  <a:gd name="connsiteY200" fmla="*/ 2062380 h 5316568"/>
                  <a:gd name="connsiteX201" fmla="*/ 4703657 w 8126844"/>
                  <a:gd name="connsiteY201" fmla="*/ 1954803 h 5316568"/>
                  <a:gd name="connsiteX202" fmla="*/ 4663316 w 8126844"/>
                  <a:gd name="connsiteY202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905860 w 8126844"/>
                  <a:gd name="connsiteY189" fmla="*/ 1628679 h 5316568"/>
                  <a:gd name="connsiteX190" fmla="*/ 1900365 w 8126844"/>
                  <a:gd name="connsiteY190" fmla="*/ 1694764 h 5316568"/>
                  <a:gd name="connsiteX191" fmla="*/ 1879774 w 8126844"/>
                  <a:gd name="connsiteY191" fmla="*/ 2022038 h 5316568"/>
                  <a:gd name="connsiteX192" fmla="*/ 2390763 w 8126844"/>
                  <a:gd name="connsiteY192" fmla="*/ 2250638 h 5316568"/>
                  <a:gd name="connsiteX193" fmla="*/ 3157245 w 8126844"/>
                  <a:gd name="connsiteY193" fmla="*/ 2465791 h 5316568"/>
                  <a:gd name="connsiteX194" fmla="*/ 3708574 w 8126844"/>
                  <a:gd name="connsiteY194" fmla="*/ 2600262 h 5316568"/>
                  <a:gd name="connsiteX195" fmla="*/ 4165774 w 8126844"/>
                  <a:gd name="connsiteY195" fmla="*/ 2573368 h 5316568"/>
                  <a:gd name="connsiteX196" fmla="*/ 4394374 w 8126844"/>
                  <a:gd name="connsiteY196" fmla="*/ 2546474 h 5316568"/>
                  <a:gd name="connsiteX197" fmla="*/ 4407821 w 8126844"/>
                  <a:gd name="connsiteY197" fmla="*/ 2358215 h 5316568"/>
                  <a:gd name="connsiteX198" fmla="*/ 4192668 w 8126844"/>
                  <a:gd name="connsiteY198" fmla="*/ 2317874 h 5316568"/>
                  <a:gd name="connsiteX199" fmla="*/ 4031304 w 8126844"/>
                  <a:gd name="connsiteY199" fmla="*/ 2358215 h 5316568"/>
                  <a:gd name="connsiteX200" fmla="*/ 4031304 w 8126844"/>
                  <a:gd name="connsiteY200" fmla="*/ 2183403 h 5316568"/>
                  <a:gd name="connsiteX201" fmla="*/ 4448163 w 8126844"/>
                  <a:gd name="connsiteY201" fmla="*/ 2062380 h 5316568"/>
                  <a:gd name="connsiteX202" fmla="*/ 4703657 w 8126844"/>
                  <a:gd name="connsiteY202" fmla="*/ 1954803 h 5316568"/>
                  <a:gd name="connsiteX203" fmla="*/ 4663316 w 8126844"/>
                  <a:gd name="connsiteY203" fmla="*/ 1699309 h 5316568"/>
                  <a:gd name="connsiteX0" fmla="*/ 4918810 w 8126844"/>
                  <a:gd name="connsiteY0" fmla="*/ 1645521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5914 w 8126844"/>
                  <a:gd name="connsiteY189" fmla="*/ 1511485 h 5316568"/>
                  <a:gd name="connsiteX190" fmla="*/ 1905860 w 8126844"/>
                  <a:gd name="connsiteY190" fmla="*/ 1628679 h 5316568"/>
                  <a:gd name="connsiteX191" fmla="*/ 1900365 w 8126844"/>
                  <a:gd name="connsiteY191" fmla="*/ 1694764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5049578 w 8126844"/>
                  <a:gd name="connsiteY0" fmla="*/ 1559545 h 5316568"/>
                  <a:gd name="connsiteX1" fmla="*/ 4959151 w 8126844"/>
                  <a:gd name="connsiteY1" fmla="*/ 1860674 h 5316568"/>
                  <a:gd name="connsiteX2" fmla="*/ 5402904 w 8126844"/>
                  <a:gd name="connsiteY2" fmla="*/ 1699309 h 5316568"/>
                  <a:gd name="connsiteX3" fmla="*/ 6478668 w 8126844"/>
                  <a:gd name="connsiteY3" fmla="*/ 986615 h 5316568"/>
                  <a:gd name="connsiteX4" fmla="*/ 7177916 w 8126844"/>
                  <a:gd name="connsiteY4" fmla="*/ 139450 h 5316568"/>
                  <a:gd name="connsiteX5" fmla="*/ 7352727 w 8126844"/>
                  <a:gd name="connsiteY5" fmla="*/ 18427 h 5316568"/>
                  <a:gd name="connsiteX6" fmla="*/ 7460304 w 8126844"/>
                  <a:gd name="connsiteY6" fmla="*/ 327709 h 5316568"/>
                  <a:gd name="connsiteX7" fmla="*/ 7137574 w 8126844"/>
                  <a:gd name="connsiteY7" fmla="*/ 758015 h 5316568"/>
                  <a:gd name="connsiteX8" fmla="*/ 7056892 w 8126844"/>
                  <a:gd name="connsiteY8" fmla="*/ 932827 h 5316568"/>
                  <a:gd name="connsiteX9" fmla="*/ 7177916 w 8126844"/>
                  <a:gd name="connsiteY9" fmla="*/ 1040403 h 5316568"/>
                  <a:gd name="connsiteX10" fmla="*/ 7406516 w 8126844"/>
                  <a:gd name="connsiteY10" fmla="*/ 811803 h 5316568"/>
                  <a:gd name="connsiteX11" fmla="*/ 7540986 w 8126844"/>
                  <a:gd name="connsiteY11" fmla="*/ 811803 h 5316568"/>
                  <a:gd name="connsiteX12" fmla="*/ 7554433 w 8126844"/>
                  <a:gd name="connsiteY12" fmla="*/ 1040403 h 5316568"/>
                  <a:gd name="connsiteX13" fmla="*/ 6976210 w 8126844"/>
                  <a:gd name="connsiteY13" fmla="*/ 1632074 h 5316568"/>
                  <a:gd name="connsiteX14" fmla="*/ 6276963 w 8126844"/>
                  <a:gd name="connsiteY14" fmla="*/ 2183403 h 5316568"/>
                  <a:gd name="connsiteX15" fmla="*/ 5860104 w 8126844"/>
                  <a:gd name="connsiteY15" fmla="*/ 2385109 h 5316568"/>
                  <a:gd name="connsiteX16" fmla="*/ 5658398 w 8126844"/>
                  <a:gd name="connsiteY16" fmla="*/ 2452344 h 5316568"/>
                  <a:gd name="connsiteX17" fmla="*/ 5550821 w 8126844"/>
                  <a:gd name="connsiteY17" fmla="*/ 2371662 h 5316568"/>
                  <a:gd name="connsiteX18" fmla="*/ 5644951 w 8126844"/>
                  <a:gd name="connsiteY18" fmla="*/ 2169956 h 5316568"/>
                  <a:gd name="connsiteX19" fmla="*/ 5913892 w 8126844"/>
                  <a:gd name="connsiteY19" fmla="*/ 2116168 h 5316568"/>
                  <a:gd name="connsiteX20" fmla="*/ 5752527 w 8126844"/>
                  <a:gd name="connsiteY20" fmla="*/ 1806885 h 5316568"/>
                  <a:gd name="connsiteX21" fmla="*/ 5362563 w 8126844"/>
                  <a:gd name="connsiteY21" fmla="*/ 1954803 h 5316568"/>
                  <a:gd name="connsiteX22" fmla="*/ 4663316 w 8126844"/>
                  <a:gd name="connsiteY22" fmla="*/ 2237191 h 5316568"/>
                  <a:gd name="connsiteX23" fmla="*/ 4649868 w 8126844"/>
                  <a:gd name="connsiteY23" fmla="*/ 2412003 h 5316568"/>
                  <a:gd name="connsiteX24" fmla="*/ 4703657 w 8126844"/>
                  <a:gd name="connsiteY24" fmla="*/ 2519580 h 5316568"/>
                  <a:gd name="connsiteX25" fmla="*/ 5066727 w 8126844"/>
                  <a:gd name="connsiteY25" fmla="*/ 2385109 h 5316568"/>
                  <a:gd name="connsiteX26" fmla="*/ 5322221 w 8126844"/>
                  <a:gd name="connsiteY26" fmla="*/ 2331321 h 5316568"/>
                  <a:gd name="connsiteX27" fmla="*/ 5349116 w 8126844"/>
                  <a:gd name="connsiteY27" fmla="*/ 2465791 h 5316568"/>
                  <a:gd name="connsiteX28" fmla="*/ 4784339 w 8126844"/>
                  <a:gd name="connsiteY28" fmla="*/ 2680944 h 5316568"/>
                  <a:gd name="connsiteX29" fmla="*/ 4098539 w 8126844"/>
                  <a:gd name="connsiteY29" fmla="*/ 2815415 h 5316568"/>
                  <a:gd name="connsiteX30" fmla="*/ 2740386 w 8126844"/>
                  <a:gd name="connsiteY30" fmla="*/ 2680944 h 5316568"/>
                  <a:gd name="connsiteX31" fmla="*/ 2202504 w 8126844"/>
                  <a:gd name="connsiteY31" fmla="*/ 2479238 h 5316568"/>
                  <a:gd name="connsiteX32" fmla="*/ 2027692 w 8126844"/>
                  <a:gd name="connsiteY32" fmla="*/ 2425450 h 5316568"/>
                  <a:gd name="connsiteX33" fmla="*/ 1960457 w 8126844"/>
                  <a:gd name="connsiteY33" fmla="*/ 2573368 h 5316568"/>
                  <a:gd name="connsiteX34" fmla="*/ 2390763 w 8126844"/>
                  <a:gd name="connsiteY34" fmla="*/ 2801968 h 5316568"/>
                  <a:gd name="connsiteX35" fmla="*/ 3372398 w 8126844"/>
                  <a:gd name="connsiteY35" fmla="*/ 3044015 h 5316568"/>
                  <a:gd name="connsiteX36" fmla="*/ 4125433 w 8126844"/>
                  <a:gd name="connsiteY36" fmla="*/ 3044015 h 5316568"/>
                  <a:gd name="connsiteX37" fmla="*/ 4757445 w 8126844"/>
                  <a:gd name="connsiteY37" fmla="*/ 3017121 h 5316568"/>
                  <a:gd name="connsiteX38" fmla="*/ 4918810 w 8126844"/>
                  <a:gd name="connsiteY38" fmla="*/ 3057462 h 5316568"/>
                  <a:gd name="connsiteX39" fmla="*/ 4811233 w 8126844"/>
                  <a:gd name="connsiteY39" fmla="*/ 3218827 h 5316568"/>
                  <a:gd name="connsiteX40" fmla="*/ 4286798 w 8126844"/>
                  <a:gd name="connsiteY40" fmla="*/ 3286062 h 5316568"/>
                  <a:gd name="connsiteX41" fmla="*/ 4219563 w 8126844"/>
                  <a:gd name="connsiteY41" fmla="*/ 3420532 h 5316568"/>
                  <a:gd name="connsiteX42" fmla="*/ 4555739 w 8126844"/>
                  <a:gd name="connsiteY42" fmla="*/ 3474321 h 5316568"/>
                  <a:gd name="connsiteX43" fmla="*/ 5241539 w 8126844"/>
                  <a:gd name="connsiteY43" fmla="*/ 3286062 h 5316568"/>
                  <a:gd name="connsiteX44" fmla="*/ 5523927 w 8126844"/>
                  <a:gd name="connsiteY44" fmla="*/ 3151591 h 5316568"/>
                  <a:gd name="connsiteX45" fmla="*/ 5618057 w 8126844"/>
                  <a:gd name="connsiteY45" fmla="*/ 3044015 h 5316568"/>
                  <a:gd name="connsiteX46" fmla="*/ 5402904 w 8126844"/>
                  <a:gd name="connsiteY46" fmla="*/ 3030568 h 5316568"/>
                  <a:gd name="connsiteX47" fmla="*/ 5214645 w 8126844"/>
                  <a:gd name="connsiteY47" fmla="*/ 2922991 h 5316568"/>
                  <a:gd name="connsiteX48" fmla="*/ 5241539 w 8126844"/>
                  <a:gd name="connsiteY48" fmla="*/ 2801968 h 5316568"/>
                  <a:gd name="connsiteX49" fmla="*/ 5537374 w 8126844"/>
                  <a:gd name="connsiteY49" fmla="*/ 2761627 h 5316568"/>
                  <a:gd name="connsiteX50" fmla="*/ 6196280 w 8126844"/>
                  <a:gd name="connsiteY50" fmla="*/ 2506132 h 5316568"/>
                  <a:gd name="connsiteX51" fmla="*/ 6747610 w 8126844"/>
                  <a:gd name="connsiteY51" fmla="*/ 2169956 h 5316568"/>
                  <a:gd name="connsiteX52" fmla="*/ 7218257 w 8126844"/>
                  <a:gd name="connsiteY52" fmla="*/ 1726203 h 5316568"/>
                  <a:gd name="connsiteX53" fmla="*/ 7433410 w 8126844"/>
                  <a:gd name="connsiteY53" fmla="*/ 1551391 h 5316568"/>
                  <a:gd name="connsiteX54" fmla="*/ 7567880 w 8126844"/>
                  <a:gd name="connsiteY54" fmla="*/ 1578285 h 5316568"/>
                  <a:gd name="connsiteX55" fmla="*/ 7514092 w 8126844"/>
                  <a:gd name="connsiteY55" fmla="*/ 1779991 h 5316568"/>
                  <a:gd name="connsiteX56" fmla="*/ 7097233 w 8126844"/>
                  <a:gd name="connsiteY56" fmla="*/ 2210297 h 5316568"/>
                  <a:gd name="connsiteX57" fmla="*/ 6451774 w 8126844"/>
                  <a:gd name="connsiteY57" fmla="*/ 2627156 h 5316568"/>
                  <a:gd name="connsiteX58" fmla="*/ 6088704 w 8126844"/>
                  <a:gd name="connsiteY58" fmla="*/ 2815415 h 5316568"/>
                  <a:gd name="connsiteX59" fmla="*/ 5981127 w 8126844"/>
                  <a:gd name="connsiteY59" fmla="*/ 2949885 h 5316568"/>
                  <a:gd name="connsiteX60" fmla="*/ 6021468 w 8126844"/>
                  <a:gd name="connsiteY60" fmla="*/ 3151591 h 5316568"/>
                  <a:gd name="connsiteX61" fmla="*/ 6115598 w 8126844"/>
                  <a:gd name="connsiteY61" fmla="*/ 3299509 h 5316568"/>
                  <a:gd name="connsiteX62" fmla="*/ 6734163 w 8126844"/>
                  <a:gd name="connsiteY62" fmla="*/ 3124697 h 5316568"/>
                  <a:gd name="connsiteX63" fmla="*/ 7419963 w 8126844"/>
                  <a:gd name="connsiteY63" fmla="*/ 2694391 h 5316568"/>
                  <a:gd name="connsiteX64" fmla="*/ 7850268 w 8126844"/>
                  <a:gd name="connsiteY64" fmla="*/ 2371662 h 5316568"/>
                  <a:gd name="connsiteX65" fmla="*/ 8065421 w 8126844"/>
                  <a:gd name="connsiteY65" fmla="*/ 2264085 h 5316568"/>
                  <a:gd name="connsiteX66" fmla="*/ 8105763 w 8126844"/>
                  <a:gd name="connsiteY66" fmla="*/ 2425450 h 5316568"/>
                  <a:gd name="connsiteX67" fmla="*/ 7769586 w 8126844"/>
                  <a:gd name="connsiteY67" fmla="*/ 2761627 h 5316568"/>
                  <a:gd name="connsiteX68" fmla="*/ 6707268 w 8126844"/>
                  <a:gd name="connsiteY68" fmla="*/ 3339850 h 5316568"/>
                  <a:gd name="connsiteX69" fmla="*/ 6129045 w 8126844"/>
                  <a:gd name="connsiteY69" fmla="*/ 3608791 h 5316568"/>
                  <a:gd name="connsiteX70" fmla="*/ 5833210 w 8126844"/>
                  <a:gd name="connsiteY70" fmla="*/ 3649132 h 5316568"/>
                  <a:gd name="connsiteX71" fmla="*/ 5712186 w 8126844"/>
                  <a:gd name="connsiteY71" fmla="*/ 3689474 h 5316568"/>
                  <a:gd name="connsiteX72" fmla="*/ 5658398 w 8126844"/>
                  <a:gd name="connsiteY72" fmla="*/ 3541556 h 5316568"/>
                  <a:gd name="connsiteX73" fmla="*/ 5779421 w 8126844"/>
                  <a:gd name="connsiteY73" fmla="*/ 3433980 h 5316568"/>
                  <a:gd name="connsiteX74" fmla="*/ 5779421 w 8126844"/>
                  <a:gd name="connsiteY74" fmla="*/ 3339850 h 5316568"/>
                  <a:gd name="connsiteX75" fmla="*/ 5497033 w 8126844"/>
                  <a:gd name="connsiteY75" fmla="*/ 3460874 h 5316568"/>
                  <a:gd name="connsiteX76" fmla="*/ 5039833 w 8126844"/>
                  <a:gd name="connsiteY76" fmla="*/ 3595344 h 5316568"/>
                  <a:gd name="connsiteX77" fmla="*/ 4865021 w 8126844"/>
                  <a:gd name="connsiteY77" fmla="*/ 3676027 h 5316568"/>
                  <a:gd name="connsiteX78" fmla="*/ 4905363 w 8126844"/>
                  <a:gd name="connsiteY78" fmla="*/ 3770156 h 5316568"/>
                  <a:gd name="connsiteX79" fmla="*/ 5160857 w 8126844"/>
                  <a:gd name="connsiteY79" fmla="*/ 3743262 h 5316568"/>
                  <a:gd name="connsiteX80" fmla="*/ 5187751 w 8126844"/>
                  <a:gd name="connsiteY80" fmla="*/ 3877732 h 5316568"/>
                  <a:gd name="connsiteX81" fmla="*/ 4878468 w 8126844"/>
                  <a:gd name="connsiteY81" fmla="*/ 3971862 h 5316568"/>
                  <a:gd name="connsiteX82" fmla="*/ 4891916 w 8126844"/>
                  <a:gd name="connsiteY82" fmla="*/ 4119780 h 5316568"/>
                  <a:gd name="connsiteX83" fmla="*/ 5376010 w 8126844"/>
                  <a:gd name="connsiteY83" fmla="*/ 4012203 h 5316568"/>
                  <a:gd name="connsiteX84" fmla="*/ 5967680 w 8126844"/>
                  <a:gd name="connsiteY84" fmla="*/ 3864285 h 5316568"/>
                  <a:gd name="connsiteX85" fmla="*/ 6344198 w 8126844"/>
                  <a:gd name="connsiteY85" fmla="*/ 3662580 h 5316568"/>
                  <a:gd name="connsiteX86" fmla="*/ 6478668 w 8126844"/>
                  <a:gd name="connsiteY86" fmla="*/ 3662580 h 5316568"/>
                  <a:gd name="connsiteX87" fmla="*/ 6478668 w 8126844"/>
                  <a:gd name="connsiteY87" fmla="*/ 3850838 h 5316568"/>
                  <a:gd name="connsiteX88" fmla="*/ 5900445 w 8126844"/>
                  <a:gd name="connsiteY88" fmla="*/ 4039097 h 5316568"/>
                  <a:gd name="connsiteX89" fmla="*/ 5053280 w 8126844"/>
                  <a:gd name="connsiteY89" fmla="*/ 4281144 h 5316568"/>
                  <a:gd name="connsiteX90" fmla="*/ 4703657 w 8126844"/>
                  <a:gd name="connsiteY90" fmla="*/ 4375274 h 5316568"/>
                  <a:gd name="connsiteX91" fmla="*/ 4313692 w 8126844"/>
                  <a:gd name="connsiteY91" fmla="*/ 4442509 h 5316568"/>
                  <a:gd name="connsiteX92" fmla="*/ 4004410 w 8126844"/>
                  <a:gd name="connsiteY92" fmla="*/ 4482850 h 5316568"/>
                  <a:gd name="connsiteX93" fmla="*/ 3869939 w 8126844"/>
                  <a:gd name="connsiteY93" fmla="*/ 4361827 h 5316568"/>
                  <a:gd name="connsiteX94" fmla="*/ 3950621 w 8126844"/>
                  <a:gd name="connsiteY94" fmla="*/ 4254250 h 5316568"/>
                  <a:gd name="connsiteX95" fmla="*/ 4367480 w 8126844"/>
                  <a:gd name="connsiteY95" fmla="*/ 4173568 h 5316568"/>
                  <a:gd name="connsiteX96" fmla="*/ 4542292 w 8126844"/>
                  <a:gd name="connsiteY96" fmla="*/ 4106332 h 5316568"/>
                  <a:gd name="connsiteX97" fmla="*/ 4542292 w 8126844"/>
                  <a:gd name="connsiteY97" fmla="*/ 3971862 h 5316568"/>
                  <a:gd name="connsiteX98" fmla="*/ 4206116 w 8126844"/>
                  <a:gd name="connsiteY98" fmla="*/ 3971862 h 5316568"/>
                  <a:gd name="connsiteX99" fmla="*/ 3520316 w 8126844"/>
                  <a:gd name="connsiteY99" fmla="*/ 4052544 h 5316568"/>
                  <a:gd name="connsiteX100" fmla="*/ 3157245 w 8126844"/>
                  <a:gd name="connsiteY100" fmla="*/ 4079438 h 5316568"/>
                  <a:gd name="connsiteX101" fmla="*/ 3076563 w 8126844"/>
                  <a:gd name="connsiteY101" fmla="*/ 4200462 h 5316568"/>
                  <a:gd name="connsiteX102" fmla="*/ 3224480 w 8126844"/>
                  <a:gd name="connsiteY102" fmla="*/ 4267697 h 5316568"/>
                  <a:gd name="connsiteX103" fmla="*/ 3453080 w 8126844"/>
                  <a:gd name="connsiteY103" fmla="*/ 4294591 h 5316568"/>
                  <a:gd name="connsiteX104" fmla="*/ 3412739 w 8126844"/>
                  <a:gd name="connsiteY104" fmla="*/ 4402168 h 5316568"/>
                  <a:gd name="connsiteX105" fmla="*/ 2968986 w 8126844"/>
                  <a:gd name="connsiteY105" fmla="*/ 4455956 h 5316568"/>
                  <a:gd name="connsiteX106" fmla="*/ 2767280 w 8126844"/>
                  <a:gd name="connsiteY106" fmla="*/ 4469403 h 5316568"/>
                  <a:gd name="connsiteX107" fmla="*/ 2673151 w 8126844"/>
                  <a:gd name="connsiteY107" fmla="*/ 4671109 h 5316568"/>
                  <a:gd name="connsiteX108" fmla="*/ 2767280 w 8126844"/>
                  <a:gd name="connsiteY108" fmla="*/ 5034180 h 5316568"/>
                  <a:gd name="connsiteX109" fmla="*/ 2700045 w 8126844"/>
                  <a:gd name="connsiteY109" fmla="*/ 5235885 h 5316568"/>
                  <a:gd name="connsiteX110" fmla="*/ 2498339 w 8126844"/>
                  <a:gd name="connsiteY110" fmla="*/ 5316568 h 5316568"/>
                  <a:gd name="connsiteX111" fmla="*/ 2256292 w 8126844"/>
                  <a:gd name="connsiteY111" fmla="*/ 5235885 h 5316568"/>
                  <a:gd name="connsiteX112" fmla="*/ 2175610 w 8126844"/>
                  <a:gd name="connsiteY112" fmla="*/ 4980391 h 5316568"/>
                  <a:gd name="connsiteX113" fmla="*/ 2269739 w 8126844"/>
                  <a:gd name="connsiteY113" fmla="*/ 4751791 h 5316568"/>
                  <a:gd name="connsiteX114" fmla="*/ 2404210 w 8126844"/>
                  <a:gd name="connsiteY114" fmla="*/ 4590427 h 5316568"/>
                  <a:gd name="connsiteX115" fmla="*/ 2390763 w 8126844"/>
                  <a:gd name="connsiteY115" fmla="*/ 4442509 h 5316568"/>
                  <a:gd name="connsiteX116" fmla="*/ 2014245 w 8126844"/>
                  <a:gd name="connsiteY116" fmla="*/ 4308038 h 5316568"/>
                  <a:gd name="connsiteX117" fmla="*/ 2068033 w 8126844"/>
                  <a:gd name="connsiteY117" fmla="*/ 4200462 h 5316568"/>
                  <a:gd name="connsiteX118" fmla="*/ 2390763 w 8126844"/>
                  <a:gd name="connsiteY118" fmla="*/ 4200462 h 5316568"/>
                  <a:gd name="connsiteX119" fmla="*/ 2807621 w 8126844"/>
                  <a:gd name="connsiteY119" fmla="*/ 4200462 h 5316568"/>
                  <a:gd name="connsiteX120" fmla="*/ 2834516 w 8126844"/>
                  <a:gd name="connsiteY120" fmla="*/ 4065991 h 5316568"/>
                  <a:gd name="connsiteX121" fmla="*/ 2686598 w 8126844"/>
                  <a:gd name="connsiteY121" fmla="*/ 4012203 h 5316568"/>
                  <a:gd name="connsiteX122" fmla="*/ 2780727 w 8126844"/>
                  <a:gd name="connsiteY122" fmla="*/ 3864285 h 5316568"/>
                  <a:gd name="connsiteX123" fmla="*/ 3211033 w 8126844"/>
                  <a:gd name="connsiteY123" fmla="*/ 3904627 h 5316568"/>
                  <a:gd name="connsiteX124" fmla="*/ 3775810 w 8126844"/>
                  <a:gd name="connsiteY124" fmla="*/ 3877732 h 5316568"/>
                  <a:gd name="connsiteX125" fmla="*/ 4380927 w 8126844"/>
                  <a:gd name="connsiteY125" fmla="*/ 3783603 h 5316568"/>
                  <a:gd name="connsiteX126" fmla="*/ 4622974 w 8126844"/>
                  <a:gd name="connsiteY126" fmla="*/ 3729815 h 5316568"/>
                  <a:gd name="connsiteX127" fmla="*/ 4555739 w 8126844"/>
                  <a:gd name="connsiteY127" fmla="*/ 3635685 h 5316568"/>
                  <a:gd name="connsiteX128" fmla="*/ 4031304 w 8126844"/>
                  <a:gd name="connsiteY128" fmla="*/ 3676027 h 5316568"/>
                  <a:gd name="connsiteX129" fmla="*/ 3600998 w 8126844"/>
                  <a:gd name="connsiteY129" fmla="*/ 3689474 h 5316568"/>
                  <a:gd name="connsiteX130" fmla="*/ 3278268 w 8126844"/>
                  <a:gd name="connsiteY130" fmla="*/ 3649132 h 5316568"/>
                  <a:gd name="connsiteX131" fmla="*/ 3237927 w 8126844"/>
                  <a:gd name="connsiteY131" fmla="*/ 3581897 h 5316568"/>
                  <a:gd name="connsiteX132" fmla="*/ 3291716 w 8126844"/>
                  <a:gd name="connsiteY132" fmla="*/ 3447427 h 5316568"/>
                  <a:gd name="connsiteX133" fmla="*/ 3587551 w 8126844"/>
                  <a:gd name="connsiteY133" fmla="*/ 3474321 h 5316568"/>
                  <a:gd name="connsiteX134" fmla="*/ 3883386 w 8126844"/>
                  <a:gd name="connsiteY134" fmla="*/ 3474321 h 5316568"/>
                  <a:gd name="connsiteX135" fmla="*/ 3964068 w 8126844"/>
                  <a:gd name="connsiteY135" fmla="*/ 3407085 h 5316568"/>
                  <a:gd name="connsiteX136" fmla="*/ 3883386 w 8126844"/>
                  <a:gd name="connsiteY136" fmla="*/ 3286062 h 5316568"/>
                  <a:gd name="connsiteX137" fmla="*/ 3412739 w 8126844"/>
                  <a:gd name="connsiteY137" fmla="*/ 3259168 h 5316568"/>
                  <a:gd name="connsiteX138" fmla="*/ 3049668 w 8126844"/>
                  <a:gd name="connsiteY138" fmla="*/ 3205380 h 5316568"/>
                  <a:gd name="connsiteX139" fmla="*/ 2740386 w 8126844"/>
                  <a:gd name="connsiteY139" fmla="*/ 3138144 h 5316568"/>
                  <a:gd name="connsiteX140" fmla="*/ 2457998 w 8126844"/>
                  <a:gd name="connsiteY140" fmla="*/ 3057462 h 5316568"/>
                  <a:gd name="connsiteX141" fmla="*/ 2242845 w 8126844"/>
                  <a:gd name="connsiteY141" fmla="*/ 3003674 h 5316568"/>
                  <a:gd name="connsiteX142" fmla="*/ 2162163 w 8126844"/>
                  <a:gd name="connsiteY142" fmla="*/ 3165038 h 5316568"/>
                  <a:gd name="connsiteX143" fmla="*/ 2336974 w 8126844"/>
                  <a:gd name="connsiteY143" fmla="*/ 3339850 h 5316568"/>
                  <a:gd name="connsiteX144" fmla="*/ 2713492 w 8126844"/>
                  <a:gd name="connsiteY144" fmla="*/ 3393638 h 5316568"/>
                  <a:gd name="connsiteX145" fmla="*/ 2874857 w 8126844"/>
                  <a:gd name="connsiteY145" fmla="*/ 3447427 h 5316568"/>
                  <a:gd name="connsiteX146" fmla="*/ 2874857 w 8126844"/>
                  <a:gd name="connsiteY146" fmla="*/ 3595344 h 5316568"/>
                  <a:gd name="connsiteX147" fmla="*/ 2605916 w 8126844"/>
                  <a:gd name="connsiteY147" fmla="*/ 3568450 h 5316568"/>
                  <a:gd name="connsiteX148" fmla="*/ 2000798 w 8126844"/>
                  <a:gd name="connsiteY148" fmla="*/ 3447427 h 5316568"/>
                  <a:gd name="connsiteX149" fmla="*/ 1583939 w 8126844"/>
                  <a:gd name="connsiteY149" fmla="*/ 3299509 h 5316568"/>
                  <a:gd name="connsiteX150" fmla="*/ 1409127 w 8126844"/>
                  <a:gd name="connsiteY150" fmla="*/ 3312956 h 5316568"/>
                  <a:gd name="connsiteX151" fmla="*/ 1368786 w 8126844"/>
                  <a:gd name="connsiteY151" fmla="*/ 3487768 h 5316568"/>
                  <a:gd name="connsiteX152" fmla="*/ 1799092 w 8126844"/>
                  <a:gd name="connsiteY152" fmla="*/ 3622238 h 5316568"/>
                  <a:gd name="connsiteX153" fmla="*/ 2256292 w 8126844"/>
                  <a:gd name="connsiteY153" fmla="*/ 3783603 h 5316568"/>
                  <a:gd name="connsiteX154" fmla="*/ 2390763 w 8126844"/>
                  <a:gd name="connsiteY154" fmla="*/ 3891180 h 5316568"/>
                  <a:gd name="connsiteX155" fmla="*/ 2094927 w 8126844"/>
                  <a:gd name="connsiteY155" fmla="*/ 3958415 h 5316568"/>
                  <a:gd name="connsiteX156" fmla="*/ 1557045 w 8126844"/>
                  <a:gd name="connsiteY156" fmla="*/ 3783603 h 5316568"/>
                  <a:gd name="connsiteX157" fmla="*/ 965374 w 8126844"/>
                  <a:gd name="connsiteY157" fmla="*/ 3555003 h 5316568"/>
                  <a:gd name="connsiteX158" fmla="*/ 481280 w 8126844"/>
                  <a:gd name="connsiteY158" fmla="*/ 3339850 h 5316568"/>
                  <a:gd name="connsiteX159" fmla="*/ 198892 w 8126844"/>
                  <a:gd name="connsiteY159" fmla="*/ 3232274 h 5316568"/>
                  <a:gd name="connsiteX160" fmla="*/ 131657 w 8126844"/>
                  <a:gd name="connsiteY160" fmla="*/ 3138144 h 5316568"/>
                  <a:gd name="connsiteX161" fmla="*/ 279574 w 8126844"/>
                  <a:gd name="connsiteY161" fmla="*/ 3044015 h 5316568"/>
                  <a:gd name="connsiteX162" fmla="*/ 642645 w 8126844"/>
                  <a:gd name="connsiteY162" fmla="*/ 3218827 h 5316568"/>
                  <a:gd name="connsiteX163" fmla="*/ 1113292 w 8126844"/>
                  <a:gd name="connsiteY163" fmla="*/ 3366744 h 5316568"/>
                  <a:gd name="connsiteX164" fmla="*/ 1153633 w 8126844"/>
                  <a:gd name="connsiteY164" fmla="*/ 3191932 h 5316568"/>
                  <a:gd name="connsiteX165" fmla="*/ 1032610 w 8126844"/>
                  <a:gd name="connsiteY165" fmla="*/ 3030568 h 5316568"/>
                  <a:gd name="connsiteX166" fmla="*/ 535068 w 8126844"/>
                  <a:gd name="connsiteY166" fmla="*/ 2882650 h 5316568"/>
                  <a:gd name="connsiteX167" fmla="*/ 198892 w 8126844"/>
                  <a:gd name="connsiteY167" fmla="*/ 2640603 h 5316568"/>
                  <a:gd name="connsiteX168" fmla="*/ 10633 w 8126844"/>
                  <a:gd name="connsiteY168" fmla="*/ 2479238 h 5316568"/>
                  <a:gd name="connsiteX169" fmla="*/ 50974 w 8126844"/>
                  <a:gd name="connsiteY169" fmla="*/ 2344768 h 5316568"/>
                  <a:gd name="connsiteX170" fmla="*/ 279574 w 8126844"/>
                  <a:gd name="connsiteY170" fmla="*/ 2425450 h 5316568"/>
                  <a:gd name="connsiteX171" fmla="*/ 1019163 w 8126844"/>
                  <a:gd name="connsiteY171" fmla="*/ 2828862 h 5316568"/>
                  <a:gd name="connsiteX172" fmla="*/ 1462916 w 8126844"/>
                  <a:gd name="connsiteY172" fmla="*/ 3070909 h 5316568"/>
                  <a:gd name="connsiteX173" fmla="*/ 1799092 w 8126844"/>
                  <a:gd name="connsiteY173" fmla="*/ 3165038 h 5316568"/>
                  <a:gd name="connsiteX174" fmla="*/ 1973904 w 8126844"/>
                  <a:gd name="connsiteY174" fmla="*/ 3097803 h 5316568"/>
                  <a:gd name="connsiteX175" fmla="*/ 1960457 w 8126844"/>
                  <a:gd name="connsiteY175" fmla="*/ 2855756 h 5316568"/>
                  <a:gd name="connsiteX176" fmla="*/ 1624280 w 8126844"/>
                  <a:gd name="connsiteY176" fmla="*/ 2748180 h 5316568"/>
                  <a:gd name="connsiteX177" fmla="*/ 1288104 w 8126844"/>
                  <a:gd name="connsiteY177" fmla="*/ 2600262 h 5316568"/>
                  <a:gd name="connsiteX178" fmla="*/ 1261210 w 8126844"/>
                  <a:gd name="connsiteY178" fmla="*/ 2465791 h 5316568"/>
                  <a:gd name="connsiteX179" fmla="*/ 1462916 w 8126844"/>
                  <a:gd name="connsiteY179" fmla="*/ 2465791 h 5316568"/>
                  <a:gd name="connsiteX180" fmla="*/ 1691516 w 8126844"/>
                  <a:gd name="connsiteY180" fmla="*/ 2546474 h 5316568"/>
                  <a:gd name="connsiteX181" fmla="*/ 1758751 w 8126844"/>
                  <a:gd name="connsiteY181" fmla="*/ 2331321 h 5316568"/>
                  <a:gd name="connsiteX182" fmla="*/ 1597386 w 8126844"/>
                  <a:gd name="connsiteY182" fmla="*/ 2156509 h 5316568"/>
                  <a:gd name="connsiteX183" fmla="*/ 1153633 w 8126844"/>
                  <a:gd name="connsiteY183" fmla="*/ 1968250 h 5316568"/>
                  <a:gd name="connsiteX184" fmla="*/ 871245 w 8126844"/>
                  <a:gd name="connsiteY184" fmla="*/ 1779991 h 5316568"/>
                  <a:gd name="connsiteX185" fmla="*/ 750221 w 8126844"/>
                  <a:gd name="connsiteY185" fmla="*/ 1645521 h 5316568"/>
                  <a:gd name="connsiteX186" fmla="*/ 844351 w 8126844"/>
                  <a:gd name="connsiteY186" fmla="*/ 1524497 h 5316568"/>
                  <a:gd name="connsiteX187" fmla="*/ 1328445 w 8126844"/>
                  <a:gd name="connsiteY187" fmla="*/ 1739650 h 5316568"/>
                  <a:gd name="connsiteX188" fmla="*/ 1606671 w 8126844"/>
                  <a:gd name="connsiteY188" fmla="*/ 1886069 h 5316568"/>
                  <a:gd name="connsiteX189" fmla="*/ 1595914 w 8126844"/>
                  <a:gd name="connsiteY189" fmla="*/ 1511485 h 5316568"/>
                  <a:gd name="connsiteX190" fmla="*/ 1905860 w 8126844"/>
                  <a:gd name="connsiteY190" fmla="*/ 1628679 h 5316568"/>
                  <a:gd name="connsiteX191" fmla="*/ 1900365 w 8126844"/>
                  <a:gd name="connsiteY191" fmla="*/ 1694764 h 5316568"/>
                  <a:gd name="connsiteX192" fmla="*/ 1879774 w 8126844"/>
                  <a:gd name="connsiteY192" fmla="*/ 2022038 h 5316568"/>
                  <a:gd name="connsiteX193" fmla="*/ 2390763 w 8126844"/>
                  <a:gd name="connsiteY193" fmla="*/ 2250638 h 5316568"/>
                  <a:gd name="connsiteX194" fmla="*/ 3157245 w 8126844"/>
                  <a:gd name="connsiteY194" fmla="*/ 2465791 h 5316568"/>
                  <a:gd name="connsiteX195" fmla="*/ 3708574 w 8126844"/>
                  <a:gd name="connsiteY195" fmla="*/ 2600262 h 5316568"/>
                  <a:gd name="connsiteX196" fmla="*/ 4165774 w 8126844"/>
                  <a:gd name="connsiteY196" fmla="*/ 2573368 h 5316568"/>
                  <a:gd name="connsiteX197" fmla="*/ 4394374 w 8126844"/>
                  <a:gd name="connsiteY197" fmla="*/ 2546474 h 5316568"/>
                  <a:gd name="connsiteX198" fmla="*/ 4407821 w 8126844"/>
                  <a:gd name="connsiteY198" fmla="*/ 2358215 h 5316568"/>
                  <a:gd name="connsiteX199" fmla="*/ 4192668 w 8126844"/>
                  <a:gd name="connsiteY199" fmla="*/ 2317874 h 5316568"/>
                  <a:gd name="connsiteX200" fmla="*/ 4031304 w 8126844"/>
                  <a:gd name="connsiteY200" fmla="*/ 2358215 h 5316568"/>
                  <a:gd name="connsiteX201" fmla="*/ 4031304 w 8126844"/>
                  <a:gd name="connsiteY201" fmla="*/ 2183403 h 5316568"/>
                  <a:gd name="connsiteX202" fmla="*/ 4448163 w 8126844"/>
                  <a:gd name="connsiteY202" fmla="*/ 2062380 h 5316568"/>
                  <a:gd name="connsiteX203" fmla="*/ 4703657 w 8126844"/>
                  <a:gd name="connsiteY203" fmla="*/ 1954803 h 5316568"/>
                  <a:gd name="connsiteX204" fmla="*/ 4663316 w 8126844"/>
                  <a:gd name="connsiteY204" fmla="*/ 1699309 h 5316568"/>
                  <a:gd name="connsiteX0" fmla="*/ 5049578 w 8126844"/>
                  <a:gd name="connsiteY0" fmla="*/ 155954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595914 w 8126844"/>
                  <a:gd name="connsiteY190" fmla="*/ 1511485 h 5316568"/>
                  <a:gd name="connsiteX191" fmla="*/ 1905860 w 8126844"/>
                  <a:gd name="connsiteY191" fmla="*/ 1628679 h 5316568"/>
                  <a:gd name="connsiteX192" fmla="*/ 1900365 w 8126844"/>
                  <a:gd name="connsiteY192" fmla="*/ 1694764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5876971 w 8126844"/>
                  <a:gd name="connsiteY0" fmla="*/ 944929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595914 w 8126844"/>
                  <a:gd name="connsiteY190" fmla="*/ 1511485 h 5316568"/>
                  <a:gd name="connsiteX191" fmla="*/ 1905860 w 8126844"/>
                  <a:gd name="connsiteY191" fmla="*/ 1628679 h 5316568"/>
                  <a:gd name="connsiteX192" fmla="*/ 1900365 w 8126844"/>
                  <a:gd name="connsiteY192" fmla="*/ 1694764 h 5316568"/>
                  <a:gd name="connsiteX193" fmla="*/ 1879774 w 8126844"/>
                  <a:gd name="connsiteY193" fmla="*/ 2022038 h 5316568"/>
                  <a:gd name="connsiteX194" fmla="*/ 2390763 w 8126844"/>
                  <a:gd name="connsiteY194" fmla="*/ 2250638 h 5316568"/>
                  <a:gd name="connsiteX195" fmla="*/ 3157245 w 8126844"/>
                  <a:gd name="connsiteY195" fmla="*/ 2465791 h 5316568"/>
                  <a:gd name="connsiteX196" fmla="*/ 3708574 w 8126844"/>
                  <a:gd name="connsiteY196" fmla="*/ 2600262 h 5316568"/>
                  <a:gd name="connsiteX197" fmla="*/ 4165774 w 8126844"/>
                  <a:gd name="connsiteY197" fmla="*/ 2573368 h 5316568"/>
                  <a:gd name="connsiteX198" fmla="*/ 4394374 w 8126844"/>
                  <a:gd name="connsiteY198" fmla="*/ 2546474 h 5316568"/>
                  <a:gd name="connsiteX199" fmla="*/ 4407821 w 8126844"/>
                  <a:gd name="connsiteY199" fmla="*/ 2358215 h 5316568"/>
                  <a:gd name="connsiteX200" fmla="*/ 4192668 w 8126844"/>
                  <a:gd name="connsiteY200" fmla="*/ 2317874 h 5316568"/>
                  <a:gd name="connsiteX201" fmla="*/ 4031304 w 8126844"/>
                  <a:gd name="connsiteY201" fmla="*/ 2358215 h 5316568"/>
                  <a:gd name="connsiteX202" fmla="*/ 4031304 w 8126844"/>
                  <a:gd name="connsiteY202" fmla="*/ 2183403 h 5316568"/>
                  <a:gd name="connsiteX203" fmla="*/ 4448163 w 8126844"/>
                  <a:gd name="connsiteY203" fmla="*/ 2062380 h 5316568"/>
                  <a:gd name="connsiteX204" fmla="*/ 4703657 w 8126844"/>
                  <a:gd name="connsiteY204" fmla="*/ 1954803 h 5316568"/>
                  <a:gd name="connsiteX205" fmla="*/ 4663316 w 8126844"/>
                  <a:gd name="connsiteY205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4866197 w 8126844"/>
                  <a:gd name="connsiteY2" fmla="*/ 1652075 h 5316568"/>
                  <a:gd name="connsiteX3" fmla="*/ 4959151 w 8126844"/>
                  <a:gd name="connsiteY3" fmla="*/ 1860674 h 5316568"/>
                  <a:gd name="connsiteX4" fmla="*/ 5402904 w 8126844"/>
                  <a:gd name="connsiteY4" fmla="*/ 1699309 h 5316568"/>
                  <a:gd name="connsiteX5" fmla="*/ 6478668 w 8126844"/>
                  <a:gd name="connsiteY5" fmla="*/ 986615 h 5316568"/>
                  <a:gd name="connsiteX6" fmla="*/ 7177916 w 8126844"/>
                  <a:gd name="connsiteY6" fmla="*/ 139450 h 5316568"/>
                  <a:gd name="connsiteX7" fmla="*/ 7352727 w 8126844"/>
                  <a:gd name="connsiteY7" fmla="*/ 18427 h 5316568"/>
                  <a:gd name="connsiteX8" fmla="*/ 7460304 w 8126844"/>
                  <a:gd name="connsiteY8" fmla="*/ 327709 h 5316568"/>
                  <a:gd name="connsiteX9" fmla="*/ 7137574 w 8126844"/>
                  <a:gd name="connsiteY9" fmla="*/ 758015 h 5316568"/>
                  <a:gd name="connsiteX10" fmla="*/ 7056892 w 8126844"/>
                  <a:gd name="connsiteY10" fmla="*/ 932827 h 5316568"/>
                  <a:gd name="connsiteX11" fmla="*/ 7177916 w 8126844"/>
                  <a:gd name="connsiteY11" fmla="*/ 1040403 h 5316568"/>
                  <a:gd name="connsiteX12" fmla="*/ 7406516 w 8126844"/>
                  <a:gd name="connsiteY12" fmla="*/ 811803 h 5316568"/>
                  <a:gd name="connsiteX13" fmla="*/ 7540986 w 8126844"/>
                  <a:gd name="connsiteY13" fmla="*/ 811803 h 5316568"/>
                  <a:gd name="connsiteX14" fmla="*/ 7554433 w 8126844"/>
                  <a:gd name="connsiteY14" fmla="*/ 1040403 h 5316568"/>
                  <a:gd name="connsiteX15" fmla="*/ 6976210 w 8126844"/>
                  <a:gd name="connsiteY15" fmla="*/ 1632074 h 5316568"/>
                  <a:gd name="connsiteX16" fmla="*/ 6276963 w 8126844"/>
                  <a:gd name="connsiteY16" fmla="*/ 2183403 h 5316568"/>
                  <a:gd name="connsiteX17" fmla="*/ 5860104 w 8126844"/>
                  <a:gd name="connsiteY17" fmla="*/ 2385109 h 5316568"/>
                  <a:gd name="connsiteX18" fmla="*/ 5658398 w 8126844"/>
                  <a:gd name="connsiteY18" fmla="*/ 2452344 h 5316568"/>
                  <a:gd name="connsiteX19" fmla="*/ 5550821 w 8126844"/>
                  <a:gd name="connsiteY19" fmla="*/ 2371662 h 5316568"/>
                  <a:gd name="connsiteX20" fmla="*/ 5644951 w 8126844"/>
                  <a:gd name="connsiteY20" fmla="*/ 2169956 h 5316568"/>
                  <a:gd name="connsiteX21" fmla="*/ 5913892 w 8126844"/>
                  <a:gd name="connsiteY21" fmla="*/ 2116168 h 5316568"/>
                  <a:gd name="connsiteX22" fmla="*/ 5752527 w 8126844"/>
                  <a:gd name="connsiteY22" fmla="*/ 1806885 h 5316568"/>
                  <a:gd name="connsiteX23" fmla="*/ 5362563 w 8126844"/>
                  <a:gd name="connsiteY23" fmla="*/ 1954803 h 5316568"/>
                  <a:gd name="connsiteX24" fmla="*/ 4663316 w 8126844"/>
                  <a:gd name="connsiteY24" fmla="*/ 2237191 h 5316568"/>
                  <a:gd name="connsiteX25" fmla="*/ 4649868 w 8126844"/>
                  <a:gd name="connsiteY25" fmla="*/ 2412003 h 5316568"/>
                  <a:gd name="connsiteX26" fmla="*/ 4703657 w 8126844"/>
                  <a:gd name="connsiteY26" fmla="*/ 2519580 h 5316568"/>
                  <a:gd name="connsiteX27" fmla="*/ 5066727 w 8126844"/>
                  <a:gd name="connsiteY27" fmla="*/ 2385109 h 5316568"/>
                  <a:gd name="connsiteX28" fmla="*/ 5322221 w 8126844"/>
                  <a:gd name="connsiteY28" fmla="*/ 2331321 h 5316568"/>
                  <a:gd name="connsiteX29" fmla="*/ 5349116 w 8126844"/>
                  <a:gd name="connsiteY29" fmla="*/ 2465791 h 5316568"/>
                  <a:gd name="connsiteX30" fmla="*/ 4784339 w 8126844"/>
                  <a:gd name="connsiteY30" fmla="*/ 2680944 h 5316568"/>
                  <a:gd name="connsiteX31" fmla="*/ 4098539 w 8126844"/>
                  <a:gd name="connsiteY31" fmla="*/ 2815415 h 5316568"/>
                  <a:gd name="connsiteX32" fmla="*/ 2740386 w 8126844"/>
                  <a:gd name="connsiteY32" fmla="*/ 2680944 h 5316568"/>
                  <a:gd name="connsiteX33" fmla="*/ 2202504 w 8126844"/>
                  <a:gd name="connsiteY33" fmla="*/ 2479238 h 5316568"/>
                  <a:gd name="connsiteX34" fmla="*/ 2027692 w 8126844"/>
                  <a:gd name="connsiteY34" fmla="*/ 2425450 h 5316568"/>
                  <a:gd name="connsiteX35" fmla="*/ 1960457 w 8126844"/>
                  <a:gd name="connsiteY35" fmla="*/ 2573368 h 5316568"/>
                  <a:gd name="connsiteX36" fmla="*/ 2390763 w 8126844"/>
                  <a:gd name="connsiteY36" fmla="*/ 2801968 h 5316568"/>
                  <a:gd name="connsiteX37" fmla="*/ 3372398 w 8126844"/>
                  <a:gd name="connsiteY37" fmla="*/ 3044015 h 5316568"/>
                  <a:gd name="connsiteX38" fmla="*/ 4125433 w 8126844"/>
                  <a:gd name="connsiteY38" fmla="*/ 3044015 h 5316568"/>
                  <a:gd name="connsiteX39" fmla="*/ 4757445 w 8126844"/>
                  <a:gd name="connsiteY39" fmla="*/ 3017121 h 5316568"/>
                  <a:gd name="connsiteX40" fmla="*/ 4918810 w 8126844"/>
                  <a:gd name="connsiteY40" fmla="*/ 3057462 h 5316568"/>
                  <a:gd name="connsiteX41" fmla="*/ 4811233 w 8126844"/>
                  <a:gd name="connsiteY41" fmla="*/ 3218827 h 5316568"/>
                  <a:gd name="connsiteX42" fmla="*/ 4286798 w 8126844"/>
                  <a:gd name="connsiteY42" fmla="*/ 3286062 h 5316568"/>
                  <a:gd name="connsiteX43" fmla="*/ 4219563 w 8126844"/>
                  <a:gd name="connsiteY43" fmla="*/ 3420532 h 5316568"/>
                  <a:gd name="connsiteX44" fmla="*/ 4555739 w 8126844"/>
                  <a:gd name="connsiteY44" fmla="*/ 3474321 h 5316568"/>
                  <a:gd name="connsiteX45" fmla="*/ 5241539 w 8126844"/>
                  <a:gd name="connsiteY45" fmla="*/ 3286062 h 5316568"/>
                  <a:gd name="connsiteX46" fmla="*/ 5523927 w 8126844"/>
                  <a:gd name="connsiteY46" fmla="*/ 3151591 h 5316568"/>
                  <a:gd name="connsiteX47" fmla="*/ 5618057 w 8126844"/>
                  <a:gd name="connsiteY47" fmla="*/ 3044015 h 5316568"/>
                  <a:gd name="connsiteX48" fmla="*/ 5402904 w 8126844"/>
                  <a:gd name="connsiteY48" fmla="*/ 3030568 h 5316568"/>
                  <a:gd name="connsiteX49" fmla="*/ 5214645 w 8126844"/>
                  <a:gd name="connsiteY49" fmla="*/ 2922991 h 5316568"/>
                  <a:gd name="connsiteX50" fmla="*/ 5241539 w 8126844"/>
                  <a:gd name="connsiteY50" fmla="*/ 2801968 h 5316568"/>
                  <a:gd name="connsiteX51" fmla="*/ 5537374 w 8126844"/>
                  <a:gd name="connsiteY51" fmla="*/ 2761627 h 5316568"/>
                  <a:gd name="connsiteX52" fmla="*/ 6196280 w 8126844"/>
                  <a:gd name="connsiteY52" fmla="*/ 2506132 h 5316568"/>
                  <a:gd name="connsiteX53" fmla="*/ 6747610 w 8126844"/>
                  <a:gd name="connsiteY53" fmla="*/ 2169956 h 5316568"/>
                  <a:gd name="connsiteX54" fmla="*/ 7218257 w 8126844"/>
                  <a:gd name="connsiteY54" fmla="*/ 1726203 h 5316568"/>
                  <a:gd name="connsiteX55" fmla="*/ 7433410 w 8126844"/>
                  <a:gd name="connsiteY55" fmla="*/ 1551391 h 5316568"/>
                  <a:gd name="connsiteX56" fmla="*/ 7567880 w 8126844"/>
                  <a:gd name="connsiteY56" fmla="*/ 1578285 h 5316568"/>
                  <a:gd name="connsiteX57" fmla="*/ 7514092 w 8126844"/>
                  <a:gd name="connsiteY57" fmla="*/ 1779991 h 5316568"/>
                  <a:gd name="connsiteX58" fmla="*/ 7097233 w 8126844"/>
                  <a:gd name="connsiteY58" fmla="*/ 2210297 h 5316568"/>
                  <a:gd name="connsiteX59" fmla="*/ 6451774 w 8126844"/>
                  <a:gd name="connsiteY59" fmla="*/ 2627156 h 5316568"/>
                  <a:gd name="connsiteX60" fmla="*/ 6088704 w 8126844"/>
                  <a:gd name="connsiteY60" fmla="*/ 2815415 h 5316568"/>
                  <a:gd name="connsiteX61" fmla="*/ 5981127 w 8126844"/>
                  <a:gd name="connsiteY61" fmla="*/ 2949885 h 5316568"/>
                  <a:gd name="connsiteX62" fmla="*/ 6021468 w 8126844"/>
                  <a:gd name="connsiteY62" fmla="*/ 3151591 h 5316568"/>
                  <a:gd name="connsiteX63" fmla="*/ 6115598 w 8126844"/>
                  <a:gd name="connsiteY63" fmla="*/ 3299509 h 5316568"/>
                  <a:gd name="connsiteX64" fmla="*/ 6734163 w 8126844"/>
                  <a:gd name="connsiteY64" fmla="*/ 3124697 h 5316568"/>
                  <a:gd name="connsiteX65" fmla="*/ 7419963 w 8126844"/>
                  <a:gd name="connsiteY65" fmla="*/ 2694391 h 5316568"/>
                  <a:gd name="connsiteX66" fmla="*/ 7850268 w 8126844"/>
                  <a:gd name="connsiteY66" fmla="*/ 2371662 h 5316568"/>
                  <a:gd name="connsiteX67" fmla="*/ 8065421 w 8126844"/>
                  <a:gd name="connsiteY67" fmla="*/ 2264085 h 5316568"/>
                  <a:gd name="connsiteX68" fmla="*/ 8105763 w 8126844"/>
                  <a:gd name="connsiteY68" fmla="*/ 2425450 h 5316568"/>
                  <a:gd name="connsiteX69" fmla="*/ 7769586 w 8126844"/>
                  <a:gd name="connsiteY69" fmla="*/ 2761627 h 5316568"/>
                  <a:gd name="connsiteX70" fmla="*/ 6707268 w 8126844"/>
                  <a:gd name="connsiteY70" fmla="*/ 3339850 h 5316568"/>
                  <a:gd name="connsiteX71" fmla="*/ 6129045 w 8126844"/>
                  <a:gd name="connsiteY71" fmla="*/ 3608791 h 5316568"/>
                  <a:gd name="connsiteX72" fmla="*/ 5833210 w 8126844"/>
                  <a:gd name="connsiteY72" fmla="*/ 3649132 h 5316568"/>
                  <a:gd name="connsiteX73" fmla="*/ 5712186 w 8126844"/>
                  <a:gd name="connsiteY73" fmla="*/ 3689474 h 5316568"/>
                  <a:gd name="connsiteX74" fmla="*/ 5658398 w 8126844"/>
                  <a:gd name="connsiteY74" fmla="*/ 3541556 h 5316568"/>
                  <a:gd name="connsiteX75" fmla="*/ 5779421 w 8126844"/>
                  <a:gd name="connsiteY75" fmla="*/ 3433980 h 5316568"/>
                  <a:gd name="connsiteX76" fmla="*/ 5779421 w 8126844"/>
                  <a:gd name="connsiteY76" fmla="*/ 3339850 h 5316568"/>
                  <a:gd name="connsiteX77" fmla="*/ 5497033 w 8126844"/>
                  <a:gd name="connsiteY77" fmla="*/ 3460874 h 5316568"/>
                  <a:gd name="connsiteX78" fmla="*/ 5039833 w 8126844"/>
                  <a:gd name="connsiteY78" fmla="*/ 3595344 h 5316568"/>
                  <a:gd name="connsiteX79" fmla="*/ 4865021 w 8126844"/>
                  <a:gd name="connsiteY79" fmla="*/ 3676027 h 5316568"/>
                  <a:gd name="connsiteX80" fmla="*/ 4905363 w 8126844"/>
                  <a:gd name="connsiteY80" fmla="*/ 3770156 h 5316568"/>
                  <a:gd name="connsiteX81" fmla="*/ 5160857 w 8126844"/>
                  <a:gd name="connsiteY81" fmla="*/ 3743262 h 5316568"/>
                  <a:gd name="connsiteX82" fmla="*/ 5187751 w 8126844"/>
                  <a:gd name="connsiteY82" fmla="*/ 3877732 h 5316568"/>
                  <a:gd name="connsiteX83" fmla="*/ 4878468 w 8126844"/>
                  <a:gd name="connsiteY83" fmla="*/ 3971862 h 5316568"/>
                  <a:gd name="connsiteX84" fmla="*/ 4891916 w 8126844"/>
                  <a:gd name="connsiteY84" fmla="*/ 4119780 h 5316568"/>
                  <a:gd name="connsiteX85" fmla="*/ 5376010 w 8126844"/>
                  <a:gd name="connsiteY85" fmla="*/ 4012203 h 5316568"/>
                  <a:gd name="connsiteX86" fmla="*/ 5967680 w 8126844"/>
                  <a:gd name="connsiteY86" fmla="*/ 3864285 h 5316568"/>
                  <a:gd name="connsiteX87" fmla="*/ 6344198 w 8126844"/>
                  <a:gd name="connsiteY87" fmla="*/ 3662580 h 5316568"/>
                  <a:gd name="connsiteX88" fmla="*/ 6478668 w 8126844"/>
                  <a:gd name="connsiteY88" fmla="*/ 3662580 h 5316568"/>
                  <a:gd name="connsiteX89" fmla="*/ 6478668 w 8126844"/>
                  <a:gd name="connsiteY89" fmla="*/ 3850838 h 5316568"/>
                  <a:gd name="connsiteX90" fmla="*/ 5900445 w 8126844"/>
                  <a:gd name="connsiteY90" fmla="*/ 4039097 h 5316568"/>
                  <a:gd name="connsiteX91" fmla="*/ 5053280 w 8126844"/>
                  <a:gd name="connsiteY91" fmla="*/ 4281144 h 5316568"/>
                  <a:gd name="connsiteX92" fmla="*/ 4703657 w 8126844"/>
                  <a:gd name="connsiteY92" fmla="*/ 4375274 h 5316568"/>
                  <a:gd name="connsiteX93" fmla="*/ 4313692 w 8126844"/>
                  <a:gd name="connsiteY93" fmla="*/ 4442509 h 5316568"/>
                  <a:gd name="connsiteX94" fmla="*/ 4004410 w 8126844"/>
                  <a:gd name="connsiteY94" fmla="*/ 4482850 h 5316568"/>
                  <a:gd name="connsiteX95" fmla="*/ 3869939 w 8126844"/>
                  <a:gd name="connsiteY95" fmla="*/ 4361827 h 5316568"/>
                  <a:gd name="connsiteX96" fmla="*/ 3950621 w 8126844"/>
                  <a:gd name="connsiteY96" fmla="*/ 4254250 h 5316568"/>
                  <a:gd name="connsiteX97" fmla="*/ 4367480 w 8126844"/>
                  <a:gd name="connsiteY97" fmla="*/ 4173568 h 5316568"/>
                  <a:gd name="connsiteX98" fmla="*/ 4542292 w 8126844"/>
                  <a:gd name="connsiteY98" fmla="*/ 4106332 h 5316568"/>
                  <a:gd name="connsiteX99" fmla="*/ 4542292 w 8126844"/>
                  <a:gd name="connsiteY99" fmla="*/ 3971862 h 5316568"/>
                  <a:gd name="connsiteX100" fmla="*/ 4206116 w 8126844"/>
                  <a:gd name="connsiteY100" fmla="*/ 3971862 h 5316568"/>
                  <a:gd name="connsiteX101" fmla="*/ 3520316 w 8126844"/>
                  <a:gd name="connsiteY101" fmla="*/ 4052544 h 5316568"/>
                  <a:gd name="connsiteX102" fmla="*/ 3157245 w 8126844"/>
                  <a:gd name="connsiteY102" fmla="*/ 4079438 h 5316568"/>
                  <a:gd name="connsiteX103" fmla="*/ 3076563 w 8126844"/>
                  <a:gd name="connsiteY103" fmla="*/ 4200462 h 5316568"/>
                  <a:gd name="connsiteX104" fmla="*/ 3224480 w 8126844"/>
                  <a:gd name="connsiteY104" fmla="*/ 4267697 h 5316568"/>
                  <a:gd name="connsiteX105" fmla="*/ 3453080 w 8126844"/>
                  <a:gd name="connsiteY105" fmla="*/ 4294591 h 5316568"/>
                  <a:gd name="connsiteX106" fmla="*/ 3412739 w 8126844"/>
                  <a:gd name="connsiteY106" fmla="*/ 4402168 h 5316568"/>
                  <a:gd name="connsiteX107" fmla="*/ 2968986 w 8126844"/>
                  <a:gd name="connsiteY107" fmla="*/ 4455956 h 5316568"/>
                  <a:gd name="connsiteX108" fmla="*/ 2767280 w 8126844"/>
                  <a:gd name="connsiteY108" fmla="*/ 4469403 h 5316568"/>
                  <a:gd name="connsiteX109" fmla="*/ 2673151 w 8126844"/>
                  <a:gd name="connsiteY109" fmla="*/ 4671109 h 5316568"/>
                  <a:gd name="connsiteX110" fmla="*/ 2767280 w 8126844"/>
                  <a:gd name="connsiteY110" fmla="*/ 5034180 h 5316568"/>
                  <a:gd name="connsiteX111" fmla="*/ 2700045 w 8126844"/>
                  <a:gd name="connsiteY111" fmla="*/ 5235885 h 5316568"/>
                  <a:gd name="connsiteX112" fmla="*/ 2498339 w 8126844"/>
                  <a:gd name="connsiteY112" fmla="*/ 5316568 h 5316568"/>
                  <a:gd name="connsiteX113" fmla="*/ 2256292 w 8126844"/>
                  <a:gd name="connsiteY113" fmla="*/ 5235885 h 5316568"/>
                  <a:gd name="connsiteX114" fmla="*/ 2175610 w 8126844"/>
                  <a:gd name="connsiteY114" fmla="*/ 4980391 h 5316568"/>
                  <a:gd name="connsiteX115" fmla="*/ 2269739 w 8126844"/>
                  <a:gd name="connsiteY115" fmla="*/ 4751791 h 5316568"/>
                  <a:gd name="connsiteX116" fmla="*/ 2404210 w 8126844"/>
                  <a:gd name="connsiteY116" fmla="*/ 4590427 h 5316568"/>
                  <a:gd name="connsiteX117" fmla="*/ 2390763 w 8126844"/>
                  <a:gd name="connsiteY117" fmla="*/ 4442509 h 5316568"/>
                  <a:gd name="connsiteX118" fmla="*/ 2014245 w 8126844"/>
                  <a:gd name="connsiteY118" fmla="*/ 4308038 h 5316568"/>
                  <a:gd name="connsiteX119" fmla="*/ 2068033 w 8126844"/>
                  <a:gd name="connsiteY119" fmla="*/ 4200462 h 5316568"/>
                  <a:gd name="connsiteX120" fmla="*/ 2390763 w 8126844"/>
                  <a:gd name="connsiteY120" fmla="*/ 4200462 h 5316568"/>
                  <a:gd name="connsiteX121" fmla="*/ 2807621 w 8126844"/>
                  <a:gd name="connsiteY121" fmla="*/ 4200462 h 5316568"/>
                  <a:gd name="connsiteX122" fmla="*/ 2834516 w 8126844"/>
                  <a:gd name="connsiteY122" fmla="*/ 4065991 h 5316568"/>
                  <a:gd name="connsiteX123" fmla="*/ 2686598 w 8126844"/>
                  <a:gd name="connsiteY123" fmla="*/ 4012203 h 5316568"/>
                  <a:gd name="connsiteX124" fmla="*/ 2780727 w 8126844"/>
                  <a:gd name="connsiteY124" fmla="*/ 3864285 h 5316568"/>
                  <a:gd name="connsiteX125" fmla="*/ 3211033 w 8126844"/>
                  <a:gd name="connsiteY125" fmla="*/ 3904627 h 5316568"/>
                  <a:gd name="connsiteX126" fmla="*/ 3775810 w 8126844"/>
                  <a:gd name="connsiteY126" fmla="*/ 3877732 h 5316568"/>
                  <a:gd name="connsiteX127" fmla="*/ 4380927 w 8126844"/>
                  <a:gd name="connsiteY127" fmla="*/ 3783603 h 5316568"/>
                  <a:gd name="connsiteX128" fmla="*/ 4622974 w 8126844"/>
                  <a:gd name="connsiteY128" fmla="*/ 3729815 h 5316568"/>
                  <a:gd name="connsiteX129" fmla="*/ 4555739 w 8126844"/>
                  <a:gd name="connsiteY129" fmla="*/ 3635685 h 5316568"/>
                  <a:gd name="connsiteX130" fmla="*/ 4031304 w 8126844"/>
                  <a:gd name="connsiteY130" fmla="*/ 3676027 h 5316568"/>
                  <a:gd name="connsiteX131" fmla="*/ 3600998 w 8126844"/>
                  <a:gd name="connsiteY131" fmla="*/ 3689474 h 5316568"/>
                  <a:gd name="connsiteX132" fmla="*/ 3278268 w 8126844"/>
                  <a:gd name="connsiteY132" fmla="*/ 3649132 h 5316568"/>
                  <a:gd name="connsiteX133" fmla="*/ 3237927 w 8126844"/>
                  <a:gd name="connsiteY133" fmla="*/ 3581897 h 5316568"/>
                  <a:gd name="connsiteX134" fmla="*/ 3291716 w 8126844"/>
                  <a:gd name="connsiteY134" fmla="*/ 3447427 h 5316568"/>
                  <a:gd name="connsiteX135" fmla="*/ 3587551 w 8126844"/>
                  <a:gd name="connsiteY135" fmla="*/ 3474321 h 5316568"/>
                  <a:gd name="connsiteX136" fmla="*/ 3883386 w 8126844"/>
                  <a:gd name="connsiteY136" fmla="*/ 3474321 h 5316568"/>
                  <a:gd name="connsiteX137" fmla="*/ 3964068 w 8126844"/>
                  <a:gd name="connsiteY137" fmla="*/ 3407085 h 5316568"/>
                  <a:gd name="connsiteX138" fmla="*/ 3883386 w 8126844"/>
                  <a:gd name="connsiteY138" fmla="*/ 3286062 h 5316568"/>
                  <a:gd name="connsiteX139" fmla="*/ 3412739 w 8126844"/>
                  <a:gd name="connsiteY139" fmla="*/ 3259168 h 5316568"/>
                  <a:gd name="connsiteX140" fmla="*/ 3049668 w 8126844"/>
                  <a:gd name="connsiteY140" fmla="*/ 3205380 h 5316568"/>
                  <a:gd name="connsiteX141" fmla="*/ 2740386 w 8126844"/>
                  <a:gd name="connsiteY141" fmla="*/ 3138144 h 5316568"/>
                  <a:gd name="connsiteX142" fmla="*/ 2457998 w 8126844"/>
                  <a:gd name="connsiteY142" fmla="*/ 3057462 h 5316568"/>
                  <a:gd name="connsiteX143" fmla="*/ 2242845 w 8126844"/>
                  <a:gd name="connsiteY143" fmla="*/ 3003674 h 5316568"/>
                  <a:gd name="connsiteX144" fmla="*/ 2162163 w 8126844"/>
                  <a:gd name="connsiteY144" fmla="*/ 3165038 h 5316568"/>
                  <a:gd name="connsiteX145" fmla="*/ 2336974 w 8126844"/>
                  <a:gd name="connsiteY145" fmla="*/ 3339850 h 5316568"/>
                  <a:gd name="connsiteX146" fmla="*/ 2713492 w 8126844"/>
                  <a:gd name="connsiteY146" fmla="*/ 3393638 h 5316568"/>
                  <a:gd name="connsiteX147" fmla="*/ 2874857 w 8126844"/>
                  <a:gd name="connsiteY147" fmla="*/ 3447427 h 5316568"/>
                  <a:gd name="connsiteX148" fmla="*/ 2874857 w 8126844"/>
                  <a:gd name="connsiteY148" fmla="*/ 3595344 h 5316568"/>
                  <a:gd name="connsiteX149" fmla="*/ 2605916 w 8126844"/>
                  <a:gd name="connsiteY149" fmla="*/ 3568450 h 5316568"/>
                  <a:gd name="connsiteX150" fmla="*/ 2000798 w 8126844"/>
                  <a:gd name="connsiteY150" fmla="*/ 3447427 h 5316568"/>
                  <a:gd name="connsiteX151" fmla="*/ 1583939 w 8126844"/>
                  <a:gd name="connsiteY151" fmla="*/ 3299509 h 5316568"/>
                  <a:gd name="connsiteX152" fmla="*/ 1409127 w 8126844"/>
                  <a:gd name="connsiteY152" fmla="*/ 3312956 h 5316568"/>
                  <a:gd name="connsiteX153" fmla="*/ 1368786 w 8126844"/>
                  <a:gd name="connsiteY153" fmla="*/ 3487768 h 5316568"/>
                  <a:gd name="connsiteX154" fmla="*/ 1799092 w 8126844"/>
                  <a:gd name="connsiteY154" fmla="*/ 3622238 h 5316568"/>
                  <a:gd name="connsiteX155" fmla="*/ 2256292 w 8126844"/>
                  <a:gd name="connsiteY155" fmla="*/ 3783603 h 5316568"/>
                  <a:gd name="connsiteX156" fmla="*/ 2390763 w 8126844"/>
                  <a:gd name="connsiteY156" fmla="*/ 3891180 h 5316568"/>
                  <a:gd name="connsiteX157" fmla="*/ 2094927 w 8126844"/>
                  <a:gd name="connsiteY157" fmla="*/ 3958415 h 5316568"/>
                  <a:gd name="connsiteX158" fmla="*/ 1557045 w 8126844"/>
                  <a:gd name="connsiteY158" fmla="*/ 3783603 h 5316568"/>
                  <a:gd name="connsiteX159" fmla="*/ 965374 w 8126844"/>
                  <a:gd name="connsiteY159" fmla="*/ 3555003 h 5316568"/>
                  <a:gd name="connsiteX160" fmla="*/ 481280 w 8126844"/>
                  <a:gd name="connsiteY160" fmla="*/ 3339850 h 5316568"/>
                  <a:gd name="connsiteX161" fmla="*/ 198892 w 8126844"/>
                  <a:gd name="connsiteY161" fmla="*/ 3232274 h 5316568"/>
                  <a:gd name="connsiteX162" fmla="*/ 131657 w 8126844"/>
                  <a:gd name="connsiteY162" fmla="*/ 3138144 h 5316568"/>
                  <a:gd name="connsiteX163" fmla="*/ 279574 w 8126844"/>
                  <a:gd name="connsiteY163" fmla="*/ 3044015 h 5316568"/>
                  <a:gd name="connsiteX164" fmla="*/ 642645 w 8126844"/>
                  <a:gd name="connsiteY164" fmla="*/ 3218827 h 5316568"/>
                  <a:gd name="connsiteX165" fmla="*/ 1113292 w 8126844"/>
                  <a:gd name="connsiteY165" fmla="*/ 3366744 h 5316568"/>
                  <a:gd name="connsiteX166" fmla="*/ 1153633 w 8126844"/>
                  <a:gd name="connsiteY166" fmla="*/ 3191932 h 5316568"/>
                  <a:gd name="connsiteX167" fmla="*/ 1032610 w 8126844"/>
                  <a:gd name="connsiteY167" fmla="*/ 3030568 h 5316568"/>
                  <a:gd name="connsiteX168" fmla="*/ 535068 w 8126844"/>
                  <a:gd name="connsiteY168" fmla="*/ 2882650 h 5316568"/>
                  <a:gd name="connsiteX169" fmla="*/ 198892 w 8126844"/>
                  <a:gd name="connsiteY169" fmla="*/ 2640603 h 5316568"/>
                  <a:gd name="connsiteX170" fmla="*/ 10633 w 8126844"/>
                  <a:gd name="connsiteY170" fmla="*/ 2479238 h 5316568"/>
                  <a:gd name="connsiteX171" fmla="*/ 50974 w 8126844"/>
                  <a:gd name="connsiteY171" fmla="*/ 2344768 h 5316568"/>
                  <a:gd name="connsiteX172" fmla="*/ 279574 w 8126844"/>
                  <a:gd name="connsiteY172" fmla="*/ 2425450 h 5316568"/>
                  <a:gd name="connsiteX173" fmla="*/ 1019163 w 8126844"/>
                  <a:gd name="connsiteY173" fmla="*/ 2828862 h 5316568"/>
                  <a:gd name="connsiteX174" fmla="*/ 1462916 w 8126844"/>
                  <a:gd name="connsiteY174" fmla="*/ 3070909 h 5316568"/>
                  <a:gd name="connsiteX175" fmla="*/ 1799092 w 8126844"/>
                  <a:gd name="connsiteY175" fmla="*/ 3165038 h 5316568"/>
                  <a:gd name="connsiteX176" fmla="*/ 1973904 w 8126844"/>
                  <a:gd name="connsiteY176" fmla="*/ 3097803 h 5316568"/>
                  <a:gd name="connsiteX177" fmla="*/ 1960457 w 8126844"/>
                  <a:gd name="connsiteY177" fmla="*/ 2855756 h 5316568"/>
                  <a:gd name="connsiteX178" fmla="*/ 1624280 w 8126844"/>
                  <a:gd name="connsiteY178" fmla="*/ 2748180 h 5316568"/>
                  <a:gd name="connsiteX179" fmla="*/ 1288104 w 8126844"/>
                  <a:gd name="connsiteY179" fmla="*/ 2600262 h 5316568"/>
                  <a:gd name="connsiteX180" fmla="*/ 1261210 w 8126844"/>
                  <a:gd name="connsiteY180" fmla="*/ 2465791 h 5316568"/>
                  <a:gd name="connsiteX181" fmla="*/ 1462916 w 8126844"/>
                  <a:gd name="connsiteY181" fmla="*/ 2465791 h 5316568"/>
                  <a:gd name="connsiteX182" fmla="*/ 1691516 w 8126844"/>
                  <a:gd name="connsiteY182" fmla="*/ 2546474 h 5316568"/>
                  <a:gd name="connsiteX183" fmla="*/ 1758751 w 8126844"/>
                  <a:gd name="connsiteY183" fmla="*/ 2331321 h 5316568"/>
                  <a:gd name="connsiteX184" fmla="*/ 1597386 w 8126844"/>
                  <a:gd name="connsiteY184" fmla="*/ 2156509 h 5316568"/>
                  <a:gd name="connsiteX185" fmla="*/ 1153633 w 8126844"/>
                  <a:gd name="connsiteY185" fmla="*/ 1968250 h 5316568"/>
                  <a:gd name="connsiteX186" fmla="*/ 871245 w 8126844"/>
                  <a:gd name="connsiteY186" fmla="*/ 1779991 h 5316568"/>
                  <a:gd name="connsiteX187" fmla="*/ 750221 w 8126844"/>
                  <a:gd name="connsiteY187" fmla="*/ 1645521 h 5316568"/>
                  <a:gd name="connsiteX188" fmla="*/ 844351 w 8126844"/>
                  <a:gd name="connsiteY188" fmla="*/ 1524497 h 5316568"/>
                  <a:gd name="connsiteX189" fmla="*/ 1328445 w 8126844"/>
                  <a:gd name="connsiteY189" fmla="*/ 1739650 h 5316568"/>
                  <a:gd name="connsiteX190" fmla="*/ 1606671 w 8126844"/>
                  <a:gd name="connsiteY190" fmla="*/ 1886069 h 5316568"/>
                  <a:gd name="connsiteX191" fmla="*/ 1595914 w 8126844"/>
                  <a:gd name="connsiteY191" fmla="*/ 1511485 h 5316568"/>
                  <a:gd name="connsiteX192" fmla="*/ 1905860 w 8126844"/>
                  <a:gd name="connsiteY192" fmla="*/ 1628679 h 5316568"/>
                  <a:gd name="connsiteX193" fmla="*/ 1900365 w 8126844"/>
                  <a:gd name="connsiteY193" fmla="*/ 1694764 h 5316568"/>
                  <a:gd name="connsiteX194" fmla="*/ 1879774 w 8126844"/>
                  <a:gd name="connsiteY194" fmla="*/ 2022038 h 5316568"/>
                  <a:gd name="connsiteX195" fmla="*/ 2390763 w 8126844"/>
                  <a:gd name="connsiteY195" fmla="*/ 2250638 h 5316568"/>
                  <a:gd name="connsiteX196" fmla="*/ 3157245 w 8126844"/>
                  <a:gd name="connsiteY196" fmla="*/ 2465791 h 5316568"/>
                  <a:gd name="connsiteX197" fmla="*/ 3708574 w 8126844"/>
                  <a:gd name="connsiteY197" fmla="*/ 2600262 h 5316568"/>
                  <a:gd name="connsiteX198" fmla="*/ 4165774 w 8126844"/>
                  <a:gd name="connsiteY198" fmla="*/ 2573368 h 5316568"/>
                  <a:gd name="connsiteX199" fmla="*/ 4394374 w 8126844"/>
                  <a:gd name="connsiteY199" fmla="*/ 2546474 h 5316568"/>
                  <a:gd name="connsiteX200" fmla="*/ 4407821 w 8126844"/>
                  <a:gd name="connsiteY200" fmla="*/ 2358215 h 5316568"/>
                  <a:gd name="connsiteX201" fmla="*/ 4192668 w 8126844"/>
                  <a:gd name="connsiteY201" fmla="*/ 2317874 h 5316568"/>
                  <a:gd name="connsiteX202" fmla="*/ 4031304 w 8126844"/>
                  <a:gd name="connsiteY202" fmla="*/ 2358215 h 5316568"/>
                  <a:gd name="connsiteX203" fmla="*/ 4031304 w 8126844"/>
                  <a:gd name="connsiteY203" fmla="*/ 2183403 h 5316568"/>
                  <a:gd name="connsiteX204" fmla="*/ 4448163 w 8126844"/>
                  <a:gd name="connsiteY204" fmla="*/ 2062380 h 5316568"/>
                  <a:gd name="connsiteX205" fmla="*/ 4703657 w 8126844"/>
                  <a:gd name="connsiteY205" fmla="*/ 1954803 h 5316568"/>
                  <a:gd name="connsiteX206" fmla="*/ 4663316 w 8126844"/>
                  <a:gd name="connsiteY206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63316 w 8126844"/>
                  <a:gd name="connsiteY207" fmla="*/ 1699309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3506224 w 8126844"/>
                  <a:gd name="connsiteY207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506224 w 8126844"/>
                  <a:gd name="connsiteY208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06224 w 8126844"/>
                  <a:gd name="connsiteY209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06224 w 8126844"/>
                  <a:gd name="connsiteY209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3946516 w 8126844"/>
                  <a:gd name="connsiteY208" fmla="*/ 1890062 h 5316568"/>
                  <a:gd name="connsiteX209" fmla="*/ 3587828 w 8126844"/>
                  <a:gd name="connsiteY209" fmla="*/ 1917536 h 5316568"/>
                  <a:gd name="connsiteX210" fmla="*/ 3506224 w 8126844"/>
                  <a:gd name="connsiteY210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6224 w 8126844"/>
                  <a:gd name="connsiteY211" fmla="*/ 1836324 h 5316568"/>
                  <a:gd name="connsiteX0" fmla="*/ 5876971 w 8126844"/>
                  <a:gd name="connsiteY0" fmla="*/ 944929 h 5316568"/>
                  <a:gd name="connsiteX1" fmla="*/ 5847702 w 8126844"/>
                  <a:gd name="connsiteY1" fmla="*/ 1092193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595914 w 8126844"/>
                  <a:gd name="connsiteY192" fmla="*/ 1511485 h 5316568"/>
                  <a:gd name="connsiteX193" fmla="*/ 1905860 w 8126844"/>
                  <a:gd name="connsiteY193" fmla="*/ 1628679 h 5316568"/>
                  <a:gd name="connsiteX194" fmla="*/ 1900365 w 8126844"/>
                  <a:gd name="connsiteY194" fmla="*/ 1694764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6971 w 8126844"/>
                  <a:gd name="connsiteY0" fmla="*/ 944929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95003 w 8126844"/>
                  <a:gd name="connsiteY0" fmla="*/ 953062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913699 w 8126844"/>
                  <a:gd name="connsiteY1" fmla="*/ 1024745 h 5316568"/>
                  <a:gd name="connsiteX2" fmla="*/ 5847702 w 8126844"/>
                  <a:gd name="connsiteY2" fmla="*/ 1092193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913699 w 8126844"/>
                  <a:gd name="connsiteY1" fmla="*/ 102474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1900365 w 8126844"/>
                  <a:gd name="connsiteY195" fmla="*/ 1694764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2813315 w 8126844"/>
                  <a:gd name="connsiteY196" fmla="*/ 1916341 h 5316568"/>
                  <a:gd name="connsiteX197" fmla="*/ 1841545 w 8126844"/>
                  <a:gd name="connsiteY197" fmla="*/ 1667372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1841545 w 8126844"/>
                  <a:gd name="connsiteY198" fmla="*/ 1667372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332020 w 8126844"/>
                  <a:gd name="connsiteY195" fmla="*/ 186121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225918 w 8126844"/>
                  <a:gd name="connsiteY195" fmla="*/ 1767371 h 5316568"/>
                  <a:gd name="connsiteX196" fmla="*/ 3018026 w 8126844"/>
                  <a:gd name="connsiteY196" fmla="*/ 1943550 h 5316568"/>
                  <a:gd name="connsiteX197" fmla="*/ 2813315 w 8126844"/>
                  <a:gd name="connsiteY197" fmla="*/ 1916341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225918 w 8126844"/>
                  <a:gd name="connsiteY195" fmla="*/ 1767371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813315 w 8126844"/>
                  <a:gd name="connsiteY198" fmla="*/ 1916341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05860 w 8126844"/>
                  <a:gd name="connsiteY194" fmla="*/ 1628679 h 5316568"/>
                  <a:gd name="connsiteX195" fmla="*/ 3151244 w 8126844"/>
                  <a:gd name="connsiteY195" fmla="*/ 1759739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813315 w 8126844"/>
                  <a:gd name="connsiteY198" fmla="*/ 1916341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05860 w 8126844"/>
                  <a:gd name="connsiteY195" fmla="*/ 1628679 h 5316568"/>
                  <a:gd name="connsiteX196" fmla="*/ 3151244 w 8126844"/>
                  <a:gd name="connsiteY196" fmla="*/ 1759739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813315 w 8126844"/>
                  <a:gd name="connsiteY199" fmla="*/ 1916341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13812 w 8126844"/>
                  <a:gd name="connsiteY195" fmla="*/ 1464756 h 5316568"/>
                  <a:gd name="connsiteX196" fmla="*/ 3151244 w 8126844"/>
                  <a:gd name="connsiteY196" fmla="*/ 1759739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813315 w 8126844"/>
                  <a:gd name="connsiteY199" fmla="*/ 1916341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20463 w 8126844"/>
                  <a:gd name="connsiteY194" fmla="*/ 798917 h 5316568"/>
                  <a:gd name="connsiteX195" fmla="*/ 1913812 w 8126844"/>
                  <a:gd name="connsiteY195" fmla="*/ 1464756 h 5316568"/>
                  <a:gd name="connsiteX196" fmla="*/ 2507094 w 8126844"/>
                  <a:gd name="connsiteY196" fmla="*/ 1688869 h 5316568"/>
                  <a:gd name="connsiteX197" fmla="*/ 3151244 w 8126844"/>
                  <a:gd name="connsiteY197" fmla="*/ 1759739 h 5316568"/>
                  <a:gd name="connsiteX198" fmla="*/ 3317485 w 8126844"/>
                  <a:gd name="connsiteY198" fmla="*/ 1904994 h 5316568"/>
                  <a:gd name="connsiteX199" fmla="*/ 3018026 w 8126844"/>
                  <a:gd name="connsiteY199" fmla="*/ 1943550 h 5316568"/>
                  <a:gd name="connsiteX200" fmla="*/ 2813315 w 8126844"/>
                  <a:gd name="connsiteY200" fmla="*/ 1916341 h 5316568"/>
                  <a:gd name="connsiteX201" fmla="*/ 2245469 w 8126844"/>
                  <a:gd name="connsiteY201" fmla="*/ 1787880 h 5316568"/>
                  <a:gd name="connsiteX202" fmla="*/ 1841545 w 8126844"/>
                  <a:gd name="connsiteY202" fmla="*/ 1667372 h 5316568"/>
                  <a:gd name="connsiteX203" fmla="*/ 1879774 w 8126844"/>
                  <a:gd name="connsiteY203" fmla="*/ 2022038 h 5316568"/>
                  <a:gd name="connsiteX204" fmla="*/ 2390763 w 8126844"/>
                  <a:gd name="connsiteY204" fmla="*/ 2250638 h 5316568"/>
                  <a:gd name="connsiteX205" fmla="*/ 3157245 w 8126844"/>
                  <a:gd name="connsiteY205" fmla="*/ 2465791 h 5316568"/>
                  <a:gd name="connsiteX206" fmla="*/ 3708574 w 8126844"/>
                  <a:gd name="connsiteY206" fmla="*/ 2600262 h 5316568"/>
                  <a:gd name="connsiteX207" fmla="*/ 4165774 w 8126844"/>
                  <a:gd name="connsiteY207" fmla="*/ 2573368 h 5316568"/>
                  <a:gd name="connsiteX208" fmla="*/ 4394374 w 8126844"/>
                  <a:gd name="connsiteY208" fmla="*/ 2546474 h 5316568"/>
                  <a:gd name="connsiteX209" fmla="*/ 4407821 w 8126844"/>
                  <a:gd name="connsiteY209" fmla="*/ 2358215 h 5316568"/>
                  <a:gd name="connsiteX210" fmla="*/ 4192668 w 8126844"/>
                  <a:gd name="connsiteY210" fmla="*/ 2317874 h 5316568"/>
                  <a:gd name="connsiteX211" fmla="*/ 4031304 w 8126844"/>
                  <a:gd name="connsiteY211" fmla="*/ 2358215 h 5316568"/>
                  <a:gd name="connsiteX212" fmla="*/ 4031304 w 8126844"/>
                  <a:gd name="connsiteY212" fmla="*/ 2183403 h 5316568"/>
                  <a:gd name="connsiteX213" fmla="*/ 4448163 w 8126844"/>
                  <a:gd name="connsiteY213" fmla="*/ 2062380 h 5316568"/>
                  <a:gd name="connsiteX214" fmla="*/ 4703657 w 8126844"/>
                  <a:gd name="connsiteY214" fmla="*/ 1954803 h 5316568"/>
                  <a:gd name="connsiteX215" fmla="*/ 4689464 w 8126844"/>
                  <a:gd name="connsiteY215" fmla="*/ 1695630 h 5316568"/>
                  <a:gd name="connsiteX216" fmla="*/ 4404220 w 8126844"/>
                  <a:gd name="connsiteY216" fmla="*/ 1779653 h 5316568"/>
                  <a:gd name="connsiteX217" fmla="*/ 3946516 w 8126844"/>
                  <a:gd name="connsiteY217" fmla="*/ 1890062 h 5316568"/>
                  <a:gd name="connsiteX218" fmla="*/ 3587828 w 8126844"/>
                  <a:gd name="connsiteY218" fmla="*/ 1917536 h 5316568"/>
                  <a:gd name="connsiteX219" fmla="*/ 3507117 w 8126844"/>
                  <a:gd name="connsiteY219" fmla="*/ 1882877 h 5316568"/>
                  <a:gd name="connsiteX220" fmla="*/ 3506224 w 8126844"/>
                  <a:gd name="connsiteY220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20463 w 8126844"/>
                  <a:gd name="connsiteY195" fmla="*/ 798917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84823 w 8126844"/>
                  <a:gd name="connsiteY195" fmla="*/ 796691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913812 w 8126844"/>
                  <a:gd name="connsiteY196" fmla="*/ 1464756 h 5316568"/>
                  <a:gd name="connsiteX197" fmla="*/ 2507094 w 8126844"/>
                  <a:gd name="connsiteY197" fmla="*/ 1688869 h 5316568"/>
                  <a:gd name="connsiteX198" fmla="*/ 3151244 w 8126844"/>
                  <a:gd name="connsiteY198" fmla="*/ 1759739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813315 w 8126844"/>
                  <a:gd name="connsiteY201" fmla="*/ 1916341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251819 w 8126844"/>
                  <a:gd name="connsiteY196" fmla="*/ 842522 h 5316568"/>
                  <a:gd name="connsiteX197" fmla="*/ 1913812 w 8126844"/>
                  <a:gd name="connsiteY197" fmla="*/ 1464756 h 5316568"/>
                  <a:gd name="connsiteX198" fmla="*/ 2507094 w 8126844"/>
                  <a:gd name="connsiteY198" fmla="*/ 1688869 h 5316568"/>
                  <a:gd name="connsiteX199" fmla="*/ 3151244 w 8126844"/>
                  <a:gd name="connsiteY199" fmla="*/ 1759739 h 5316568"/>
                  <a:gd name="connsiteX200" fmla="*/ 3317485 w 8126844"/>
                  <a:gd name="connsiteY200" fmla="*/ 1904994 h 5316568"/>
                  <a:gd name="connsiteX201" fmla="*/ 3018026 w 8126844"/>
                  <a:gd name="connsiteY201" fmla="*/ 1943550 h 5316568"/>
                  <a:gd name="connsiteX202" fmla="*/ 2813315 w 8126844"/>
                  <a:gd name="connsiteY202" fmla="*/ 1916341 h 5316568"/>
                  <a:gd name="connsiteX203" fmla="*/ 2245469 w 8126844"/>
                  <a:gd name="connsiteY203" fmla="*/ 1787880 h 5316568"/>
                  <a:gd name="connsiteX204" fmla="*/ 1841545 w 8126844"/>
                  <a:gd name="connsiteY204" fmla="*/ 1667372 h 5316568"/>
                  <a:gd name="connsiteX205" fmla="*/ 1879774 w 8126844"/>
                  <a:gd name="connsiteY205" fmla="*/ 2022038 h 5316568"/>
                  <a:gd name="connsiteX206" fmla="*/ 2390763 w 8126844"/>
                  <a:gd name="connsiteY206" fmla="*/ 2250638 h 5316568"/>
                  <a:gd name="connsiteX207" fmla="*/ 3157245 w 8126844"/>
                  <a:gd name="connsiteY207" fmla="*/ 2465791 h 5316568"/>
                  <a:gd name="connsiteX208" fmla="*/ 3708574 w 8126844"/>
                  <a:gd name="connsiteY208" fmla="*/ 2600262 h 5316568"/>
                  <a:gd name="connsiteX209" fmla="*/ 4165774 w 8126844"/>
                  <a:gd name="connsiteY209" fmla="*/ 2573368 h 5316568"/>
                  <a:gd name="connsiteX210" fmla="*/ 4394374 w 8126844"/>
                  <a:gd name="connsiteY210" fmla="*/ 2546474 h 5316568"/>
                  <a:gd name="connsiteX211" fmla="*/ 4407821 w 8126844"/>
                  <a:gd name="connsiteY211" fmla="*/ 2358215 h 5316568"/>
                  <a:gd name="connsiteX212" fmla="*/ 4192668 w 8126844"/>
                  <a:gd name="connsiteY212" fmla="*/ 2317874 h 5316568"/>
                  <a:gd name="connsiteX213" fmla="*/ 4031304 w 8126844"/>
                  <a:gd name="connsiteY213" fmla="*/ 2358215 h 5316568"/>
                  <a:gd name="connsiteX214" fmla="*/ 4031304 w 8126844"/>
                  <a:gd name="connsiteY214" fmla="*/ 2183403 h 5316568"/>
                  <a:gd name="connsiteX215" fmla="*/ 4448163 w 8126844"/>
                  <a:gd name="connsiteY215" fmla="*/ 2062380 h 5316568"/>
                  <a:gd name="connsiteX216" fmla="*/ 4703657 w 8126844"/>
                  <a:gd name="connsiteY216" fmla="*/ 1954803 h 5316568"/>
                  <a:gd name="connsiteX217" fmla="*/ 4689464 w 8126844"/>
                  <a:gd name="connsiteY217" fmla="*/ 1695630 h 5316568"/>
                  <a:gd name="connsiteX218" fmla="*/ 4404220 w 8126844"/>
                  <a:gd name="connsiteY218" fmla="*/ 1779653 h 5316568"/>
                  <a:gd name="connsiteX219" fmla="*/ 3946516 w 8126844"/>
                  <a:gd name="connsiteY219" fmla="*/ 1890062 h 5316568"/>
                  <a:gd name="connsiteX220" fmla="*/ 3587828 w 8126844"/>
                  <a:gd name="connsiteY220" fmla="*/ 1917536 h 5316568"/>
                  <a:gd name="connsiteX221" fmla="*/ 3507117 w 8126844"/>
                  <a:gd name="connsiteY221" fmla="*/ 1882877 h 5316568"/>
                  <a:gd name="connsiteX222" fmla="*/ 3506224 w 8126844"/>
                  <a:gd name="connsiteY22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119645 w 8126844"/>
                  <a:gd name="connsiteY195" fmla="*/ 831529 h 5316568"/>
                  <a:gd name="connsiteX196" fmla="*/ 1251819 w 8126844"/>
                  <a:gd name="connsiteY196" fmla="*/ 842522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51819 w 8126844"/>
                  <a:gd name="connsiteY196" fmla="*/ 842522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499400 w 8126844"/>
                  <a:gd name="connsiteY197" fmla="*/ 1188496 h 5316568"/>
                  <a:gd name="connsiteX198" fmla="*/ 1913812 w 8126844"/>
                  <a:gd name="connsiteY198" fmla="*/ 1464756 h 5316568"/>
                  <a:gd name="connsiteX199" fmla="*/ 2507094 w 8126844"/>
                  <a:gd name="connsiteY199" fmla="*/ 1688869 h 5316568"/>
                  <a:gd name="connsiteX200" fmla="*/ 3151244 w 8126844"/>
                  <a:gd name="connsiteY200" fmla="*/ 1759739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813315 w 8126844"/>
                  <a:gd name="connsiteY203" fmla="*/ 1916341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6669 w 8126844"/>
                  <a:gd name="connsiteY197" fmla="*/ 996046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55011 w 8126844"/>
                  <a:gd name="connsiteY197" fmla="*/ 1014033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813315 w 8126844"/>
                  <a:gd name="connsiteY204" fmla="*/ 1916341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3151244 w 8126844"/>
                  <a:gd name="connsiteY201" fmla="*/ 1759739 h 5316568"/>
                  <a:gd name="connsiteX202" fmla="*/ 3307900 w 8126844"/>
                  <a:gd name="connsiteY202" fmla="*/ 1789581 h 5316568"/>
                  <a:gd name="connsiteX203" fmla="*/ 3317485 w 8126844"/>
                  <a:gd name="connsiteY203" fmla="*/ 1904994 h 5316568"/>
                  <a:gd name="connsiteX204" fmla="*/ 3018026 w 8126844"/>
                  <a:gd name="connsiteY204" fmla="*/ 1943550 h 5316568"/>
                  <a:gd name="connsiteX205" fmla="*/ 2813315 w 8126844"/>
                  <a:gd name="connsiteY205" fmla="*/ 1916341 h 5316568"/>
                  <a:gd name="connsiteX206" fmla="*/ 2245469 w 8126844"/>
                  <a:gd name="connsiteY206" fmla="*/ 1787880 h 5316568"/>
                  <a:gd name="connsiteX207" fmla="*/ 1841545 w 8126844"/>
                  <a:gd name="connsiteY207" fmla="*/ 1667372 h 5316568"/>
                  <a:gd name="connsiteX208" fmla="*/ 1879774 w 8126844"/>
                  <a:gd name="connsiteY208" fmla="*/ 2022038 h 5316568"/>
                  <a:gd name="connsiteX209" fmla="*/ 2390763 w 8126844"/>
                  <a:gd name="connsiteY209" fmla="*/ 2250638 h 5316568"/>
                  <a:gd name="connsiteX210" fmla="*/ 3157245 w 8126844"/>
                  <a:gd name="connsiteY210" fmla="*/ 2465791 h 5316568"/>
                  <a:gd name="connsiteX211" fmla="*/ 3708574 w 8126844"/>
                  <a:gd name="connsiteY211" fmla="*/ 2600262 h 5316568"/>
                  <a:gd name="connsiteX212" fmla="*/ 4165774 w 8126844"/>
                  <a:gd name="connsiteY212" fmla="*/ 2573368 h 5316568"/>
                  <a:gd name="connsiteX213" fmla="*/ 4394374 w 8126844"/>
                  <a:gd name="connsiteY213" fmla="*/ 2546474 h 5316568"/>
                  <a:gd name="connsiteX214" fmla="*/ 4407821 w 8126844"/>
                  <a:gd name="connsiteY214" fmla="*/ 2358215 h 5316568"/>
                  <a:gd name="connsiteX215" fmla="*/ 4192668 w 8126844"/>
                  <a:gd name="connsiteY215" fmla="*/ 2317874 h 5316568"/>
                  <a:gd name="connsiteX216" fmla="*/ 4031304 w 8126844"/>
                  <a:gd name="connsiteY216" fmla="*/ 2358215 h 5316568"/>
                  <a:gd name="connsiteX217" fmla="*/ 4031304 w 8126844"/>
                  <a:gd name="connsiteY217" fmla="*/ 2183403 h 5316568"/>
                  <a:gd name="connsiteX218" fmla="*/ 4448163 w 8126844"/>
                  <a:gd name="connsiteY218" fmla="*/ 2062380 h 5316568"/>
                  <a:gd name="connsiteX219" fmla="*/ 4703657 w 8126844"/>
                  <a:gd name="connsiteY219" fmla="*/ 1954803 h 5316568"/>
                  <a:gd name="connsiteX220" fmla="*/ 4689464 w 8126844"/>
                  <a:gd name="connsiteY220" fmla="*/ 1695630 h 5316568"/>
                  <a:gd name="connsiteX221" fmla="*/ 4404220 w 8126844"/>
                  <a:gd name="connsiteY221" fmla="*/ 1779653 h 5316568"/>
                  <a:gd name="connsiteX222" fmla="*/ 3946516 w 8126844"/>
                  <a:gd name="connsiteY222" fmla="*/ 1890062 h 5316568"/>
                  <a:gd name="connsiteX223" fmla="*/ 3587828 w 8126844"/>
                  <a:gd name="connsiteY223" fmla="*/ 1917536 h 5316568"/>
                  <a:gd name="connsiteX224" fmla="*/ 3507117 w 8126844"/>
                  <a:gd name="connsiteY224" fmla="*/ 1882877 h 5316568"/>
                  <a:gd name="connsiteX225" fmla="*/ 3506224 w 8126844"/>
                  <a:gd name="connsiteY22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51244 w 8126844"/>
                  <a:gd name="connsiteY202" fmla="*/ 1759739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59419 w 8126844"/>
                  <a:gd name="connsiteY202" fmla="*/ 1778179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507094 w 8126844"/>
                  <a:gd name="connsiteY200" fmla="*/ 1688869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489471 w 8126844"/>
                  <a:gd name="connsiteY200" fmla="*/ 1664430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913812 w 8126844"/>
                  <a:gd name="connsiteY199" fmla="*/ 1464756 h 5316568"/>
                  <a:gd name="connsiteX200" fmla="*/ 2481340 w 8126844"/>
                  <a:gd name="connsiteY200" fmla="*/ 1682462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813315 w 8126844"/>
                  <a:gd name="connsiteY206" fmla="*/ 1916341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813315 w 8126844"/>
                  <a:gd name="connsiteY207" fmla="*/ 1916341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193767 w 8126844"/>
                  <a:gd name="connsiteY194" fmla="*/ 1090610 h 5316568"/>
                  <a:gd name="connsiteX195" fmla="*/ 1084445 w 8126844"/>
                  <a:gd name="connsiteY195" fmla="*/ 819131 h 5316568"/>
                  <a:gd name="connsiteX196" fmla="*/ 1225610 w 8126844"/>
                  <a:gd name="connsiteY196" fmla="*/ 815951 h 5316568"/>
                  <a:gd name="connsiteX197" fmla="*/ 1324944 w 8126844"/>
                  <a:gd name="connsiteY197" fmla="*/ 988324 h 5316568"/>
                  <a:gd name="connsiteX198" fmla="*/ 1499400 w 8126844"/>
                  <a:gd name="connsiteY198" fmla="*/ 1188496 h 5316568"/>
                  <a:gd name="connsiteX199" fmla="*/ 1556947 w 8126844"/>
                  <a:gd name="connsiteY199" fmla="*/ 1228331 h 5316568"/>
                  <a:gd name="connsiteX200" fmla="*/ 1913812 w 8126844"/>
                  <a:gd name="connsiteY200" fmla="*/ 1464756 h 5316568"/>
                  <a:gd name="connsiteX201" fmla="*/ 2481340 w 8126844"/>
                  <a:gd name="connsiteY201" fmla="*/ 1682462 h 5316568"/>
                  <a:gd name="connsiteX202" fmla="*/ 2919966 w 8126844"/>
                  <a:gd name="connsiteY202" fmla="*/ 1758733 h 5316568"/>
                  <a:gd name="connsiteX203" fmla="*/ 3147381 w 8126844"/>
                  <a:gd name="connsiteY203" fmla="*/ 1760602 h 5316568"/>
                  <a:gd name="connsiteX204" fmla="*/ 3307900 w 8126844"/>
                  <a:gd name="connsiteY204" fmla="*/ 1789581 h 5316568"/>
                  <a:gd name="connsiteX205" fmla="*/ 3317485 w 8126844"/>
                  <a:gd name="connsiteY205" fmla="*/ 1904994 h 5316568"/>
                  <a:gd name="connsiteX206" fmla="*/ 3018026 w 8126844"/>
                  <a:gd name="connsiteY206" fmla="*/ 1943550 h 5316568"/>
                  <a:gd name="connsiteX207" fmla="*/ 2768664 w 8126844"/>
                  <a:gd name="connsiteY207" fmla="*/ 1897946 h 5316568"/>
                  <a:gd name="connsiteX208" fmla="*/ 2245469 w 8126844"/>
                  <a:gd name="connsiteY208" fmla="*/ 1787880 h 5316568"/>
                  <a:gd name="connsiteX209" fmla="*/ 1841545 w 8126844"/>
                  <a:gd name="connsiteY209" fmla="*/ 1667372 h 5316568"/>
                  <a:gd name="connsiteX210" fmla="*/ 1879774 w 8126844"/>
                  <a:gd name="connsiteY210" fmla="*/ 2022038 h 5316568"/>
                  <a:gd name="connsiteX211" fmla="*/ 2390763 w 8126844"/>
                  <a:gd name="connsiteY211" fmla="*/ 2250638 h 5316568"/>
                  <a:gd name="connsiteX212" fmla="*/ 3157245 w 8126844"/>
                  <a:gd name="connsiteY212" fmla="*/ 2465791 h 5316568"/>
                  <a:gd name="connsiteX213" fmla="*/ 3708574 w 8126844"/>
                  <a:gd name="connsiteY213" fmla="*/ 2600262 h 5316568"/>
                  <a:gd name="connsiteX214" fmla="*/ 4165774 w 8126844"/>
                  <a:gd name="connsiteY214" fmla="*/ 2573368 h 5316568"/>
                  <a:gd name="connsiteX215" fmla="*/ 4394374 w 8126844"/>
                  <a:gd name="connsiteY215" fmla="*/ 2546474 h 5316568"/>
                  <a:gd name="connsiteX216" fmla="*/ 4407821 w 8126844"/>
                  <a:gd name="connsiteY216" fmla="*/ 2358215 h 5316568"/>
                  <a:gd name="connsiteX217" fmla="*/ 4192668 w 8126844"/>
                  <a:gd name="connsiteY217" fmla="*/ 2317874 h 5316568"/>
                  <a:gd name="connsiteX218" fmla="*/ 4031304 w 8126844"/>
                  <a:gd name="connsiteY218" fmla="*/ 2358215 h 5316568"/>
                  <a:gd name="connsiteX219" fmla="*/ 4031304 w 8126844"/>
                  <a:gd name="connsiteY219" fmla="*/ 2183403 h 5316568"/>
                  <a:gd name="connsiteX220" fmla="*/ 4448163 w 8126844"/>
                  <a:gd name="connsiteY220" fmla="*/ 2062380 h 5316568"/>
                  <a:gd name="connsiteX221" fmla="*/ 4703657 w 8126844"/>
                  <a:gd name="connsiteY221" fmla="*/ 1954803 h 5316568"/>
                  <a:gd name="connsiteX222" fmla="*/ 4689464 w 8126844"/>
                  <a:gd name="connsiteY222" fmla="*/ 1695630 h 5316568"/>
                  <a:gd name="connsiteX223" fmla="*/ 4404220 w 8126844"/>
                  <a:gd name="connsiteY223" fmla="*/ 1779653 h 5316568"/>
                  <a:gd name="connsiteX224" fmla="*/ 3946516 w 8126844"/>
                  <a:gd name="connsiteY224" fmla="*/ 1890062 h 5316568"/>
                  <a:gd name="connsiteX225" fmla="*/ 3587828 w 8126844"/>
                  <a:gd name="connsiteY225" fmla="*/ 1917536 h 5316568"/>
                  <a:gd name="connsiteX226" fmla="*/ 3507117 w 8126844"/>
                  <a:gd name="connsiteY226" fmla="*/ 1882877 h 5316568"/>
                  <a:gd name="connsiteX227" fmla="*/ 3506224 w 8126844"/>
                  <a:gd name="connsiteY22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499400 w 8126844"/>
                  <a:gd name="connsiteY197" fmla="*/ 1188496 h 5316568"/>
                  <a:gd name="connsiteX198" fmla="*/ 1556947 w 8126844"/>
                  <a:gd name="connsiteY198" fmla="*/ 1228331 h 5316568"/>
                  <a:gd name="connsiteX199" fmla="*/ 1913812 w 8126844"/>
                  <a:gd name="connsiteY199" fmla="*/ 1464756 h 5316568"/>
                  <a:gd name="connsiteX200" fmla="*/ 2481340 w 8126844"/>
                  <a:gd name="connsiteY200" fmla="*/ 1682462 h 5316568"/>
                  <a:gd name="connsiteX201" fmla="*/ 2919966 w 8126844"/>
                  <a:gd name="connsiteY201" fmla="*/ 1758733 h 5316568"/>
                  <a:gd name="connsiteX202" fmla="*/ 3147381 w 8126844"/>
                  <a:gd name="connsiteY202" fmla="*/ 1760602 h 5316568"/>
                  <a:gd name="connsiteX203" fmla="*/ 3307900 w 8126844"/>
                  <a:gd name="connsiteY203" fmla="*/ 1789581 h 5316568"/>
                  <a:gd name="connsiteX204" fmla="*/ 3317485 w 8126844"/>
                  <a:gd name="connsiteY204" fmla="*/ 1904994 h 5316568"/>
                  <a:gd name="connsiteX205" fmla="*/ 3018026 w 8126844"/>
                  <a:gd name="connsiteY205" fmla="*/ 1943550 h 5316568"/>
                  <a:gd name="connsiteX206" fmla="*/ 2768664 w 8126844"/>
                  <a:gd name="connsiteY206" fmla="*/ 1897946 h 5316568"/>
                  <a:gd name="connsiteX207" fmla="*/ 2245469 w 8126844"/>
                  <a:gd name="connsiteY207" fmla="*/ 1787880 h 5316568"/>
                  <a:gd name="connsiteX208" fmla="*/ 1841545 w 8126844"/>
                  <a:gd name="connsiteY208" fmla="*/ 1667372 h 5316568"/>
                  <a:gd name="connsiteX209" fmla="*/ 1879774 w 8126844"/>
                  <a:gd name="connsiteY209" fmla="*/ 2022038 h 5316568"/>
                  <a:gd name="connsiteX210" fmla="*/ 2390763 w 8126844"/>
                  <a:gd name="connsiteY210" fmla="*/ 2250638 h 5316568"/>
                  <a:gd name="connsiteX211" fmla="*/ 3157245 w 8126844"/>
                  <a:gd name="connsiteY211" fmla="*/ 2465791 h 5316568"/>
                  <a:gd name="connsiteX212" fmla="*/ 3708574 w 8126844"/>
                  <a:gd name="connsiteY212" fmla="*/ 2600262 h 5316568"/>
                  <a:gd name="connsiteX213" fmla="*/ 4165774 w 8126844"/>
                  <a:gd name="connsiteY213" fmla="*/ 2573368 h 5316568"/>
                  <a:gd name="connsiteX214" fmla="*/ 4394374 w 8126844"/>
                  <a:gd name="connsiteY214" fmla="*/ 2546474 h 5316568"/>
                  <a:gd name="connsiteX215" fmla="*/ 4407821 w 8126844"/>
                  <a:gd name="connsiteY215" fmla="*/ 2358215 h 5316568"/>
                  <a:gd name="connsiteX216" fmla="*/ 4192668 w 8126844"/>
                  <a:gd name="connsiteY216" fmla="*/ 2317874 h 5316568"/>
                  <a:gd name="connsiteX217" fmla="*/ 4031304 w 8126844"/>
                  <a:gd name="connsiteY217" fmla="*/ 2358215 h 5316568"/>
                  <a:gd name="connsiteX218" fmla="*/ 4031304 w 8126844"/>
                  <a:gd name="connsiteY218" fmla="*/ 2183403 h 5316568"/>
                  <a:gd name="connsiteX219" fmla="*/ 4448163 w 8126844"/>
                  <a:gd name="connsiteY219" fmla="*/ 2062380 h 5316568"/>
                  <a:gd name="connsiteX220" fmla="*/ 4703657 w 8126844"/>
                  <a:gd name="connsiteY220" fmla="*/ 1954803 h 5316568"/>
                  <a:gd name="connsiteX221" fmla="*/ 4689464 w 8126844"/>
                  <a:gd name="connsiteY221" fmla="*/ 1695630 h 5316568"/>
                  <a:gd name="connsiteX222" fmla="*/ 4404220 w 8126844"/>
                  <a:gd name="connsiteY222" fmla="*/ 1779653 h 5316568"/>
                  <a:gd name="connsiteX223" fmla="*/ 3946516 w 8126844"/>
                  <a:gd name="connsiteY223" fmla="*/ 1890062 h 5316568"/>
                  <a:gd name="connsiteX224" fmla="*/ 3587828 w 8126844"/>
                  <a:gd name="connsiteY224" fmla="*/ 1917536 h 5316568"/>
                  <a:gd name="connsiteX225" fmla="*/ 3507117 w 8126844"/>
                  <a:gd name="connsiteY225" fmla="*/ 1882877 h 5316568"/>
                  <a:gd name="connsiteX226" fmla="*/ 3506224 w 8126844"/>
                  <a:gd name="connsiteY22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556947 w 8126844"/>
                  <a:gd name="connsiteY197" fmla="*/ 1228331 h 5316568"/>
                  <a:gd name="connsiteX198" fmla="*/ 1913812 w 8126844"/>
                  <a:gd name="connsiteY198" fmla="*/ 1464756 h 5316568"/>
                  <a:gd name="connsiteX199" fmla="*/ 2481340 w 8126844"/>
                  <a:gd name="connsiteY199" fmla="*/ 1682462 h 5316568"/>
                  <a:gd name="connsiteX200" fmla="*/ 2919966 w 8126844"/>
                  <a:gd name="connsiteY200" fmla="*/ 1758733 h 5316568"/>
                  <a:gd name="connsiteX201" fmla="*/ 3147381 w 8126844"/>
                  <a:gd name="connsiteY201" fmla="*/ 1760602 h 5316568"/>
                  <a:gd name="connsiteX202" fmla="*/ 3307900 w 8126844"/>
                  <a:gd name="connsiteY202" fmla="*/ 1789581 h 5316568"/>
                  <a:gd name="connsiteX203" fmla="*/ 3317485 w 8126844"/>
                  <a:gd name="connsiteY203" fmla="*/ 1904994 h 5316568"/>
                  <a:gd name="connsiteX204" fmla="*/ 3018026 w 8126844"/>
                  <a:gd name="connsiteY204" fmla="*/ 1943550 h 5316568"/>
                  <a:gd name="connsiteX205" fmla="*/ 2768664 w 8126844"/>
                  <a:gd name="connsiteY205" fmla="*/ 1897946 h 5316568"/>
                  <a:gd name="connsiteX206" fmla="*/ 2245469 w 8126844"/>
                  <a:gd name="connsiteY206" fmla="*/ 1787880 h 5316568"/>
                  <a:gd name="connsiteX207" fmla="*/ 1841545 w 8126844"/>
                  <a:gd name="connsiteY207" fmla="*/ 1667372 h 5316568"/>
                  <a:gd name="connsiteX208" fmla="*/ 1879774 w 8126844"/>
                  <a:gd name="connsiteY208" fmla="*/ 2022038 h 5316568"/>
                  <a:gd name="connsiteX209" fmla="*/ 2390763 w 8126844"/>
                  <a:gd name="connsiteY209" fmla="*/ 2250638 h 5316568"/>
                  <a:gd name="connsiteX210" fmla="*/ 3157245 w 8126844"/>
                  <a:gd name="connsiteY210" fmla="*/ 2465791 h 5316568"/>
                  <a:gd name="connsiteX211" fmla="*/ 3708574 w 8126844"/>
                  <a:gd name="connsiteY211" fmla="*/ 2600262 h 5316568"/>
                  <a:gd name="connsiteX212" fmla="*/ 4165774 w 8126844"/>
                  <a:gd name="connsiteY212" fmla="*/ 2573368 h 5316568"/>
                  <a:gd name="connsiteX213" fmla="*/ 4394374 w 8126844"/>
                  <a:gd name="connsiteY213" fmla="*/ 2546474 h 5316568"/>
                  <a:gd name="connsiteX214" fmla="*/ 4407821 w 8126844"/>
                  <a:gd name="connsiteY214" fmla="*/ 2358215 h 5316568"/>
                  <a:gd name="connsiteX215" fmla="*/ 4192668 w 8126844"/>
                  <a:gd name="connsiteY215" fmla="*/ 2317874 h 5316568"/>
                  <a:gd name="connsiteX216" fmla="*/ 4031304 w 8126844"/>
                  <a:gd name="connsiteY216" fmla="*/ 2358215 h 5316568"/>
                  <a:gd name="connsiteX217" fmla="*/ 4031304 w 8126844"/>
                  <a:gd name="connsiteY217" fmla="*/ 2183403 h 5316568"/>
                  <a:gd name="connsiteX218" fmla="*/ 4448163 w 8126844"/>
                  <a:gd name="connsiteY218" fmla="*/ 2062380 h 5316568"/>
                  <a:gd name="connsiteX219" fmla="*/ 4703657 w 8126844"/>
                  <a:gd name="connsiteY219" fmla="*/ 1954803 h 5316568"/>
                  <a:gd name="connsiteX220" fmla="*/ 4689464 w 8126844"/>
                  <a:gd name="connsiteY220" fmla="*/ 1695630 h 5316568"/>
                  <a:gd name="connsiteX221" fmla="*/ 4404220 w 8126844"/>
                  <a:gd name="connsiteY221" fmla="*/ 1779653 h 5316568"/>
                  <a:gd name="connsiteX222" fmla="*/ 3946516 w 8126844"/>
                  <a:gd name="connsiteY222" fmla="*/ 1890062 h 5316568"/>
                  <a:gd name="connsiteX223" fmla="*/ 3587828 w 8126844"/>
                  <a:gd name="connsiteY223" fmla="*/ 1917536 h 5316568"/>
                  <a:gd name="connsiteX224" fmla="*/ 3507117 w 8126844"/>
                  <a:gd name="connsiteY224" fmla="*/ 1882877 h 5316568"/>
                  <a:gd name="connsiteX225" fmla="*/ 3506224 w 8126844"/>
                  <a:gd name="connsiteY22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324944 w 8126844"/>
                  <a:gd name="connsiteY196" fmla="*/ 988324 h 5316568"/>
                  <a:gd name="connsiteX197" fmla="*/ 1913812 w 8126844"/>
                  <a:gd name="connsiteY197" fmla="*/ 1464756 h 5316568"/>
                  <a:gd name="connsiteX198" fmla="*/ 2481340 w 8126844"/>
                  <a:gd name="connsiteY198" fmla="*/ 1682462 h 5316568"/>
                  <a:gd name="connsiteX199" fmla="*/ 2919966 w 8126844"/>
                  <a:gd name="connsiteY199" fmla="*/ 1758733 h 5316568"/>
                  <a:gd name="connsiteX200" fmla="*/ 3147381 w 8126844"/>
                  <a:gd name="connsiteY200" fmla="*/ 1760602 h 5316568"/>
                  <a:gd name="connsiteX201" fmla="*/ 3307900 w 8126844"/>
                  <a:gd name="connsiteY201" fmla="*/ 1789581 h 5316568"/>
                  <a:gd name="connsiteX202" fmla="*/ 3317485 w 8126844"/>
                  <a:gd name="connsiteY202" fmla="*/ 1904994 h 5316568"/>
                  <a:gd name="connsiteX203" fmla="*/ 3018026 w 8126844"/>
                  <a:gd name="connsiteY203" fmla="*/ 1943550 h 5316568"/>
                  <a:gd name="connsiteX204" fmla="*/ 2768664 w 8126844"/>
                  <a:gd name="connsiteY204" fmla="*/ 1897946 h 5316568"/>
                  <a:gd name="connsiteX205" fmla="*/ 2245469 w 8126844"/>
                  <a:gd name="connsiteY205" fmla="*/ 1787880 h 5316568"/>
                  <a:gd name="connsiteX206" fmla="*/ 1841545 w 8126844"/>
                  <a:gd name="connsiteY206" fmla="*/ 1667372 h 5316568"/>
                  <a:gd name="connsiteX207" fmla="*/ 1879774 w 8126844"/>
                  <a:gd name="connsiteY207" fmla="*/ 2022038 h 5316568"/>
                  <a:gd name="connsiteX208" fmla="*/ 2390763 w 8126844"/>
                  <a:gd name="connsiteY208" fmla="*/ 2250638 h 5316568"/>
                  <a:gd name="connsiteX209" fmla="*/ 3157245 w 8126844"/>
                  <a:gd name="connsiteY209" fmla="*/ 2465791 h 5316568"/>
                  <a:gd name="connsiteX210" fmla="*/ 3708574 w 8126844"/>
                  <a:gd name="connsiteY210" fmla="*/ 2600262 h 5316568"/>
                  <a:gd name="connsiteX211" fmla="*/ 4165774 w 8126844"/>
                  <a:gd name="connsiteY211" fmla="*/ 2573368 h 5316568"/>
                  <a:gd name="connsiteX212" fmla="*/ 4394374 w 8126844"/>
                  <a:gd name="connsiteY212" fmla="*/ 2546474 h 5316568"/>
                  <a:gd name="connsiteX213" fmla="*/ 4407821 w 8126844"/>
                  <a:gd name="connsiteY213" fmla="*/ 2358215 h 5316568"/>
                  <a:gd name="connsiteX214" fmla="*/ 4192668 w 8126844"/>
                  <a:gd name="connsiteY214" fmla="*/ 2317874 h 5316568"/>
                  <a:gd name="connsiteX215" fmla="*/ 4031304 w 8126844"/>
                  <a:gd name="connsiteY215" fmla="*/ 2358215 h 5316568"/>
                  <a:gd name="connsiteX216" fmla="*/ 4031304 w 8126844"/>
                  <a:gd name="connsiteY216" fmla="*/ 2183403 h 5316568"/>
                  <a:gd name="connsiteX217" fmla="*/ 4448163 w 8126844"/>
                  <a:gd name="connsiteY217" fmla="*/ 2062380 h 5316568"/>
                  <a:gd name="connsiteX218" fmla="*/ 4703657 w 8126844"/>
                  <a:gd name="connsiteY218" fmla="*/ 1954803 h 5316568"/>
                  <a:gd name="connsiteX219" fmla="*/ 4689464 w 8126844"/>
                  <a:gd name="connsiteY219" fmla="*/ 1695630 h 5316568"/>
                  <a:gd name="connsiteX220" fmla="*/ 4404220 w 8126844"/>
                  <a:gd name="connsiteY220" fmla="*/ 1779653 h 5316568"/>
                  <a:gd name="connsiteX221" fmla="*/ 3946516 w 8126844"/>
                  <a:gd name="connsiteY221" fmla="*/ 1890062 h 5316568"/>
                  <a:gd name="connsiteX222" fmla="*/ 3587828 w 8126844"/>
                  <a:gd name="connsiteY222" fmla="*/ 1917536 h 5316568"/>
                  <a:gd name="connsiteX223" fmla="*/ 3507117 w 8126844"/>
                  <a:gd name="connsiteY223" fmla="*/ 1882877 h 5316568"/>
                  <a:gd name="connsiteX224" fmla="*/ 3506224 w 8126844"/>
                  <a:gd name="connsiteY22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225610 w 8126844"/>
                  <a:gd name="connsiteY195" fmla="*/ 815951 h 5316568"/>
                  <a:gd name="connsiteX196" fmla="*/ 1913812 w 8126844"/>
                  <a:gd name="connsiteY196" fmla="*/ 1464756 h 5316568"/>
                  <a:gd name="connsiteX197" fmla="*/ 2481340 w 8126844"/>
                  <a:gd name="connsiteY197" fmla="*/ 1682462 h 5316568"/>
                  <a:gd name="connsiteX198" fmla="*/ 2919966 w 8126844"/>
                  <a:gd name="connsiteY198" fmla="*/ 1758733 h 5316568"/>
                  <a:gd name="connsiteX199" fmla="*/ 3147381 w 8126844"/>
                  <a:gd name="connsiteY199" fmla="*/ 1760602 h 5316568"/>
                  <a:gd name="connsiteX200" fmla="*/ 3307900 w 8126844"/>
                  <a:gd name="connsiteY200" fmla="*/ 1789581 h 5316568"/>
                  <a:gd name="connsiteX201" fmla="*/ 3317485 w 8126844"/>
                  <a:gd name="connsiteY201" fmla="*/ 1904994 h 5316568"/>
                  <a:gd name="connsiteX202" fmla="*/ 3018026 w 8126844"/>
                  <a:gd name="connsiteY202" fmla="*/ 1943550 h 5316568"/>
                  <a:gd name="connsiteX203" fmla="*/ 2768664 w 8126844"/>
                  <a:gd name="connsiteY203" fmla="*/ 1897946 h 5316568"/>
                  <a:gd name="connsiteX204" fmla="*/ 2245469 w 8126844"/>
                  <a:gd name="connsiteY204" fmla="*/ 1787880 h 5316568"/>
                  <a:gd name="connsiteX205" fmla="*/ 1841545 w 8126844"/>
                  <a:gd name="connsiteY205" fmla="*/ 1667372 h 5316568"/>
                  <a:gd name="connsiteX206" fmla="*/ 1879774 w 8126844"/>
                  <a:gd name="connsiteY206" fmla="*/ 2022038 h 5316568"/>
                  <a:gd name="connsiteX207" fmla="*/ 2390763 w 8126844"/>
                  <a:gd name="connsiteY207" fmla="*/ 2250638 h 5316568"/>
                  <a:gd name="connsiteX208" fmla="*/ 3157245 w 8126844"/>
                  <a:gd name="connsiteY208" fmla="*/ 2465791 h 5316568"/>
                  <a:gd name="connsiteX209" fmla="*/ 3708574 w 8126844"/>
                  <a:gd name="connsiteY209" fmla="*/ 2600262 h 5316568"/>
                  <a:gd name="connsiteX210" fmla="*/ 4165774 w 8126844"/>
                  <a:gd name="connsiteY210" fmla="*/ 2573368 h 5316568"/>
                  <a:gd name="connsiteX211" fmla="*/ 4394374 w 8126844"/>
                  <a:gd name="connsiteY211" fmla="*/ 2546474 h 5316568"/>
                  <a:gd name="connsiteX212" fmla="*/ 4407821 w 8126844"/>
                  <a:gd name="connsiteY212" fmla="*/ 2358215 h 5316568"/>
                  <a:gd name="connsiteX213" fmla="*/ 4192668 w 8126844"/>
                  <a:gd name="connsiteY213" fmla="*/ 2317874 h 5316568"/>
                  <a:gd name="connsiteX214" fmla="*/ 4031304 w 8126844"/>
                  <a:gd name="connsiteY214" fmla="*/ 2358215 h 5316568"/>
                  <a:gd name="connsiteX215" fmla="*/ 4031304 w 8126844"/>
                  <a:gd name="connsiteY215" fmla="*/ 2183403 h 5316568"/>
                  <a:gd name="connsiteX216" fmla="*/ 4448163 w 8126844"/>
                  <a:gd name="connsiteY216" fmla="*/ 2062380 h 5316568"/>
                  <a:gd name="connsiteX217" fmla="*/ 4703657 w 8126844"/>
                  <a:gd name="connsiteY217" fmla="*/ 1954803 h 5316568"/>
                  <a:gd name="connsiteX218" fmla="*/ 4689464 w 8126844"/>
                  <a:gd name="connsiteY218" fmla="*/ 1695630 h 5316568"/>
                  <a:gd name="connsiteX219" fmla="*/ 4404220 w 8126844"/>
                  <a:gd name="connsiteY219" fmla="*/ 1779653 h 5316568"/>
                  <a:gd name="connsiteX220" fmla="*/ 3946516 w 8126844"/>
                  <a:gd name="connsiteY220" fmla="*/ 1890062 h 5316568"/>
                  <a:gd name="connsiteX221" fmla="*/ 3587828 w 8126844"/>
                  <a:gd name="connsiteY221" fmla="*/ 1917536 h 5316568"/>
                  <a:gd name="connsiteX222" fmla="*/ 3507117 w 8126844"/>
                  <a:gd name="connsiteY222" fmla="*/ 1882877 h 5316568"/>
                  <a:gd name="connsiteX223" fmla="*/ 3506224 w 8126844"/>
                  <a:gd name="connsiteY22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084445 w 8126844"/>
                  <a:gd name="connsiteY194" fmla="*/ 819131 h 5316568"/>
                  <a:gd name="connsiteX195" fmla="*/ 1913812 w 8126844"/>
                  <a:gd name="connsiteY195" fmla="*/ 1464756 h 5316568"/>
                  <a:gd name="connsiteX196" fmla="*/ 2481340 w 8126844"/>
                  <a:gd name="connsiteY196" fmla="*/ 1682462 h 5316568"/>
                  <a:gd name="connsiteX197" fmla="*/ 2919966 w 8126844"/>
                  <a:gd name="connsiteY197" fmla="*/ 1758733 h 5316568"/>
                  <a:gd name="connsiteX198" fmla="*/ 3147381 w 8126844"/>
                  <a:gd name="connsiteY198" fmla="*/ 1760602 h 5316568"/>
                  <a:gd name="connsiteX199" fmla="*/ 3307900 w 8126844"/>
                  <a:gd name="connsiteY199" fmla="*/ 1789581 h 5316568"/>
                  <a:gd name="connsiteX200" fmla="*/ 3317485 w 8126844"/>
                  <a:gd name="connsiteY200" fmla="*/ 1904994 h 5316568"/>
                  <a:gd name="connsiteX201" fmla="*/ 3018026 w 8126844"/>
                  <a:gd name="connsiteY201" fmla="*/ 1943550 h 5316568"/>
                  <a:gd name="connsiteX202" fmla="*/ 2768664 w 8126844"/>
                  <a:gd name="connsiteY202" fmla="*/ 1897946 h 5316568"/>
                  <a:gd name="connsiteX203" fmla="*/ 2245469 w 8126844"/>
                  <a:gd name="connsiteY203" fmla="*/ 1787880 h 5316568"/>
                  <a:gd name="connsiteX204" fmla="*/ 1841545 w 8126844"/>
                  <a:gd name="connsiteY204" fmla="*/ 1667372 h 5316568"/>
                  <a:gd name="connsiteX205" fmla="*/ 1879774 w 8126844"/>
                  <a:gd name="connsiteY205" fmla="*/ 2022038 h 5316568"/>
                  <a:gd name="connsiteX206" fmla="*/ 2390763 w 8126844"/>
                  <a:gd name="connsiteY206" fmla="*/ 2250638 h 5316568"/>
                  <a:gd name="connsiteX207" fmla="*/ 3157245 w 8126844"/>
                  <a:gd name="connsiteY207" fmla="*/ 2465791 h 5316568"/>
                  <a:gd name="connsiteX208" fmla="*/ 3708574 w 8126844"/>
                  <a:gd name="connsiteY208" fmla="*/ 2600262 h 5316568"/>
                  <a:gd name="connsiteX209" fmla="*/ 4165774 w 8126844"/>
                  <a:gd name="connsiteY209" fmla="*/ 2573368 h 5316568"/>
                  <a:gd name="connsiteX210" fmla="*/ 4394374 w 8126844"/>
                  <a:gd name="connsiteY210" fmla="*/ 2546474 h 5316568"/>
                  <a:gd name="connsiteX211" fmla="*/ 4407821 w 8126844"/>
                  <a:gd name="connsiteY211" fmla="*/ 2358215 h 5316568"/>
                  <a:gd name="connsiteX212" fmla="*/ 4192668 w 8126844"/>
                  <a:gd name="connsiteY212" fmla="*/ 2317874 h 5316568"/>
                  <a:gd name="connsiteX213" fmla="*/ 4031304 w 8126844"/>
                  <a:gd name="connsiteY213" fmla="*/ 2358215 h 5316568"/>
                  <a:gd name="connsiteX214" fmla="*/ 4031304 w 8126844"/>
                  <a:gd name="connsiteY214" fmla="*/ 2183403 h 5316568"/>
                  <a:gd name="connsiteX215" fmla="*/ 4448163 w 8126844"/>
                  <a:gd name="connsiteY215" fmla="*/ 2062380 h 5316568"/>
                  <a:gd name="connsiteX216" fmla="*/ 4703657 w 8126844"/>
                  <a:gd name="connsiteY216" fmla="*/ 1954803 h 5316568"/>
                  <a:gd name="connsiteX217" fmla="*/ 4689464 w 8126844"/>
                  <a:gd name="connsiteY217" fmla="*/ 1695630 h 5316568"/>
                  <a:gd name="connsiteX218" fmla="*/ 4404220 w 8126844"/>
                  <a:gd name="connsiteY218" fmla="*/ 1779653 h 5316568"/>
                  <a:gd name="connsiteX219" fmla="*/ 3946516 w 8126844"/>
                  <a:gd name="connsiteY219" fmla="*/ 1890062 h 5316568"/>
                  <a:gd name="connsiteX220" fmla="*/ 3587828 w 8126844"/>
                  <a:gd name="connsiteY220" fmla="*/ 1917536 h 5316568"/>
                  <a:gd name="connsiteX221" fmla="*/ 3507117 w 8126844"/>
                  <a:gd name="connsiteY221" fmla="*/ 1882877 h 5316568"/>
                  <a:gd name="connsiteX222" fmla="*/ 3506224 w 8126844"/>
                  <a:gd name="connsiteY22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13812 w 8126844"/>
                  <a:gd name="connsiteY194" fmla="*/ 1464756 h 5316568"/>
                  <a:gd name="connsiteX195" fmla="*/ 2481340 w 8126844"/>
                  <a:gd name="connsiteY195" fmla="*/ 1682462 h 5316568"/>
                  <a:gd name="connsiteX196" fmla="*/ 2919966 w 8126844"/>
                  <a:gd name="connsiteY196" fmla="*/ 1758733 h 5316568"/>
                  <a:gd name="connsiteX197" fmla="*/ 3147381 w 8126844"/>
                  <a:gd name="connsiteY197" fmla="*/ 1760602 h 5316568"/>
                  <a:gd name="connsiteX198" fmla="*/ 3307900 w 8126844"/>
                  <a:gd name="connsiteY198" fmla="*/ 1789581 h 5316568"/>
                  <a:gd name="connsiteX199" fmla="*/ 3317485 w 8126844"/>
                  <a:gd name="connsiteY199" fmla="*/ 1904994 h 5316568"/>
                  <a:gd name="connsiteX200" fmla="*/ 3018026 w 8126844"/>
                  <a:gd name="connsiteY200" fmla="*/ 1943550 h 5316568"/>
                  <a:gd name="connsiteX201" fmla="*/ 2768664 w 8126844"/>
                  <a:gd name="connsiteY201" fmla="*/ 1897946 h 5316568"/>
                  <a:gd name="connsiteX202" fmla="*/ 2245469 w 8126844"/>
                  <a:gd name="connsiteY202" fmla="*/ 1787880 h 5316568"/>
                  <a:gd name="connsiteX203" fmla="*/ 1841545 w 8126844"/>
                  <a:gd name="connsiteY203" fmla="*/ 1667372 h 5316568"/>
                  <a:gd name="connsiteX204" fmla="*/ 1879774 w 8126844"/>
                  <a:gd name="connsiteY204" fmla="*/ 2022038 h 5316568"/>
                  <a:gd name="connsiteX205" fmla="*/ 2390763 w 8126844"/>
                  <a:gd name="connsiteY205" fmla="*/ 2250638 h 5316568"/>
                  <a:gd name="connsiteX206" fmla="*/ 3157245 w 8126844"/>
                  <a:gd name="connsiteY206" fmla="*/ 2465791 h 5316568"/>
                  <a:gd name="connsiteX207" fmla="*/ 3708574 w 8126844"/>
                  <a:gd name="connsiteY207" fmla="*/ 2600262 h 5316568"/>
                  <a:gd name="connsiteX208" fmla="*/ 4165774 w 8126844"/>
                  <a:gd name="connsiteY208" fmla="*/ 2573368 h 5316568"/>
                  <a:gd name="connsiteX209" fmla="*/ 4394374 w 8126844"/>
                  <a:gd name="connsiteY209" fmla="*/ 2546474 h 5316568"/>
                  <a:gd name="connsiteX210" fmla="*/ 4407821 w 8126844"/>
                  <a:gd name="connsiteY210" fmla="*/ 2358215 h 5316568"/>
                  <a:gd name="connsiteX211" fmla="*/ 4192668 w 8126844"/>
                  <a:gd name="connsiteY211" fmla="*/ 2317874 h 5316568"/>
                  <a:gd name="connsiteX212" fmla="*/ 4031304 w 8126844"/>
                  <a:gd name="connsiteY212" fmla="*/ 2358215 h 5316568"/>
                  <a:gd name="connsiteX213" fmla="*/ 4031304 w 8126844"/>
                  <a:gd name="connsiteY213" fmla="*/ 2183403 h 5316568"/>
                  <a:gd name="connsiteX214" fmla="*/ 4448163 w 8126844"/>
                  <a:gd name="connsiteY214" fmla="*/ 2062380 h 5316568"/>
                  <a:gd name="connsiteX215" fmla="*/ 4703657 w 8126844"/>
                  <a:gd name="connsiteY215" fmla="*/ 1954803 h 5316568"/>
                  <a:gd name="connsiteX216" fmla="*/ 4689464 w 8126844"/>
                  <a:gd name="connsiteY216" fmla="*/ 1695630 h 5316568"/>
                  <a:gd name="connsiteX217" fmla="*/ 4404220 w 8126844"/>
                  <a:gd name="connsiteY217" fmla="*/ 1779653 h 5316568"/>
                  <a:gd name="connsiteX218" fmla="*/ 3946516 w 8126844"/>
                  <a:gd name="connsiteY218" fmla="*/ 1890062 h 5316568"/>
                  <a:gd name="connsiteX219" fmla="*/ 3587828 w 8126844"/>
                  <a:gd name="connsiteY219" fmla="*/ 1917536 h 5316568"/>
                  <a:gd name="connsiteX220" fmla="*/ 3507117 w 8126844"/>
                  <a:gd name="connsiteY220" fmla="*/ 1882877 h 5316568"/>
                  <a:gd name="connsiteX221" fmla="*/ 3506224 w 8126844"/>
                  <a:gd name="connsiteY221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481340 w 8126844"/>
                  <a:gd name="connsiteY194" fmla="*/ 1682462 h 5316568"/>
                  <a:gd name="connsiteX195" fmla="*/ 2919966 w 8126844"/>
                  <a:gd name="connsiteY195" fmla="*/ 1758733 h 5316568"/>
                  <a:gd name="connsiteX196" fmla="*/ 3147381 w 8126844"/>
                  <a:gd name="connsiteY196" fmla="*/ 1760602 h 5316568"/>
                  <a:gd name="connsiteX197" fmla="*/ 3307900 w 8126844"/>
                  <a:gd name="connsiteY197" fmla="*/ 1789581 h 5316568"/>
                  <a:gd name="connsiteX198" fmla="*/ 3317485 w 8126844"/>
                  <a:gd name="connsiteY198" fmla="*/ 1904994 h 5316568"/>
                  <a:gd name="connsiteX199" fmla="*/ 3018026 w 8126844"/>
                  <a:gd name="connsiteY199" fmla="*/ 1943550 h 5316568"/>
                  <a:gd name="connsiteX200" fmla="*/ 2768664 w 8126844"/>
                  <a:gd name="connsiteY200" fmla="*/ 1897946 h 5316568"/>
                  <a:gd name="connsiteX201" fmla="*/ 2245469 w 8126844"/>
                  <a:gd name="connsiteY201" fmla="*/ 1787880 h 5316568"/>
                  <a:gd name="connsiteX202" fmla="*/ 1841545 w 8126844"/>
                  <a:gd name="connsiteY202" fmla="*/ 1667372 h 5316568"/>
                  <a:gd name="connsiteX203" fmla="*/ 1879774 w 8126844"/>
                  <a:gd name="connsiteY203" fmla="*/ 2022038 h 5316568"/>
                  <a:gd name="connsiteX204" fmla="*/ 2390763 w 8126844"/>
                  <a:gd name="connsiteY204" fmla="*/ 2250638 h 5316568"/>
                  <a:gd name="connsiteX205" fmla="*/ 3157245 w 8126844"/>
                  <a:gd name="connsiteY205" fmla="*/ 2465791 h 5316568"/>
                  <a:gd name="connsiteX206" fmla="*/ 3708574 w 8126844"/>
                  <a:gd name="connsiteY206" fmla="*/ 2600262 h 5316568"/>
                  <a:gd name="connsiteX207" fmla="*/ 4165774 w 8126844"/>
                  <a:gd name="connsiteY207" fmla="*/ 2573368 h 5316568"/>
                  <a:gd name="connsiteX208" fmla="*/ 4394374 w 8126844"/>
                  <a:gd name="connsiteY208" fmla="*/ 2546474 h 5316568"/>
                  <a:gd name="connsiteX209" fmla="*/ 4407821 w 8126844"/>
                  <a:gd name="connsiteY209" fmla="*/ 2358215 h 5316568"/>
                  <a:gd name="connsiteX210" fmla="*/ 4192668 w 8126844"/>
                  <a:gd name="connsiteY210" fmla="*/ 2317874 h 5316568"/>
                  <a:gd name="connsiteX211" fmla="*/ 4031304 w 8126844"/>
                  <a:gd name="connsiteY211" fmla="*/ 2358215 h 5316568"/>
                  <a:gd name="connsiteX212" fmla="*/ 4031304 w 8126844"/>
                  <a:gd name="connsiteY212" fmla="*/ 2183403 h 5316568"/>
                  <a:gd name="connsiteX213" fmla="*/ 4448163 w 8126844"/>
                  <a:gd name="connsiteY213" fmla="*/ 2062380 h 5316568"/>
                  <a:gd name="connsiteX214" fmla="*/ 4703657 w 8126844"/>
                  <a:gd name="connsiteY214" fmla="*/ 1954803 h 5316568"/>
                  <a:gd name="connsiteX215" fmla="*/ 4689464 w 8126844"/>
                  <a:gd name="connsiteY215" fmla="*/ 1695630 h 5316568"/>
                  <a:gd name="connsiteX216" fmla="*/ 4404220 w 8126844"/>
                  <a:gd name="connsiteY216" fmla="*/ 1779653 h 5316568"/>
                  <a:gd name="connsiteX217" fmla="*/ 3946516 w 8126844"/>
                  <a:gd name="connsiteY217" fmla="*/ 1890062 h 5316568"/>
                  <a:gd name="connsiteX218" fmla="*/ 3587828 w 8126844"/>
                  <a:gd name="connsiteY218" fmla="*/ 1917536 h 5316568"/>
                  <a:gd name="connsiteX219" fmla="*/ 3507117 w 8126844"/>
                  <a:gd name="connsiteY219" fmla="*/ 1882877 h 5316568"/>
                  <a:gd name="connsiteX220" fmla="*/ 3506224 w 8126844"/>
                  <a:gd name="connsiteY220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919966 w 8126844"/>
                  <a:gd name="connsiteY194" fmla="*/ 1758733 h 5316568"/>
                  <a:gd name="connsiteX195" fmla="*/ 3147381 w 8126844"/>
                  <a:gd name="connsiteY195" fmla="*/ 1760602 h 5316568"/>
                  <a:gd name="connsiteX196" fmla="*/ 3307900 w 8126844"/>
                  <a:gd name="connsiteY196" fmla="*/ 1789581 h 5316568"/>
                  <a:gd name="connsiteX197" fmla="*/ 3317485 w 8126844"/>
                  <a:gd name="connsiteY197" fmla="*/ 1904994 h 5316568"/>
                  <a:gd name="connsiteX198" fmla="*/ 3018026 w 8126844"/>
                  <a:gd name="connsiteY198" fmla="*/ 1943550 h 5316568"/>
                  <a:gd name="connsiteX199" fmla="*/ 2768664 w 8126844"/>
                  <a:gd name="connsiteY199" fmla="*/ 1897946 h 5316568"/>
                  <a:gd name="connsiteX200" fmla="*/ 2245469 w 8126844"/>
                  <a:gd name="connsiteY200" fmla="*/ 1787880 h 5316568"/>
                  <a:gd name="connsiteX201" fmla="*/ 1841545 w 8126844"/>
                  <a:gd name="connsiteY201" fmla="*/ 1667372 h 5316568"/>
                  <a:gd name="connsiteX202" fmla="*/ 1879774 w 8126844"/>
                  <a:gd name="connsiteY202" fmla="*/ 2022038 h 5316568"/>
                  <a:gd name="connsiteX203" fmla="*/ 2390763 w 8126844"/>
                  <a:gd name="connsiteY203" fmla="*/ 2250638 h 5316568"/>
                  <a:gd name="connsiteX204" fmla="*/ 3157245 w 8126844"/>
                  <a:gd name="connsiteY204" fmla="*/ 2465791 h 5316568"/>
                  <a:gd name="connsiteX205" fmla="*/ 3708574 w 8126844"/>
                  <a:gd name="connsiteY205" fmla="*/ 2600262 h 5316568"/>
                  <a:gd name="connsiteX206" fmla="*/ 4165774 w 8126844"/>
                  <a:gd name="connsiteY206" fmla="*/ 2573368 h 5316568"/>
                  <a:gd name="connsiteX207" fmla="*/ 4394374 w 8126844"/>
                  <a:gd name="connsiteY207" fmla="*/ 2546474 h 5316568"/>
                  <a:gd name="connsiteX208" fmla="*/ 4407821 w 8126844"/>
                  <a:gd name="connsiteY208" fmla="*/ 2358215 h 5316568"/>
                  <a:gd name="connsiteX209" fmla="*/ 4192668 w 8126844"/>
                  <a:gd name="connsiteY209" fmla="*/ 2317874 h 5316568"/>
                  <a:gd name="connsiteX210" fmla="*/ 4031304 w 8126844"/>
                  <a:gd name="connsiteY210" fmla="*/ 2358215 h 5316568"/>
                  <a:gd name="connsiteX211" fmla="*/ 4031304 w 8126844"/>
                  <a:gd name="connsiteY211" fmla="*/ 2183403 h 5316568"/>
                  <a:gd name="connsiteX212" fmla="*/ 4448163 w 8126844"/>
                  <a:gd name="connsiteY212" fmla="*/ 2062380 h 5316568"/>
                  <a:gd name="connsiteX213" fmla="*/ 4703657 w 8126844"/>
                  <a:gd name="connsiteY213" fmla="*/ 1954803 h 5316568"/>
                  <a:gd name="connsiteX214" fmla="*/ 4689464 w 8126844"/>
                  <a:gd name="connsiteY214" fmla="*/ 1695630 h 5316568"/>
                  <a:gd name="connsiteX215" fmla="*/ 4404220 w 8126844"/>
                  <a:gd name="connsiteY215" fmla="*/ 1779653 h 5316568"/>
                  <a:gd name="connsiteX216" fmla="*/ 3946516 w 8126844"/>
                  <a:gd name="connsiteY216" fmla="*/ 1890062 h 5316568"/>
                  <a:gd name="connsiteX217" fmla="*/ 3587828 w 8126844"/>
                  <a:gd name="connsiteY217" fmla="*/ 1917536 h 5316568"/>
                  <a:gd name="connsiteX218" fmla="*/ 3507117 w 8126844"/>
                  <a:gd name="connsiteY218" fmla="*/ 1882877 h 5316568"/>
                  <a:gd name="connsiteX219" fmla="*/ 3506224 w 8126844"/>
                  <a:gd name="connsiteY219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147381 w 8126844"/>
                  <a:gd name="connsiteY194" fmla="*/ 1760602 h 5316568"/>
                  <a:gd name="connsiteX195" fmla="*/ 3307900 w 8126844"/>
                  <a:gd name="connsiteY195" fmla="*/ 1789581 h 5316568"/>
                  <a:gd name="connsiteX196" fmla="*/ 3317485 w 8126844"/>
                  <a:gd name="connsiteY196" fmla="*/ 1904994 h 5316568"/>
                  <a:gd name="connsiteX197" fmla="*/ 3018026 w 8126844"/>
                  <a:gd name="connsiteY197" fmla="*/ 1943550 h 5316568"/>
                  <a:gd name="connsiteX198" fmla="*/ 2768664 w 8126844"/>
                  <a:gd name="connsiteY198" fmla="*/ 1897946 h 5316568"/>
                  <a:gd name="connsiteX199" fmla="*/ 2245469 w 8126844"/>
                  <a:gd name="connsiteY199" fmla="*/ 1787880 h 5316568"/>
                  <a:gd name="connsiteX200" fmla="*/ 1841545 w 8126844"/>
                  <a:gd name="connsiteY200" fmla="*/ 1667372 h 5316568"/>
                  <a:gd name="connsiteX201" fmla="*/ 1879774 w 8126844"/>
                  <a:gd name="connsiteY201" fmla="*/ 2022038 h 5316568"/>
                  <a:gd name="connsiteX202" fmla="*/ 2390763 w 8126844"/>
                  <a:gd name="connsiteY202" fmla="*/ 2250638 h 5316568"/>
                  <a:gd name="connsiteX203" fmla="*/ 3157245 w 8126844"/>
                  <a:gd name="connsiteY203" fmla="*/ 2465791 h 5316568"/>
                  <a:gd name="connsiteX204" fmla="*/ 3708574 w 8126844"/>
                  <a:gd name="connsiteY204" fmla="*/ 2600262 h 5316568"/>
                  <a:gd name="connsiteX205" fmla="*/ 4165774 w 8126844"/>
                  <a:gd name="connsiteY205" fmla="*/ 2573368 h 5316568"/>
                  <a:gd name="connsiteX206" fmla="*/ 4394374 w 8126844"/>
                  <a:gd name="connsiteY206" fmla="*/ 2546474 h 5316568"/>
                  <a:gd name="connsiteX207" fmla="*/ 4407821 w 8126844"/>
                  <a:gd name="connsiteY207" fmla="*/ 2358215 h 5316568"/>
                  <a:gd name="connsiteX208" fmla="*/ 4192668 w 8126844"/>
                  <a:gd name="connsiteY208" fmla="*/ 2317874 h 5316568"/>
                  <a:gd name="connsiteX209" fmla="*/ 4031304 w 8126844"/>
                  <a:gd name="connsiteY209" fmla="*/ 2358215 h 5316568"/>
                  <a:gd name="connsiteX210" fmla="*/ 4031304 w 8126844"/>
                  <a:gd name="connsiteY210" fmla="*/ 2183403 h 5316568"/>
                  <a:gd name="connsiteX211" fmla="*/ 4448163 w 8126844"/>
                  <a:gd name="connsiteY211" fmla="*/ 2062380 h 5316568"/>
                  <a:gd name="connsiteX212" fmla="*/ 4703657 w 8126844"/>
                  <a:gd name="connsiteY212" fmla="*/ 1954803 h 5316568"/>
                  <a:gd name="connsiteX213" fmla="*/ 4689464 w 8126844"/>
                  <a:gd name="connsiteY213" fmla="*/ 1695630 h 5316568"/>
                  <a:gd name="connsiteX214" fmla="*/ 4404220 w 8126844"/>
                  <a:gd name="connsiteY214" fmla="*/ 1779653 h 5316568"/>
                  <a:gd name="connsiteX215" fmla="*/ 3946516 w 8126844"/>
                  <a:gd name="connsiteY215" fmla="*/ 1890062 h 5316568"/>
                  <a:gd name="connsiteX216" fmla="*/ 3587828 w 8126844"/>
                  <a:gd name="connsiteY216" fmla="*/ 1917536 h 5316568"/>
                  <a:gd name="connsiteX217" fmla="*/ 3507117 w 8126844"/>
                  <a:gd name="connsiteY217" fmla="*/ 1882877 h 5316568"/>
                  <a:gd name="connsiteX218" fmla="*/ 3506224 w 8126844"/>
                  <a:gd name="connsiteY218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307900 w 8126844"/>
                  <a:gd name="connsiteY194" fmla="*/ 1789581 h 5316568"/>
                  <a:gd name="connsiteX195" fmla="*/ 3317485 w 8126844"/>
                  <a:gd name="connsiteY195" fmla="*/ 1904994 h 5316568"/>
                  <a:gd name="connsiteX196" fmla="*/ 3018026 w 8126844"/>
                  <a:gd name="connsiteY196" fmla="*/ 1943550 h 5316568"/>
                  <a:gd name="connsiteX197" fmla="*/ 2768664 w 8126844"/>
                  <a:gd name="connsiteY197" fmla="*/ 1897946 h 5316568"/>
                  <a:gd name="connsiteX198" fmla="*/ 2245469 w 8126844"/>
                  <a:gd name="connsiteY198" fmla="*/ 1787880 h 5316568"/>
                  <a:gd name="connsiteX199" fmla="*/ 1841545 w 8126844"/>
                  <a:gd name="connsiteY199" fmla="*/ 1667372 h 5316568"/>
                  <a:gd name="connsiteX200" fmla="*/ 1879774 w 8126844"/>
                  <a:gd name="connsiteY200" fmla="*/ 2022038 h 5316568"/>
                  <a:gd name="connsiteX201" fmla="*/ 2390763 w 8126844"/>
                  <a:gd name="connsiteY201" fmla="*/ 2250638 h 5316568"/>
                  <a:gd name="connsiteX202" fmla="*/ 3157245 w 8126844"/>
                  <a:gd name="connsiteY202" fmla="*/ 2465791 h 5316568"/>
                  <a:gd name="connsiteX203" fmla="*/ 3708574 w 8126844"/>
                  <a:gd name="connsiteY203" fmla="*/ 2600262 h 5316568"/>
                  <a:gd name="connsiteX204" fmla="*/ 4165774 w 8126844"/>
                  <a:gd name="connsiteY204" fmla="*/ 2573368 h 5316568"/>
                  <a:gd name="connsiteX205" fmla="*/ 4394374 w 8126844"/>
                  <a:gd name="connsiteY205" fmla="*/ 2546474 h 5316568"/>
                  <a:gd name="connsiteX206" fmla="*/ 4407821 w 8126844"/>
                  <a:gd name="connsiteY206" fmla="*/ 2358215 h 5316568"/>
                  <a:gd name="connsiteX207" fmla="*/ 4192668 w 8126844"/>
                  <a:gd name="connsiteY207" fmla="*/ 2317874 h 5316568"/>
                  <a:gd name="connsiteX208" fmla="*/ 4031304 w 8126844"/>
                  <a:gd name="connsiteY208" fmla="*/ 2358215 h 5316568"/>
                  <a:gd name="connsiteX209" fmla="*/ 4031304 w 8126844"/>
                  <a:gd name="connsiteY209" fmla="*/ 2183403 h 5316568"/>
                  <a:gd name="connsiteX210" fmla="*/ 4448163 w 8126844"/>
                  <a:gd name="connsiteY210" fmla="*/ 2062380 h 5316568"/>
                  <a:gd name="connsiteX211" fmla="*/ 4703657 w 8126844"/>
                  <a:gd name="connsiteY211" fmla="*/ 1954803 h 5316568"/>
                  <a:gd name="connsiteX212" fmla="*/ 4689464 w 8126844"/>
                  <a:gd name="connsiteY212" fmla="*/ 1695630 h 5316568"/>
                  <a:gd name="connsiteX213" fmla="*/ 4404220 w 8126844"/>
                  <a:gd name="connsiteY213" fmla="*/ 1779653 h 5316568"/>
                  <a:gd name="connsiteX214" fmla="*/ 3946516 w 8126844"/>
                  <a:gd name="connsiteY214" fmla="*/ 1890062 h 5316568"/>
                  <a:gd name="connsiteX215" fmla="*/ 3587828 w 8126844"/>
                  <a:gd name="connsiteY215" fmla="*/ 1917536 h 5316568"/>
                  <a:gd name="connsiteX216" fmla="*/ 3507117 w 8126844"/>
                  <a:gd name="connsiteY216" fmla="*/ 1882877 h 5316568"/>
                  <a:gd name="connsiteX217" fmla="*/ 3506224 w 8126844"/>
                  <a:gd name="connsiteY217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317485 w 8126844"/>
                  <a:gd name="connsiteY194" fmla="*/ 1904994 h 5316568"/>
                  <a:gd name="connsiteX195" fmla="*/ 3018026 w 8126844"/>
                  <a:gd name="connsiteY195" fmla="*/ 1943550 h 5316568"/>
                  <a:gd name="connsiteX196" fmla="*/ 2768664 w 8126844"/>
                  <a:gd name="connsiteY196" fmla="*/ 1897946 h 5316568"/>
                  <a:gd name="connsiteX197" fmla="*/ 2245469 w 8126844"/>
                  <a:gd name="connsiteY197" fmla="*/ 1787880 h 5316568"/>
                  <a:gd name="connsiteX198" fmla="*/ 1841545 w 8126844"/>
                  <a:gd name="connsiteY198" fmla="*/ 1667372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3018026 w 8126844"/>
                  <a:gd name="connsiteY194" fmla="*/ 1943550 h 5316568"/>
                  <a:gd name="connsiteX195" fmla="*/ 2768664 w 8126844"/>
                  <a:gd name="connsiteY195" fmla="*/ 1897946 h 5316568"/>
                  <a:gd name="connsiteX196" fmla="*/ 2245469 w 8126844"/>
                  <a:gd name="connsiteY196" fmla="*/ 1787880 h 5316568"/>
                  <a:gd name="connsiteX197" fmla="*/ 1841545 w 8126844"/>
                  <a:gd name="connsiteY197" fmla="*/ 1667372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768664 w 8126844"/>
                  <a:gd name="connsiteY194" fmla="*/ 1897946 h 5316568"/>
                  <a:gd name="connsiteX195" fmla="*/ 2245469 w 8126844"/>
                  <a:gd name="connsiteY195" fmla="*/ 1787880 h 5316568"/>
                  <a:gd name="connsiteX196" fmla="*/ 1841545 w 8126844"/>
                  <a:gd name="connsiteY196" fmla="*/ 1667372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2245469 w 8126844"/>
                  <a:gd name="connsiteY194" fmla="*/ 1787880 h 5316568"/>
                  <a:gd name="connsiteX195" fmla="*/ 1841545 w 8126844"/>
                  <a:gd name="connsiteY195" fmla="*/ 1667372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841545 w 8126844"/>
                  <a:gd name="connsiteY194" fmla="*/ 1667372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595914 w 8126844"/>
                  <a:gd name="connsiteY193" fmla="*/ 151148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838045 w 8126844"/>
                  <a:gd name="connsiteY194" fmla="*/ 1377426 h 5316568"/>
                  <a:gd name="connsiteX195" fmla="*/ 1940077 w 8126844"/>
                  <a:gd name="connsiteY195" fmla="*/ 1503905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40077 w 8126844"/>
                  <a:gd name="connsiteY194" fmla="*/ 1503905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678818 w 8126844"/>
                  <a:gd name="connsiteY193" fmla="*/ 1351015 h 5316568"/>
                  <a:gd name="connsiteX194" fmla="*/ 1979145 w 8126844"/>
                  <a:gd name="connsiteY194" fmla="*/ 1496417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31646 w 8126844"/>
                  <a:gd name="connsiteY193" fmla="*/ 1326435 h 5316568"/>
                  <a:gd name="connsiteX194" fmla="*/ 1979145 w 8126844"/>
                  <a:gd name="connsiteY194" fmla="*/ 1496417 h 5316568"/>
                  <a:gd name="connsiteX195" fmla="*/ 1879774 w 8126844"/>
                  <a:gd name="connsiteY195" fmla="*/ 2022038 h 5316568"/>
                  <a:gd name="connsiteX196" fmla="*/ 2390763 w 8126844"/>
                  <a:gd name="connsiteY196" fmla="*/ 2250638 h 5316568"/>
                  <a:gd name="connsiteX197" fmla="*/ 3157245 w 8126844"/>
                  <a:gd name="connsiteY197" fmla="*/ 2465791 h 5316568"/>
                  <a:gd name="connsiteX198" fmla="*/ 3708574 w 8126844"/>
                  <a:gd name="connsiteY198" fmla="*/ 2600262 h 5316568"/>
                  <a:gd name="connsiteX199" fmla="*/ 4165774 w 8126844"/>
                  <a:gd name="connsiteY199" fmla="*/ 2573368 h 5316568"/>
                  <a:gd name="connsiteX200" fmla="*/ 4394374 w 8126844"/>
                  <a:gd name="connsiteY200" fmla="*/ 2546474 h 5316568"/>
                  <a:gd name="connsiteX201" fmla="*/ 4407821 w 8126844"/>
                  <a:gd name="connsiteY201" fmla="*/ 2358215 h 5316568"/>
                  <a:gd name="connsiteX202" fmla="*/ 4192668 w 8126844"/>
                  <a:gd name="connsiteY202" fmla="*/ 2317874 h 5316568"/>
                  <a:gd name="connsiteX203" fmla="*/ 4031304 w 8126844"/>
                  <a:gd name="connsiteY203" fmla="*/ 2358215 h 5316568"/>
                  <a:gd name="connsiteX204" fmla="*/ 4031304 w 8126844"/>
                  <a:gd name="connsiteY204" fmla="*/ 2183403 h 5316568"/>
                  <a:gd name="connsiteX205" fmla="*/ 4448163 w 8126844"/>
                  <a:gd name="connsiteY205" fmla="*/ 2062380 h 5316568"/>
                  <a:gd name="connsiteX206" fmla="*/ 4703657 w 8126844"/>
                  <a:gd name="connsiteY206" fmla="*/ 1954803 h 5316568"/>
                  <a:gd name="connsiteX207" fmla="*/ 4689464 w 8126844"/>
                  <a:gd name="connsiteY207" fmla="*/ 1695630 h 5316568"/>
                  <a:gd name="connsiteX208" fmla="*/ 4404220 w 8126844"/>
                  <a:gd name="connsiteY208" fmla="*/ 1779653 h 5316568"/>
                  <a:gd name="connsiteX209" fmla="*/ 3946516 w 8126844"/>
                  <a:gd name="connsiteY209" fmla="*/ 1890062 h 5316568"/>
                  <a:gd name="connsiteX210" fmla="*/ 3587828 w 8126844"/>
                  <a:gd name="connsiteY210" fmla="*/ 1917536 h 5316568"/>
                  <a:gd name="connsiteX211" fmla="*/ 3507117 w 8126844"/>
                  <a:gd name="connsiteY211" fmla="*/ 1882877 h 5316568"/>
                  <a:gd name="connsiteX212" fmla="*/ 3506224 w 8126844"/>
                  <a:gd name="connsiteY212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1979145 w 8126844"/>
                  <a:gd name="connsiteY195" fmla="*/ 1496417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689464 w 8126844"/>
                  <a:gd name="connsiteY208" fmla="*/ 1695630 h 5316568"/>
                  <a:gd name="connsiteX209" fmla="*/ 4404220 w 8126844"/>
                  <a:gd name="connsiteY209" fmla="*/ 1779653 h 5316568"/>
                  <a:gd name="connsiteX210" fmla="*/ 3946516 w 8126844"/>
                  <a:gd name="connsiteY210" fmla="*/ 1890062 h 5316568"/>
                  <a:gd name="connsiteX211" fmla="*/ 3587828 w 8126844"/>
                  <a:gd name="connsiteY211" fmla="*/ 1917536 h 5316568"/>
                  <a:gd name="connsiteX212" fmla="*/ 3507117 w 8126844"/>
                  <a:gd name="connsiteY212" fmla="*/ 1882877 h 5316568"/>
                  <a:gd name="connsiteX213" fmla="*/ 3506224 w 8126844"/>
                  <a:gd name="connsiteY213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1979145 w 8126844"/>
                  <a:gd name="connsiteY195" fmla="*/ 1496417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31646 w 8126844"/>
                  <a:gd name="connsiteY194" fmla="*/ 1326435 h 5316568"/>
                  <a:gd name="connsiteX195" fmla="*/ 2020079 w 8126844"/>
                  <a:gd name="connsiteY195" fmla="*/ 1503028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06059 w 8126844"/>
                  <a:gd name="connsiteY194" fmla="*/ 1254228 h 5316568"/>
                  <a:gd name="connsiteX195" fmla="*/ 2020079 w 8126844"/>
                  <a:gd name="connsiteY195" fmla="*/ 1503028 h 5316568"/>
                  <a:gd name="connsiteX196" fmla="*/ 1914627 w 8126844"/>
                  <a:gd name="connsiteY196" fmla="*/ 1622991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689464 w 8126844"/>
                  <a:gd name="connsiteY209" fmla="*/ 1695630 h 5316568"/>
                  <a:gd name="connsiteX210" fmla="*/ 4404220 w 8126844"/>
                  <a:gd name="connsiteY210" fmla="*/ 1779653 h 5316568"/>
                  <a:gd name="connsiteX211" fmla="*/ 3946516 w 8126844"/>
                  <a:gd name="connsiteY211" fmla="*/ 1890062 h 5316568"/>
                  <a:gd name="connsiteX212" fmla="*/ 3587828 w 8126844"/>
                  <a:gd name="connsiteY212" fmla="*/ 1917536 h 5316568"/>
                  <a:gd name="connsiteX213" fmla="*/ 3507117 w 8126844"/>
                  <a:gd name="connsiteY213" fmla="*/ 1882877 h 5316568"/>
                  <a:gd name="connsiteX214" fmla="*/ 3506224 w 8126844"/>
                  <a:gd name="connsiteY214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706059 w 8126844"/>
                  <a:gd name="connsiteY195" fmla="*/ 1254228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692301 w 8126844"/>
                  <a:gd name="connsiteY195" fmla="*/ 1271325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58491 w 8126844"/>
                  <a:gd name="connsiteY194" fmla="*/ 1411951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3886 w 8126844"/>
                  <a:gd name="connsiteY193" fmla="*/ 1543885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020079 w 8126844"/>
                  <a:gd name="connsiteY196" fmla="*/ 1503028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14627 w 8126844"/>
                  <a:gd name="connsiteY197" fmla="*/ 1622991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689464 w 8126844"/>
                  <a:gd name="connsiteY210" fmla="*/ 1695630 h 5316568"/>
                  <a:gd name="connsiteX211" fmla="*/ 4404220 w 8126844"/>
                  <a:gd name="connsiteY211" fmla="*/ 1779653 h 5316568"/>
                  <a:gd name="connsiteX212" fmla="*/ 3946516 w 8126844"/>
                  <a:gd name="connsiteY212" fmla="*/ 1890062 h 5316568"/>
                  <a:gd name="connsiteX213" fmla="*/ 3587828 w 8126844"/>
                  <a:gd name="connsiteY213" fmla="*/ 1917536 h 5316568"/>
                  <a:gd name="connsiteX214" fmla="*/ 3507117 w 8126844"/>
                  <a:gd name="connsiteY214" fmla="*/ 1882877 h 5316568"/>
                  <a:gd name="connsiteX215" fmla="*/ 3506224 w 8126844"/>
                  <a:gd name="connsiteY215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914627 w 8126844"/>
                  <a:gd name="connsiteY198" fmla="*/ 1622991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872449 w 8126844"/>
                  <a:gd name="connsiteY198" fmla="*/ 1606979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63317 w 8126844"/>
                  <a:gd name="connsiteY196" fmla="*/ 1586419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216" fmla="*/ 3506224 w 8126844"/>
                  <a:gd name="connsiteY216" fmla="*/ 1836324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87828 w 8126844"/>
                  <a:gd name="connsiteY214" fmla="*/ 1917536 h 5316568"/>
                  <a:gd name="connsiteX215" fmla="*/ 3507117 w 8126844"/>
                  <a:gd name="connsiteY215" fmla="*/ 1882877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214" fmla="*/ 3507117 w 8126844"/>
                  <a:gd name="connsiteY214" fmla="*/ 1882877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213" fmla="*/ 3946516 w 8126844"/>
                  <a:gd name="connsiteY213" fmla="*/ 1890062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689464 w 8126844"/>
                  <a:gd name="connsiteY211" fmla="*/ 1695630 h 5316568"/>
                  <a:gd name="connsiteX212" fmla="*/ 4404220 w 8126844"/>
                  <a:gd name="connsiteY212" fmla="*/ 1779653 h 5316568"/>
                  <a:gd name="connsiteX0" fmla="*/ 5873973 w 8126844"/>
                  <a:gd name="connsiteY0" fmla="*/ 949654 h 5316568"/>
                  <a:gd name="connsiteX1" fmla="*/ 5893126 w 8126844"/>
                  <a:gd name="connsiteY1" fmla="*/ 1041505 h 5316568"/>
                  <a:gd name="connsiteX2" fmla="*/ 5755089 w 8126844"/>
                  <a:gd name="connsiteY2" fmla="*/ 1149377 h 5316568"/>
                  <a:gd name="connsiteX3" fmla="*/ 5330626 w 8126844"/>
                  <a:gd name="connsiteY3" fmla="*/ 1426660 h 5316568"/>
                  <a:gd name="connsiteX4" fmla="*/ 4866197 w 8126844"/>
                  <a:gd name="connsiteY4" fmla="*/ 1652075 h 5316568"/>
                  <a:gd name="connsiteX5" fmla="*/ 4959151 w 8126844"/>
                  <a:gd name="connsiteY5" fmla="*/ 1860674 h 5316568"/>
                  <a:gd name="connsiteX6" fmla="*/ 5402904 w 8126844"/>
                  <a:gd name="connsiteY6" fmla="*/ 1699309 h 5316568"/>
                  <a:gd name="connsiteX7" fmla="*/ 6478668 w 8126844"/>
                  <a:gd name="connsiteY7" fmla="*/ 986615 h 5316568"/>
                  <a:gd name="connsiteX8" fmla="*/ 7177916 w 8126844"/>
                  <a:gd name="connsiteY8" fmla="*/ 139450 h 5316568"/>
                  <a:gd name="connsiteX9" fmla="*/ 7352727 w 8126844"/>
                  <a:gd name="connsiteY9" fmla="*/ 18427 h 5316568"/>
                  <a:gd name="connsiteX10" fmla="*/ 7460304 w 8126844"/>
                  <a:gd name="connsiteY10" fmla="*/ 327709 h 5316568"/>
                  <a:gd name="connsiteX11" fmla="*/ 7137574 w 8126844"/>
                  <a:gd name="connsiteY11" fmla="*/ 758015 h 5316568"/>
                  <a:gd name="connsiteX12" fmla="*/ 7056892 w 8126844"/>
                  <a:gd name="connsiteY12" fmla="*/ 932827 h 5316568"/>
                  <a:gd name="connsiteX13" fmla="*/ 7177916 w 8126844"/>
                  <a:gd name="connsiteY13" fmla="*/ 1040403 h 5316568"/>
                  <a:gd name="connsiteX14" fmla="*/ 7406516 w 8126844"/>
                  <a:gd name="connsiteY14" fmla="*/ 811803 h 5316568"/>
                  <a:gd name="connsiteX15" fmla="*/ 7540986 w 8126844"/>
                  <a:gd name="connsiteY15" fmla="*/ 811803 h 5316568"/>
                  <a:gd name="connsiteX16" fmla="*/ 7554433 w 8126844"/>
                  <a:gd name="connsiteY16" fmla="*/ 1040403 h 5316568"/>
                  <a:gd name="connsiteX17" fmla="*/ 6976210 w 8126844"/>
                  <a:gd name="connsiteY17" fmla="*/ 1632074 h 5316568"/>
                  <a:gd name="connsiteX18" fmla="*/ 6276963 w 8126844"/>
                  <a:gd name="connsiteY18" fmla="*/ 2183403 h 5316568"/>
                  <a:gd name="connsiteX19" fmla="*/ 5860104 w 8126844"/>
                  <a:gd name="connsiteY19" fmla="*/ 2385109 h 5316568"/>
                  <a:gd name="connsiteX20" fmla="*/ 5658398 w 8126844"/>
                  <a:gd name="connsiteY20" fmla="*/ 2452344 h 5316568"/>
                  <a:gd name="connsiteX21" fmla="*/ 5550821 w 8126844"/>
                  <a:gd name="connsiteY21" fmla="*/ 2371662 h 5316568"/>
                  <a:gd name="connsiteX22" fmla="*/ 5644951 w 8126844"/>
                  <a:gd name="connsiteY22" fmla="*/ 2169956 h 5316568"/>
                  <a:gd name="connsiteX23" fmla="*/ 5913892 w 8126844"/>
                  <a:gd name="connsiteY23" fmla="*/ 2116168 h 5316568"/>
                  <a:gd name="connsiteX24" fmla="*/ 5752527 w 8126844"/>
                  <a:gd name="connsiteY24" fmla="*/ 1806885 h 5316568"/>
                  <a:gd name="connsiteX25" fmla="*/ 5362563 w 8126844"/>
                  <a:gd name="connsiteY25" fmla="*/ 1954803 h 5316568"/>
                  <a:gd name="connsiteX26" fmla="*/ 4663316 w 8126844"/>
                  <a:gd name="connsiteY26" fmla="*/ 2237191 h 5316568"/>
                  <a:gd name="connsiteX27" fmla="*/ 4649868 w 8126844"/>
                  <a:gd name="connsiteY27" fmla="*/ 2412003 h 5316568"/>
                  <a:gd name="connsiteX28" fmla="*/ 4703657 w 8126844"/>
                  <a:gd name="connsiteY28" fmla="*/ 2519580 h 5316568"/>
                  <a:gd name="connsiteX29" fmla="*/ 5066727 w 8126844"/>
                  <a:gd name="connsiteY29" fmla="*/ 2385109 h 5316568"/>
                  <a:gd name="connsiteX30" fmla="*/ 5322221 w 8126844"/>
                  <a:gd name="connsiteY30" fmla="*/ 2331321 h 5316568"/>
                  <a:gd name="connsiteX31" fmla="*/ 5349116 w 8126844"/>
                  <a:gd name="connsiteY31" fmla="*/ 2465791 h 5316568"/>
                  <a:gd name="connsiteX32" fmla="*/ 4784339 w 8126844"/>
                  <a:gd name="connsiteY32" fmla="*/ 2680944 h 5316568"/>
                  <a:gd name="connsiteX33" fmla="*/ 4098539 w 8126844"/>
                  <a:gd name="connsiteY33" fmla="*/ 2815415 h 5316568"/>
                  <a:gd name="connsiteX34" fmla="*/ 2740386 w 8126844"/>
                  <a:gd name="connsiteY34" fmla="*/ 2680944 h 5316568"/>
                  <a:gd name="connsiteX35" fmla="*/ 2202504 w 8126844"/>
                  <a:gd name="connsiteY35" fmla="*/ 2479238 h 5316568"/>
                  <a:gd name="connsiteX36" fmla="*/ 2027692 w 8126844"/>
                  <a:gd name="connsiteY36" fmla="*/ 2425450 h 5316568"/>
                  <a:gd name="connsiteX37" fmla="*/ 1960457 w 8126844"/>
                  <a:gd name="connsiteY37" fmla="*/ 2573368 h 5316568"/>
                  <a:gd name="connsiteX38" fmla="*/ 2390763 w 8126844"/>
                  <a:gd name="connsiteY38" fmla="*/ 2801968 h 5316568"/>
                  <a:gd name="connsiteX39" fmla="*/ 3372398 w 8126844"/>
                  <a:gd name="connsiteY39" fmla="*/ 3044015 h 5316568"/>
                  <a:gd name="connsiteX40" fmla="*/ 4125433 w 8126844"/>
                  <a:gd name="connsiteY40" fmla="*/ 3044015 h 5316568"/>
                  <a:gd name="connsiteX41" fmla="*/ 4757445 w 8126844"/>
                  <a:gd name="connsiteY41" fmla="*/ 3017121 h 5316568"/>
                  <a:gd name="connsiteX42" fmla="*/ 4918810 w 8126844"/>
                  <a:gd name="connsiteY42" fmla="*/ 3057462 h 5316568"/>
                  <a:gd name="connsiteX43" fmla="*/ 4811233 w 8126844"/>
                  <a:gd name="connsiteY43" fmla="*/ 3218827 h 5316568"/>
                  <a:gd name="connsiteX44" fmla="*/ 4286798 w 8126844"/>
                  <a:gd name="connsiteY44" fmla="*/ 3286062 h 5316568"/>
                  <a:gd name="connsiteX45" fmla="*/ 4219563 w 8126844"/>
                  <a:gd name="connsiteY45" fmla="*/ 3420532 h 5316568"/>
                  <a:gd name="connsiteX46" fmla="*/ 4555739 w 8126844"/>
                  <a:gd name="connsiteY46" fmla="*/ 3474321 h 5316568"/>
                  <a:gd name="connsiteX47" fmla="*/ 5241539 w 8126844"/>
                  <a:gd name="connsiteY47" fmla="*/ 3286062 h 5316568"/>
                  <a:gd name="connsiteX48" fmla="*/ 5523927 w 8126844"/>
                  <a:gd name="connsiteY48" fmla="*/ 3151591 h 5316568"/>
                  <a:gd name="connsiteX49" fmla="*/ 5618057 w 8126844"/>
                  <a:gd name="connsiteY49" fmla="*/ 3044015 h 5316568"/>
                  <a:gd name="connsiteX50" fmla="*/ 5402904 w 8126844"/>
                  <a:gd name="connsiteY50" fmla="*/ 3030568 h 5316568"/>
                  <a:gd name="connsiteX51" fmla="*/ 5214645 w 8126844"/>
                  <a:gd name="connsiteY51" fmla="*/ 2922991 h 5316568"/>
                  <a:gd name="connsiteX52" fmla="*/ 5241539 w 8126844"/>
                  <a:gd name="connsiteY52" fmla="*/ 2801968 h 5316568"/>
                  <a:gd name="connsiteX53" fmla="*/ 5537374 w 8126844"/>
                  <a:gd name="connsiteY53" fmla="*/ 2761627 h 5316568"/>
                  <a:gd name="connsiteX54" fmla="*/ 6196280 w 8126844"/>
                  <a:gd name="connsiteY54" fmla="*/ 2506132 h 5316568"/>
                  <a:gd name="connsiteX55" fmla="*/ 6747610 w 8126844"/>
                  <a:gd name="connsiteY55" fmla="*/ 2169956 h 5316568"/>
                  <a:gd name="connsiteX56" fmla="*/ 7218257 w 8126844"/>
                  <a:gd name="connsiteY56" fmla="*/ 1726203 h 5316568"/>
                  <a:gd name="connsiteX57" fmla="*/ 7433410 w 8126844"/>
                  <a:gd name="connsiteY57" fmla="*/ 1551391 h 5316568"/>
                  <a:gd name="connsiteX58" fmla="*/ 7567880 w 8126844"/>
                  <a:gd name="connsiteY58" fmla="*/ 1578285 h 5316568"/>
                  <a:gd name="connsiteX59" fmla="*/ 7514092 w 8126844"/>
                  <a:gd name="connsiteY59" fmla="*/ 1779991 h 5316568"/>
                  <a:gd name="connsiteX60" fmla="*/ 7097233 w 8126844"/>
                  <a:gd name="connsiteY60" fmla="*/ 2210297 h 5316568"/>
                  <a:gd name="connsiteX61" fmla="*/ 6451774 w 8126844"/>
                  <a:gd name="connsiteY61" fmla="*/ 2627156 h 5316568"/>
                  <a:gd name="connsiteX62" fmla="*/ 6088704 w 8126844"/>
                  <a:gd name="connsiteY62" fmla="*/ 2815415 h 5316568"/>
                  <a:gd name="connsiteX63" fmla="*/ 5981127 w 8126844"/>
                  <a:gd name="connsiteY63" fmla="*/ 2949885 h 5316568"/>
                  <a:gd name="connsiteX64" fmla="*/ 6021468 w 8126844"/>
                  <a:gd name="connsiteY64" fmla="*/ 3151591 h 5316568"/>
                  <a:gd name="connsiteX65" fmla="*/ 6115598 w 8126844"/>
                  <a:gd name="connsiteY65" fmla="*/ 3299509 h 5316568"/>
                  <a:gd name="connsiteX66" fmla="*/ 6734163 w 8126844"/>
                  <a:gd name="connsiteY66" fmla="*/ 3124697 h 5316568"/>
                  <a:gd name="connsiteX67" fmla="*/ 7419963 w 8126844"/>
                  <a:gd name="connsiteY67" fmla="*/ 2694391 h 5316568"/>
                  <a:gd name="connsiteX68" fmla="*/ 7850268 w 8126844"/>
                  <a:gd name="connsiteY68" fmla="*/ 2371662 h 5316568"/>
                  <a:gd name="connsiteX69" fmla="*/ 8065421 w 8126844"/>
                  <a:gd name="connsiteY69" fmla="*/ 2264085 h 5316568"/>
                  <a:gd name="connsiteX70" fmla="*/ 8105763 w 8126844"/>
                  <a:gd name="connsiteY70" fmla="*/ 2425450 h 5316568"/>
                  <a:gd name="connsiteX71" fmla="*/ 7769586 w 8126844"/>
                  <a:gd name="connsiteY71" fmla="*/ 2761627 h 5316568"/>
                  <a:gd name="connsiteX72" fmla="*/ 6707268 w 8126844"/>
                  <a:gd name="connsiteY72" fmla="*/ 3339850 h 5316568"/>
                  <a:gd name="connsiteX73" fmla="*/ 6129045 w 8126844"/>
                  <a:gd name="connsiteY73" fmla="*/ 3608791 h 5316568"/>
                  <a:gd name="connsiteX74" fmla="*/ 5833210 w 8126844"/>
                  <a:gd name="connsiteY74" fmla="*/ 3649132 h 5316568"/>
                  <a:gd name="connsiteX75" fmla="*/ 5712186 w 8126844"/>
                  <a:gd name="connsiteY75" fmla="*/ 3689474 h 5316568"/>
                  <a:gd name="connsiteX76" fmla="*/ 5658398 w 8126844"/>
                  <a:gd name="connsiteY76" fmla="*/ 3541556 h 5316568"/>
                  <a:gd name="connsiteX77" fmla="*/ 5779421 w 8126844"/>
                  <a:gd name="connsiteY77" fmla="*/ 3433980 h 5316568"/>
                  <a:gd name="connsiteX78" fmla="*/ 5779421 w 8126844"/>
                  <a:gd name="connsiteY78" fmla="*/ 3339850 h 5316568"/>
                  <a:gd name="connsiteX79" fmla="*/ 5497033 w 8126844"/>
                  <a:gd name="connsiteY79" fmla="*/ 3460874 h 5316568"/>
                  <a:gd name="connsiteX80" fmla="*/ 5039833 w 8126844"/>
                  <a:gd name="connsiteY80" fmla="*/ 3595344 h 5316568"/>
                  <a:gd name="connsiteX81" fmla="*/ 4865021 w 8126844"/>
                  <a:gd name="connsiteY81" fmla="*/ 3676027 h 5316568"/>
                  <a:gd name="connsiteX82" fmla="*/ 4905363 w 8126844"/>
                  <a:gd name="connsiteY82" fmla="*/ 3770156 h 5316568"/>
                  <a:gd name="connsiteX83" fmla="*/ 5160857 w 8126844"/>
                  <a:gd name="connsiteY83" fmla="*/ 3743262 h 5316568"/>
                  <a:gd name="connsiteX84" fmla="*/ 5187751 w 8126844"/>
                  <a:gd name="connsiteY84" fmla="*/ 3877732 h 5316568"/>
                  <a:gd name="connsiteX85" fmla="*/ 4878468 w 8126844"/>
                  <a:gd name="connsiteY85" fmla="*/ 3971862 h 5316568"/>
                  <a:gd name="connsiteX86" fmla="*/ 4891916 w 8126844"/>
                  <a:gd name="connsiteY86" fmla="*/ 4119780 h 5316568"/>
                  <a:gd name="connsiteX87" fmla="*/ 5376010 w 8126844"/>
                  <a:gd name="connsiteY87" fmla="*/ 4012203 h 5316568"/>
                  <a:gd name="connsiteX88" fmla="*/ 5967680 w 8126844"/>
                  <a:gd name="connsiteY88" fmla="*/ 3864285 h 5316568"/>
                  <a:gd name="connsiteX89" fmla="*/ 6344198 w 8126844"/>
                  <a:gd name="connsiteY89" fmla="*/ 3662580 h 5316568"/>
                  <a:gd name="connsiteX90" fmla="*/ 6478668 w 8126844"/>
                  <a:gd name="connsiteY90" fmla="*/ 3662580 h 5316568"/>
                  <a:gd name="connsiteX91" fmla="*/ 6478668 w 8126844"/>
                  <a:gd name="connsiteY91" fmla="*/ 3850838 h 5316568"/>
                  <a:gd name="connsiteX92" fmla="*/ 5900445 w 8126844"/>
                  <a:gd name="connsiteY92" fmla="*/ 4039097 h 5316568"/>
                  <a:gd name="connsiteX93" fmla="*/ 5053280 w 8126844"/>
                  <a:gd name="connsiteY93" fmla="*/ 4281144 h 5316568"/>
                  <a:gd name="connsiteX94" fmla="*/ 4703657 w 8126844"/>
                  <a:gd name="connsiteY94" fmla="*/ 4375274 h 5316568"/>
                  <a:gd name="connsiteX95" fmla="*/ 4313692 w 8126844"/>
                  <a:gd name="connsiteY95" fmla="*/ 4442509 h 5316568"/>
                  <a:gd name="connsiteX96" fmla="*/ 4004410 w 8126844"/>
                  <a:gd name="connsiteY96" fmla="*/ 4482850 h 5316568"/>
                  <a:gd name="connsiteX97" fmla="*/ 3869939 w 8126844"/>
                  <a:gd name="connsiteY97" fmla="*/ 4361827 h 5316568"/>
                  <a:gd name="connsiteX98" fmla="*/ 3950621 w 8126844"/>
                  <a:gd name="connsiteY98" fmla="*/ 4254250 h 5316568"/>
                  <a:gd name="connsiteX99" fmla="*/ 4367480 w 8126844"/>
                  <a:gd name="connsiteY99" fmla="*/ 4173568 h 5316568"/>
                  <a:gd name="connsiteX100" fmla="*/ 4542292 w 8126844"/>
                  <a:gd name="connsiteY100" fmla="*/ 4106332 h 5316568"/>
                  <a:gd name="connsiteX101" fmla="*/ 4542292 w 8126844"/>
                  <a:gd name="connsiteY101" fmla="*/ 3971862 h 5316568"/>
                  <a:gd name="connsiteX102" fmla="*/ 4206116 w 8126844"/>
                  <a:gd name="connsiteY102" fmla="*/ 3971862 h 5316568"/>
                  <a:gd name="connsiteX103" fmla="*/ 3520316 w 8126844"/>
                  <a:gd name="connsiteY103" fmla="*/ 4052544 h 5316568"/>
                  <a:gd name="connsiteX104" fmla="*/ 3157245 w 8126844"/>
                  <a:gd name="connsiteY104" fmla="*/ 4079438 h 5316568"/>
                  <a:gd name="connsiteX105" fmla="*/ 3076563 w 8126844"/>
                  <a:gd name="connsiteY105" fmla="*/ 4200462 h 5316568"/>
                  <a:gd name="connsiteX106" fmla="*/ 3224480 w 8126844"/>
                  <a:gd name="connsiteY106" fmla="*/ 4267697 h 5316568"/>
                  <a:gd name="connsiteX107" fmla="*/ 3453080 w 8126844"/>
                  <a:gd name="connsiteY107" fmla="*/ 4294591 h 5316568"/>
                  <a:gd name="connsiteX108" fmla="*/ 3412739 w 8126844"/>
                  <a:gd name="connsiteY108" fmla="*/ 4402168 h 5316568"/>
                  <a:gd name="connsiteX109" fmla="*/ 2968986 w 8126844"/>
                  <a:gd name="connsiteY109" fmla="*/ 4455956 h 5316568"/>
                  <a:gd name="connsiteX110" fmla="*/ 2767280 w 8126844"/>
                  <a:gd name="connsiteY110" fmla="*/ 4469403 h 5316568"/>
                  <a:gd name="connsiteX111" fmla="*/ 2673151 w 8126844"/>
                  <a:gd name="connsiteY111" fmla="*/ 4671109 h 5316568"/>
                  <a:gd name="connsiteX112" fmla="*/ 2767280 w 8126844"/>
                  <a:gd name="connsiteY112" fmla="*/ 5034180 h 5316568"/>
                  <a:gd name="connsiteX113" fmla="*/ 2700045 w 8126844"/>
                  <a:gd name="connsiteY113" fmla="*/ 5235885 h 5316568"/>
                  <a:gd name="connsiteX114" fmla="*/ 2498339 w 8126844"/>
                  <a:gd name="connsiteY114" fmla="*/ 5316568 h 5316568"/>
                  <a:gd name="connsiteX115" fmla="*/ 2256292 w 8126844"/>
                  <a:gd name="connsiteY115" fmla="*/ 5235885 h 5316568"/>
                  <a:gd name="connsiteX116" fmla="*/ 2175610 w 8126844"/>
                  <a:gd name="connsiteY116" fmla="*/ 4980391 h 5316568"/>
                  <a:gd name="connsiteX117" fmla="*/ 2269739 w 8126844"/>
                  <a:gd name="connsiteY117" fmla="*/ 4751791 h 5316568"/>
                  <a:gd name="connsiteX118" fmla="*/ 2404210 w 8126844"/>
                  <a:gd name="connsiteY118" fmla="*/ 4590427 h 5316568"/>
                  <a:gd name="connsiteX119" fmla="*/ 2390763 w 8126844"/>
                  <a:gd name="connsiteY119" fmla="*/ 4442509 h 5316568"/>
                  <a:gd name="connsiteX120" fmla="*/ 2014245 w 8126844"/>
                  <a:gd name="connsiteY120" fmla="*/ 4308038 h 5316568"/>
                  <a:gd name="connsiteX121" fmla="*/ 2068033 w 8126844"/>
                  <a:gd name="connsiteY121" fmla="*/ 4200462 h 5316568"/>
                  <a:gd name="connsiteX122" fmla="*/ 2390763 w 8126844"/>
                  <a:gd name="connsiteY122" fmla="*/ 4200462 h 5316568"/>
                  <a:gd name="connsiteX123" fmla="*/ 2807621 w 8126844"/>
                  <a:gd name="connsiteY123" fmla="*/ 4200462 h 5316568"/>
                  <a:gd name="connsiteX124" fmla="*/ 2834516 w 8126844"/>
                  <a:gd name="connsiteY124" fmla="*/ 4065991 h 5316568"/>
                  <a:gd name="connsiteX125" fmla="*/ 2686598 w 8126844"/>
                  <a:gd name="connsiteY125" fmla="*/ 4012203 h 5316568"/>
                  <a:gd name="connsiteX126" fmla="*/ 2780727 w 8126844"/>
                  <a:gd name="connsiteY126" fmla="*/ 3864285 h 5316568"/>
                  <a:gd name="connsiteX127" fmla="*/ 3211033 w 8126844"/>
                  <a:gd name="connsiteY127" fmla="*/ 3904627 h 5316568"/>
                  <a:gd name="connsiteX128" fmla="*/ 3775810 w 8126844"/>
                  <a:gd name="connsiteY128" fmla="*/ 3877732 h 5316568"/>
                  <a:gd name="connsiteX129" fmla="*/ 4380927 w 8126844"/>
                  <a:gd name="connsiteY129" fmla="*/ 3783603 h 5316568"/>
                  <a:gd name="connsiteX130" fmla="*/ 4622974 w 8126844"/>
                  <a:gd name="connsiteY130" fmla="*/ 3729815 h 5316568"/>
                  <a:gd name="connsiteX131" fmla="*/ 4555739 w 8126844"/>
                  <a:gd name="connsiteY131" fmla="*/ 3635685 h 5316568"/>
                  <a:gd name="connsiteX132" fmla="*/ 4031304 w 8126844"/>
                  <a:gd name="connsiteY132" fmla="*/ 3676027 h 5316568"/>
                  <a:gd name="connsiteX133" fmla="*/ 3600998 w 8126844"/>
                  <a:gd name="connsiteY133" fmla="*/ 3689474 h 5316568"/>
                  <a:gd name="connsiteX134" fmla="*/ 3278268 w 8126844"/>
                  <a:gd name="connsiteY134" fmla="*/ 3649132 h 5316568"/>
                  <a:gd name="connsiteX135" fmla="*/ 3237927 w 8126844"/>
                  <a:gd name="connsiteY135" fmla="*/ 3581897 h 5316568"/>
                  <a:gd name="connsiteX136" fmla="*/ 3291716 w 8126844"/>
                  <a:gd name="connsiteY136" fmla="*/ 3447427 h 5316568"/>
                  <a:gd name="connsiteX137" fmla="*/ 3587551 w 8126844"/>
                  <a:gd name="connsiteY137" fmla="*/ 3474321 h 5316568"/>
                  <a:gd name="connsiteX138" fmla="*/ 3883386 w 8126844"/>
                  <a:gd name="connsiteY138" fmla="*/ 3474321 h 5316568"/>
                  <a:gd name="connsiteX139" fmla="*/ 3964068 w 8126844"/>
                  <a:gd name="connsiteY139" fmla="*/ 3407085 h 5316568"/>
                  <a:gd name="connsiteX140" fmla="*/ 3883386 w 8126844"/>
                  <a:gd name="connsiteY140" fmla="*/ 3286062 h 5316568"/>
                  <a:gd name="connsiteX141" fmla="*/ 3412739 w 8126844"/>
                  <a:gd name="connsiteY141" fmla="*/ 3259168 h 5316568"/>
                  <a:gd name="connsiteX142" fmla="*/ 3049668 w 8126844"/>
                  <a:gd name="connsiteY142" fmla="*/ 3205380 h 5316568"/>
                  <a:gd name="connsiteX143" fmla="*/ 2740386 w 8126844"/>
                  <a:gd name="connsiteY143" fmla="*/ 3138144 h 5316568"/>
                  <a:gd name="connsiteX144" fmla="*/ 2457998 w 8126844"/>
                  <a:gd name="connsiteY144" fmla="*/ 3057462 h 5316568"/>
                  <a:gd name="connsiteX145" fmla="*/ 2242845 w 8126844"/>
                  <a:gd name="connsiteY145" fmla="*/ 3003674 h 5316568"/>
                  <a:gd name="connsiteX146" fmla="*/ 2162163 w 8126844"/>
                  <a:gd name="connsiteY146" fmla="*/ 3165038 h 5316568"/>
                  <a:gd name="connsiteX147" fmla="*/ 2336974 w 8126844"/>
                  <a:gd name="connsiteY147" fmla="*/ 3339850 h 5316568"/>
                  <a:gd name="connsiteX148" fmla="*/ 2713492 w 8126844"/>
                  <a:gd name="connsiteY148" fmla="*/ 3393638 h 5316568"/>
                  <a:gd name="connsiteX149" fmla="*/ 2874857 w 8126844"/>
                  <a:gd name="connsiteY149" fmla="*/ 3447427 h 5316568"/>
                  <a:gd name="connsiteX150" fmla="*/ 2874857 w 8126844"/>
                  <a:gd name="connsiteY150" fmla="*/ 3595344 h 5316568"/>
                  <a:gd name="connsiteX151" fmla="*/ 2605916 w 8126844"/>
                  <a:gd name="connsiteY151" fmla="*/ 3568450 h 5316568"/>
                  <a:gd name="connsiteX152" fmla="*/ 2000798 w 8126844"/>
                  <a:gd name="connsiteY152" fmla="*/ 3447427 h 5316568"/>
                  <a:gd name="connsiteX153" fmla="*/ 1583939 w 8126844"/>
                  <a:gd name="connsiteY153" fmla="*/ 3299509 h 5316568"/>
                  <a:gd name="connsiteX154" fmla="*/ 1409127 w 8126844"/>
                  <a:gd name="connsiteY154" fmla="*/ 3312956 h 5316568"/>
                  <a:gd name="connsiteX155" fmla="*/ 1368786 w 8126844"/>
                  <a:gd name="connsiteY155" fmla="*/ 3487768 h 5316568"/>
                  <a:gd name="connsiteX156" fmla="*/ 1799092 w 8126844"/>
                  <a:gd name="connsiteY156" fmla="*/ 3622238 h 5316568"/>
                  <a:gd name="connsiteX157" fmla="*/ 2256292 w 8126844"/>
                  <a:gd name="connsiteY157" fmla="*/ 3783603 h 5316568"/>
                  <a:gd name="connsiteX158" fmla="*/ 2390763 w 8126844"/>
                  <a:gd name="connsiteY158" fmla="*/ 3891180 h 5316568"/>
                  <a:gd name="connsiteX159" fmla="*/ 2094927 w 8126844"/>
                  <a:gd name="connsiteY159" fmla="*/ 3958415 h 5316568"/>
                  <a:gd name="connsiteX160" fmla="*/ 1557045 w 8126844"/>
                  <a:gd name="connsiteY160" fmla="*/ 3783603 h 5316568"/>
                  <a:gd name="connsiteX161" fmla="*/ 965374 w 8126844"/>
                  <a:gd name="connsiteY161" fmla="*/ 3555003 h 5316568"/>
                  <a:gd name="connsiteX162" fmla="*/ 481280 w 8126844"/>
                  <a:gd name="connsiteY162" fmla="*/ 3339850 h 5316568"/>
                  <a:gd name="connsiteX163" fmla="*/ 198892 w 8126844"/>
                  <a:gd name="connsiteY163" fmla="*/ 3232274 h 5316568"/>
                  <a:gd name="connsiteX164" fmla="*/ 131657 w 8126844"/>
                  <a:gd name="connsiteY164" fmla="*/ 3138144 h 5316568"/>
                  <a:gd name="connsiteX165" fmla="*/ 279574 w 8126844"/>
                  <a:gd name="connsiteY165" fmla="*/ 3044015 h 5316568"/>
                  <a:gd name="connsiteX166" fmla="*/ 642645 w 8126844"/>
                  <a:gd name="connsiteY166" fmla="*/ 3218827 h 5316568"/>
                  <a:gd name="connsiteX167" fmla="*/ 1113292 w 8126844"/>
                  <a:gd name="connsiteY167" fmla="*/ 3366744 h 5316568"/>
                  <a:gd name="connsiteX168" fmla="*/ 1153633 w 8126844"/>
                  <a:gd name="connsiteY168" fmla="*/ 3191932 h 5316568"/>
                  <a:gd name="connsiteX169" fmla="*/ 1032610 w 8126844"/>
                  <a:gd name="connsiteY169" fmla="*/ 3030568 h 5316568"/>
                  <a:gd name="connsiteX170" fmla="*/ 535068 w 8126844"/>
                  <a:gd name="connsiteY170" fmla="*/ 2882650 h 5316568"/>
                  <a:gd name="connsiteX171" fmla="*/ 198892 w 8126844"/>
                  <a:gd name="connsiteY171" fmla="*/ 2640603 h 5316568"/>
                  <a:gd name="connsiteX172" fmla="*/ 10633 w 8126844"/>
                  <a:gd name="connsiteY172" fmla="*/ 2479238 h 5316568"/>
                  <a:gd name="connsiteX173" fmla="*/ 50974 w 8126844"/>
                  <a:gd name="connsiteY173" fmla="*/ 2344768 h 5316568"/>
                  <a:gd name="connsiteX174" fmla="*/ 279574 w 8126844"/>
                  <a:gd name="connsiteY174" fmla="*/ 2425450 h 5316568"/>
                  <a:gd name="connsiteX175" fmla="*/ 1019163 w 8126844"/>
                  <a:gd name="connsiteY175" fmla="*/ 2828862 h 5316568"/>
                  <a:gd name="connsiteX176" fmla="*/ 1462916 w 8126844"/>
                  <a:gd name="connsiteY176" fmla="*/ 3070909 h 5316568"/>
                  <a:gd name="connsiteX177" fmla="*/ 1799092 w 8126844"/>
                  <a:gd name="connsiteY177" fmla="*/ 3165038 h 5316568"/>
                  <a:gd name="connsiteX178" fmla="*/ 1973904 w 8126844"/>
                  <a:gd name="connsiteY178" fmla="*/ 3097803 h 5316568"/>
                  <a:gd name="connsiteX179" fmla="*/ 1960457 w 8126844"/>
                  <a:gd name="connsiteY179" fmla="*/ 2855756 h 5316568"/>
                  <a:gd name="connsiteX180" fmla="*/ 1624280 w 8126844"/>
                  <a:gd name="connsiteY180" fmla="*/ 2748180 h 5316568"/>
                  <a:gd name="connsiteX181" fmla="*/ 1288104 w 8126844"/>
                  <a:gd name="connsiteY181" fmla="*/ 2600262 h 5316568"/>
                  <a:gd name="connsiteX182" fmla="*/ 1261210 w 8126844"/>
                  <a:gd name="connsiteY182" fmla="*/ 2465791 h 5316568"/>
                  <a:gd name="connsiteX183" fmla="*/ 1462916 w 8126844"/>
                  <a:gd name="connsiteY183" fmla="*/ 2465791 h 5316568"/>
                  <a:gd name="connsiteX184" fmla="*/ 1691516 w 8126844"/>
                  <a:gd name="connsiteY184" fmla="*/ 2546474 h 5316568"/>
                  <a:gd name="connsiteX185" fmla="*/ 1758751 w 8126844"/>
                  <a:gd name="connsiteY185" fmla="*/ 2331321 h 5316568"/>
                  <a:gd name="connsiteX186" fmla="*/ 1597386 w 8126844"/>
                  <a:gd name="connsiteY186" fmla="*/ 2156509 h 5316568"/>
                  <a:gd name="connsiteX187" fmla="*/ 1153633 w 8126844"/>
                  <a:gd name="connsiteY187" fmla="*/ 1968250 h 5316568"/>
                  <a:gd name="connsiteX188" fmla="*/ 871245 w 8126844"/>
                  <a:gd name="connsiteY188" fmla="*/ 1779991 h 5316568"/>
                  <a:gd name="connsiteX189" fmla="*/ 750221 w 8126844"/>
                  <a:gd name="connsiteY189" fmla="*/ 1645521 h 5316568"/>
                  <a:gd name="connsiteX190" fmla="*/ 844351 w 8126844"/>
                  <a:gd name="connsiteY190" fmla="*/ 1524497 h 5316568"/>
                  <a:gd name="connsiteX191" fmla="*/ 1328445 w 8126844"/>
                  <a:gd name="connsiteY191" fmla="*/ 1739650 h 5316568"/>
                  <a:gd name="connsiteX192" fmla="*/ 1606671 w 8126844"/>
                  <a:gd name="connsiteY192" fmla="*/ 1886069 h 5316568"/>
                  <a:gd name="connsiteX193" fmla="*/ 1720260 w 8126844"/>
                  <a:gd name="connsiteY193" fmla="*/ 1607230 h 5316568"/>
                  <a:gd name="connsiteX194" fmla="*/ 1772079 w 8126844"/>
                  <a:gd name="connsiteY194" fmla="*/ 1423805 h 5316568"/>
                  <a:gd name="connsiteX195" fmla="*/ 1693720 w 8126844"/>
                  <a:gd name="connsiteY195" fmla="*/ 1251776 h 5316568"/>
                  <a:gd name="connsiteX196" fmla="*/ 2176456 w 8126844"/>
                  <a:gd name="connsiteY196" fmla="*/ 1564624 h 5316568"/>
                  <a:gd name="connsiteX197" fmla="*/ 1984049 w 8126844"/>
                  <a:gd name="connsiteY197" fmla="*/ 1542216 h 5316568"/>
                  <a:gd name="connsiteX198" fmla="*/ 1894130 w 8126844"/>
                  <a:gd name="connsiteY198" fmla="*/ 1679934 h 5316568"/>
                  <a:gd name="connsiteX199" fmla="*/ 1879774 w 8126844"/>
                  <a:gd name="connsiteY199" fmla="*/ 2022038 h 5316568"/>
                  <a:gd name="connsiteX200" fmla="*/ 2390763 w 8126844"/>
                  <a:gd name="connsiteY200" fmla="*/ 2250638 h 5316568"/>
                  <a:gd name="connsiteX201" fmla="*/ 3157245 w 8126844"/>
                  <a:gd name="connsiteY201" fmla="*/ 2465791 h 5316568"/>
                  <a:gd name="connsiteX202" fmla="*/ 3708574 w 8126844"/>
                  <a:gd name="connsiteY202" fmla="*/ 2600262 h 5316568"/>
                  <a:gd name="connsiteX203" fmla="*/ 4165774 w 8126844"/>
                  <a:gd name="connsiteY203" fmla="*/ 2573368 h 5316568"/>
                  <a:gd name="connsiteX204" fmla="*/ 4394374 w 8126844"/>
                  <a:gd name="connsiteY204" fmla="*/ 2546474 h 5316568"/>
                  <a:gd name="connsiteX205" fmla="*/ 4407821 w 8126844"/>
                  <a:gd name="connsiteY205" fmla="*/ 2358215 h 5316568"/>
                  <a:gd name="connsiteX206" fmla="*/ 4192668 w 8126844"/>
                  <a:gd name="connsiteY206" fmla="*/ 2317874 h 5316568"/>
                  <a:gd name="connsiteX207" fmla="*/ 4031304 w 8126844"/>
                  <a:gd name="connsiteY207" fmla="*/ 2358215 h 5316568"/>
                  <a:gd name="connsiteX208" fmla="*/ 4031304 w 8126844"/>
                  <a:gd name="connsiteY208" fmla="*/ 2183403 h 5316568"/>
                  <a:gd name="connsiteX209" fmla="*/ 4448163 w 8126844"/>
                  <a:gd name="connsiteY209" fmla="*/ 2062380 h 5316568"/>
                  <a:gd name="connsiteX210" fmla="*/ 4703657 w 8126844"/>
                  <a:gd name="connsiteY210" fmla="*/ 1954803 h 5316568"/>
                  <a:gd name="connsiteX211" fmla="*/ 4719129 w 8126844"/>
                  <a:gd name="connsiteY211" fmla="*/ 1738139 h 5316568"/>
                  <a:gd name="connsiteX212" fmla="*/ 4404220 w 8126844"/>
                  <a:gd name="connsiteY212" fmla="*/ 1779653 h 5316568"/>
                  <a:gd name="connsiteX0" fmla="*/ 5893126 w 8126844"/>
                  <a:gd name="connsiteY0" fmla="*/ 1041505 h 5316568"/>
                  <a:gd name="connsiteX1" fmla="*/ 5755089 w 8126844"/>
                  <a:gd name="connsiteY1" fmla="*/ 1149377 h 5316568"/>
                  <a:gd name="connsiteX2" fmla="*/ 5330626 w 8126844"/>
                  <a:gd name="connsiteY2" fmla="*/ 1426660 h 5316568"/>
                  <a:gd name="connsiteX3" fmla="*/ 4866197 w 8126844"/>
                  <a:gd name="connsiteY3" fmla="*/ 1652075 h 5316568"/>
                  <a:gd name="connsiteX4" fmla="*/ 4959151 w 8126844"/>
                  <a:gd name="connsiteY4" fmla="*/ 1860674 h 5316568"/>
                  <a:gd name="connsiteX5" fmla="*/ 5402904 w 8126844"/>
                  <a:gd name="connsiteY5" fmla="*/ 1699309 h 5316568"/>
                  <a:gd name="connsiteX6" fmla="*/ 6478668 w 8126844"/>
                  <a:gd name="connsiteY6" fmla="*/ 986615 h 5316568"/>
                  <a:gd name="connsiteX7" fmla="*/ 7177916 w 8126844"/>
                  <a:gd name="connsiteY7" fmla="*/ 139450 h 5316568"/>
                  <a:gd name="connsiteX8" fmla="*/ 7352727 w 8126844"/>
                  <a:gd name="connsiteY8" fmla="*/ 18427 h 5316568"/>
                  <a:gd name="connsiteX9" fmla="*/ 7460304 w 8126844"/>
                  <a:gd name="connsiteY9" fmla="*/ 327709 h 5316568"/>
                  <a:gd name="connsiteX10" fmla="*/ 7137574 w 8126844"/>
                  <a:gd name="connsiteY10" fmla="*/ 758015 h 5316568"/>
                  <a:gd name="connsiteX11" fmla="*/ 7056892 w 8126844"/>
                  <a:gd name="connsiteY11" fmla="*/ 932827 h 5316568"/>
                  <a:gd name="connsiteX12" fmla="*/ 7177916 w 8126844"/>
                  <a:gd name="connsiteY12" fmla="*/ 1040403 h 5316568"/>
                  <a:gd name="connsiteX13" fmla="*/ 7406516 w 8126844"/>
                  <a:gd name="connsiteY13" fmla="*/ 811803 h 5316568"/>
                  <a:gd name="connsiteX14" fmla="*/ 7540986 w 8126844"/>
                  <a:gd name="connsiteY14" fmla="*/ 811803 h 5316568"/>
                  <a:gd name="connsiteX15" fmla="*/ 7554433 w 8126844"/>
                  <a:gd name="connsiteY15" fmla="*/ 1040403 h 5316568"/>
                  <a:gd name="connsiteX16" fmla="*/ 6976210 w 8126844"/>
                  <a:gd name="connsiteY16" fmla="*/ 1632074 h 5316568"/>
                  <a:gd name="connsiteX17" fmla="*/ 6276963 w 8126844"/>
                  <a:gd name="connsiteY17" fmla="*/ 2183403 h 5316568"/>
                  <a:gd name="connsiteX18" fmla="*/ 5860104 w 8126844"/>
                  <a:gd name="connsiteY18" fmla="*/ 2385109 h 5316568"/>
                  <a:gd name="connsiteX19" fmla="*/ 5658398 w 8126844"/>
                  <a:gd name="connsiteY19" fmla="*/ 2452344 h 5316568"/>
                  <a:gd name="connsiteX20" fmla="*/ 5550821 w 8126844"/>
                  <a:gd name="connsiteY20" fmla="*/ 2371662 h 5316568"/>
                  <a:gd name="connsiteX21" fmla="*/ 5644951 w 8126844"/>
                  <a:gd name="connsiteY21" fmla="*/ 2169956 h 5316568"/>
                  <a:gd name="connsiteX22" fmla="*/ 5913892 w 8126844"/>
                  <a:gd name="connsiteY22" fmla="*/ 2116168 h 5316568"/>
                  <a:gd name="connsiteX23" fmla="*/ 5752527 w 8126844"/>
                  <a:gd name="connsiteY23" fmla="*/ 1806885 h 5316568"/>
                  <a:gd name="connsiteX24" fmla="*/ 5362563 w 8126844"/>
                  <a:gd name="connsiteY24" fmla="*/ 1954803 h 5316568"/>
                  <a:gd name="connsiteX25" fmla="*/ 4663316 w 8126844"/>
                  <a:gd name="connsiteY25" fmla="*/ 2237191 h 5316568"/>
                  <a:gd name="connsiteX26" fmla="*/ 4649868 w 8126844"/>
                  <a:gd name="connsiteY26" fmla="*/ 2412003 h 5316568"/>
                  <a:gd name="connsiteX27" fmla="*/ 4703657 w 8126844"/>
                  <a:gd name="connsiteY27" fmla="*/ 2519580 h 5316568"/>
                  <a:gd name="connsiteX28" fmla="*/ 5066727 w 8126844"/>
                  <a:gd name="connsiteY28" fmla="*/ 2385109 h 5316568"/>
                  <a:gd name="connsiteX29" fmla="*/ 5322221 w 8126844"/>
                  <a:gd name="connsiteY29" fmla="*/ 2331321 h 5316568"/>
                  <a:gd name="connsiteX30" fmla="*/ 5349116 w 8126844"/>
                  <a:gd name="connsiteY30" fmla="*/ 2465791 h 5316568"/>
                  <a:gd name="connsiteX31" fmla="*/ 4784339 w 8126844"/>
                  <a:gd name="connsiteY31" fmla="*/ 2680944 h 5316568"/>
                  <a:gd name="connsiteX32" fmla="*/ 4098539 w 8126844"/>
                  <a:gd name="connsiteY32" fmla="*/ 2815415 h 5316568"/>
                  <a:gd name="connsiteX33" fmla="*/ 2740386 w 8126844"/>
                  <a:gd name="connsiteY33" fmla="*/ 2680944 h 5316568"/>
                  <a:gd name="connsiteX34" fmla="*/ 2202504 w 8126844"/>
                  <a:gd name="connsiteY34" fmla="*/ 2479238 h 5316568"/>
                  <a:gd name="connsiteX35" fmla="*/ 2027692 w 8126844"/>
                  <a:gd name="connsiteY35" fmla="*/ 2425450 h 5316568"/>
                  <a:gd name="connsiteX36" fmla="*/ 1960457 w 8126844"/>
                  <a:gd name="connsiteY36" fmla="*/ 2573368 h 5316568"/>
                  <a:gd name="connsiteX37" fmla="*/ 2390763 w 8126844"/>
                  <a:gd name="connsiteY37" fmla="*/ 2801968 h 5316568"/>
                  <a:gd name="connsiteX38" fmla="*/ 3372398 w 8126844"/>
                  <a:gd name="connsiteY38" fmla="*/ 3044015 h 5316568"/>
                  <a:gd name="connsiteX39" fmla="*/ 4125433 w 8126844"/>
                  <a:gd name="connsiteY39" fmla="*/ 3044015 h 5316568"/>
                  <a:gd name="connsiteX40" fmla="*/ 4757445 w 8126844"/>
                  <a:gd name="connsiteY40" fmla="*/ 3017121 h 5316568"/>
                  <a:gd name="connsiteX41" fmla="*/ 4918810 w 8126844"/>
                  <a:gd name="connsiteY41" fmla="*/ 3057462 h 5316568"/>
                  <a:gd name="connsiteX42" fmla="*/ 4811233 w 8126844"/>
                  <a:gd name="connsiteY42" fmla="*/ 3218827 h 5316568"/>
                  <a:gd name="connsiteX43" fmla="*/ 4286798 w 8126844"/>
                  <a:gd name="connsiteY43" fmla="*/ 3286062 h 5316568"/>
                  <a:gd name="connsiteX44" fmla="*/ 4219563 w 8126844"/>
                  <a:gd name="connsiteY44" fmla="*/ 3420532 h 5316568"/>
                  <a:gd name="connsiteX45" fmla="*/ 4555739 w 8126844"/>
                  <a:gd name="connsiteY45" fmla="*/ 3474321 h 5316568"/>
                  <a:gd name="connsiteX46" fmla="*/ 5241539 w 8126844"/>
                  <a:gd name="connsiteY46" fmla="*/ 3286062 h 5316568"/>
                  <a:gd name="connsiteX47" fmla="*/ 5523927 w 8126844"/>
                  <a:gd name="connsiteY47" fmla="*/ 3151591 h 5316568"/>
                  <a:gd name="connsiteX48" fmla="*/ 5618057 w 8126844"/>
                  <a:gd name="connsiteY48" fmla="*/ 3044015 h 5316568"/>
                  <a:gd name="connsiteX49" fmla="*/ 5402904 w 8126844"/>
                  <a:gd name="connsiteY49" fmla="*/ 3030568 h 5316568"/>
                  <a:gd name="connsiteX50" fmla="*/ 5214645 w 8126844"/>
                  <a:gd name="connsiteY50" fmla="*/ 2922991 h 5316568"/>
                  <a:gd name="connsiteX51" fmla="*/ 5241539 w 8126844"/>
                  <a:gd name="connsiteY51" fmla="*/ 2801968 h 5316568"/>
                  <a:gd name="connsiteX52" fmla="*/ 5537374 w 8126844"/>
                  <a:gd name="connsiteY52" fmla="*/ 2761627 h 5316568"/>
                  <a:gd name="connsiteX53" fmla="*/ 6196280 w 8126844"/>
                  <a:gd name="connsiteY53" fmla="*/ 2506132 h 5316568"/>
                  <a:gd name="connsiteX54" fmla="*/ 6747610 w 8126844"/>
                  <a:gd name="connsiteY54" fmla="*/ 2169956 h 5316568"/>
                  <a:gd name="connsiteX55" fmla="*/ 7218257 w 8126844"/>
                  <a:gd name="connsiteY55" fmla="*/ 1726203 h 5316568"/>
                  <a:gd name="connsiteX56" fmla="*/ 7433410 w 8126844"/>
                  <a:gd name="connsiteY56" fmla="*/ 1551391 h 5316568"/>
                  <a:gd name="connsiteX57" fmla="*/ 7567880 w 8126844"/>
                  <a:gd name="connsiteY57" fmla="*/ 1578285 h 5316568"/>
                  <a:gd name="connsiteX58" fmla="*/ 7514092 w 8126844"/>
                  <a:gd name="connsiteY58" fmla="*/ 1779991 h 5316568"/>
                  <a:gd name="connsiteX59" fmla="*/ 7097233 w 8126844"/>
                  <a:gd name="connsiteY59" fmla="*/ 2210297 h 5316568"/>
                  <a:gd name="connsiteX60" fmla="*/ 6451774 w 8126844"/>
                  <a:gd name="connsiteY60" fmla="*/ 2627156 h 5316568"/>
                  <a:gd name="connsiteX61" fmla="*/ 6088704 w 8126844"/>
                  <a:gd name="connsiteY61" fmla="*/ 2815415 h 5316568"/>
                  <a:gd name="connsiteX62" fmla="*/ 5981127 w 8126844"/>
                  <a:gd name="connsiteY62" fmla="*/ 2949885 h 5316568"/>
                  <a:gd name="connsiteX63" fmla="*/ 6021468 w 8126844"/>
                  <a:gd name="connsiteY63" fmla="*/ 3151591 h 5316568"/>
                  <a:gd name="connsiteX64" fmla="*/ 6115598 w 8126844"/>
                  <a:gd name="connsiteY64" fmla="*/ 3299509 h 5316568"/>
                  <a:gd name="connsiteX65" fmla="*/ 6734163 w 8126844"/>
                  <a:gd name="connsiteY65" fmla="*/ 3124697 h 5316568"/>
                  <a:gd name="connsiteX66" fmla="*/ 7419963 w 8126844"/>
                  <a:gd name="connsiteY66" fmla="*/ 2694391 h 5316568"/>
                  <a:gd name="connsiteX67" fmla="*/ 7850268 w 8126844"/>
                  <a:gd name="connsiteY67" fmla="*/ 2371662 h 5316568"/>
                  <a:gd name="connsiteX68" fmla="*/ 8065421 w 8126844"/>
                  <a:gd name="connsiteY68" fmla="*/ 2264085 h 5316568"/>
                  <a:gd name="connsiteX69" fmla="*/ 8105763 w 8126844"/>
                  <a:gd name="connsiteY69" fmla="*/ 2425450 h 5316568"/>
                  <a:gd name="connsiteX70" fmla="*/ 7769586 w 8126844"/>
                  <a:gd name="connsiteY70" fmla="*/ 2761627 h 5316568"/>
                  <a:gd name="connsiteX71" fmla="*/ 6707268 w 8126844"/>
                  <a:gd name="connsiteY71" fmla="*/ 3339850 h 5316568"/>
                  <a:gd name="connsiteX72" fmla="*/ 6129045 w 8126844"/>
                  <a:gd name="connsiteY72" fmla="*/ 3608791 h 5316568"/>
                  <a:gd name="connsiteX73" fmla="*/ 5833210 w 8126844"/>
                  <a:gd name="connsiteY73" fmla="*/ 3649132 h 5316568"/>
                  <a:gd name="connsiteX74" fmla="*/ 5712186 w 8126844"/>
                  <a:gd name="connsiteY74" fmla="*/ 3689474 h 5316568"/>
                  <a:gd name="connsiteX75" fmla="*/ 5658398 w 8126844"/>
                  <a:gd name="connsiteY75" fmla="*/ 3541556 h 5316568"/>
                  <a:gd name="connsiteX76" fmla="*/ 5779421 w 8126844"/>
                  <a:gd name="connsiteY76" fmla="*/ 3433980 h 5316568"/>
                  <a:gd name="connsiteX77" fmla="*/ 5779421 w 8126844"/>
                  <a:gd name="connsiteY77" fmla="*/ 3339850 h 5316568"/>
                  <a:gd name="connsiteX78" fmla="*/ 5497033 w 8126844"/>
                  <a:gd name="connsiteY78" fmla="*/ 3460874 h 5316568"/>
                  <a:gd name="connsiteX79" fmla="*/ 5039833 w 8126844"/>
                  <a:gd name="connsiteY79" fmla="*/ 3595344 h 5316568"/>
                  <a:gd name="connsiteX80" fmla="*/ 4865021 w 8126844"/>
                  <a:gd name="connsiteY80" fmla="*/ 3676027 h 5316568"/>
                  <a:gd name="connsiteX81" fmla="*/ 4905363 w 8126844"/>
                  <a:gd name="connsiteY81" fmla="*/ 3770156 h 5316568"/>
                  <a:gd name="connsiteX82" fmla="*/ 5160857 w 8126844"/>
                  <a:gd name="connsiteY82" fmla="*/ 3743262 h 5316568"/>
                  <a:gd name="connsiteX83" fmla="*/ 5187751 w 8126844"/>
                  <a:gd name="connsiteY83" fmla="*/ 3877732 h 5316568"/>
                  <a:gd name="connsiteX84" fmla="*/ 4878468 w 8126844"/>
                  <a:gd name="connsiteY84" fmla="*/ 3971862 h 5316568"/>
                  <a:gd name="connsiteX85" fmla="*/ 4891916 w 8126844"/>
                  <a:gd name="connsiteY85" fmla="*/ 4119780 h 5316568"/>
                  <a:gd name="connsiteX86" fmla="*/ 5376010 w 8126844"/>
                  <a:gd name="connsiteY86" fmla="*/ 4012203 h 5316568"/>
                  <a:gd name="connsiteX87" fmla="*/ 5967680 w 8126844"/>
                  <a:gd name="connsiteY87" fmla="*/ 3864285 h 5316568"/>
                  <a:gd name="connsiteX88" fmla="*/ 6344198 w 8126844"/>
                  <a:gd name="connsiteY88" fmla="*/ 3662580 h 5316568"/>
                  <a:gd name="connsiteX89" fmla="*/ 6478668 w 8126844"/>
                  <a:gd name="connsiteY89" fmla="*/ 3662580 h 5316568"/>
                  <a:gd name="connsiteX90" fmla="*/ 6478668 w 8126844"/>
                  <a:gd name="connsiteY90" fmla="*/ 3850838 h 5316568"/>
                  <a:gd name="connsiteX91" fmla="*/ 5900445 w 8126844"/>
                  <a:gd name="connsiteY91" fmla="*/ 4039097 h 5316568"/>
                  <a:gd name="connsiteX92" fmla="*/ 5053280 w 8126844"/>
                  <a:gd name="connsiteY92" fmla="*/ 4281144 h 5316568"/>
                  <a:gd name="connsiteX93" fmla="*/ 4703657 w 8126844"/>
                  <a:gd name="connsiteY93" fmla="*/ 4375274 h 5316568"/>
                  <a:gd name="connsiteX94" fmla="*/ 4313692 w 8126844"/>
                  <a:gd name="connsiteY94" fmla="*/ 4442509 h 5316568"/>
                  <a:gd name="connsiteX95" fmla="*/ 4004410 w 8126844"/>
                  <a:gd name="connsiteY95" fmla="*/ 4482850 h 5316568"/>
                  <a:gd name="connsiteX96" fmla="*/ 3869939 w 8126844"/>
                  <a:gd name="connsiteY96" fmla="*/ 4361827 h 5316568"/>
                  <a:gd name="connsiteX97" fmla="*/ 3950621 w 8126844"/>
                  <a:gd name="connsiteY97" fmla="*/ 4254250 h 5316568"/>
                  <a:gd name="connsiteX98" fmla="*/ 4367480 w 8126844"/>
                  <a:gd name="connsiteY98" fmla="*/ 4173568 h 5316568"/>
                  <a:gd name="connsiteX99" fmla="*/ 4542292 w 8126844"/>
                  <a:gd name="connsiteY99" fmla="*/ 4106332 h 5316568"/>
                  <a:gd name="connsiteX100" fmla="*/ 4542292 w 8126844"/>
                  <a:gd name="connsiteY100" fmla="*/ 3971862 h 5316568"/>
                  <a:gd name="connsiteX101" fmla="*/ 4206116 w 8126844"/>
                  <a:gd name="connsiteY101" fmla="*/ 3971862 h 5316568"/>
                  <a:gd name="connsiteX102" fmla="*/ 3520316 w 8126844"/>
                  <a:gd name="connsiteY102" fmla="*/ 4052544 h 5316568"/>
                  <a:gd name="connsiteX103" fmla="*/ 3157245 w 8126844"/>
                  <a:gd name="connsiteY103" fmla="*/ 4079438 h 5316568"/>
                  <a:gd name="connsiteX104" fmla="*/ 3076563 w 8126844"/>
                  <a:gd name="connsiteY104" fmla="*/ 4200462 h 5316568"/>
                  <a:gd name="connsiteX105" fmla="*/ 3224480 w 8126844"/>
                  <a:gd name="connsiteY105" fmla="*/ 4267697 h 5316568"/>
                  <a:gd name="connsiteX106" fmla="*/ 3453080 w 8126844"/>
                  <a:gd name="connsiteY106" fmla="*/ 4294591 h 5316568"/>
                  <a:gd name="connsiteX107" fmla="*/ 3412739 w 8126844"/>
                  <a:gd name="connsiteY107" fmla="*/ 4402168 h 5316568"/>
                  <a:gd name="connsiteX108" fmla="*/ 2968986 w 8126844"/>
                  <a:gd name="connsiteY108" fmla="*/ 4455956 h 5316568"/>
                  <a:gd name="connsiteX109" fmla="*/ 2767280 w 8126844"/>
                  <a:gd name="connsiteY109" fmla="*/ 4469403 h 5316568"/>
                  <a:gd name="connsiteX110" fmla="*/ 2673151 w 8126844"/>
                  <a:gd name="connsiteY110" fmla="*/ 4671109 h 5316568"/>
                  <a:gd name="connsiteX111" fmla="*/ 2767280 w 8126844"/>
                  <a:gd name="connsiteY111" fmla="*/ 5034180 h 5316568"/>
                  <a:gd name="connsiteX112" fmla="*/ 2700045 w 8126844"/>
                  <a:gd name="connsiteY112" fmla="*/ 5235885 h 5316568"/>
                  <a:gd name="connsiteX113" fmla="*/ 2498339 w 8126844"/>
                  <a:gd name="connsiteY113" fmla="*/ 5316568 h 5316568"/>
                  <a:gd name="connsiteX114" fmla="*/ 2256292 w 8126844"/>
                  <a:gd name="connsiteY114" fmla="*/ 5235885 h 5316568"/>
                  <a:gd name="connsiteX115" fmla="*/ 2175610 w 8126844"/>
                  <a:gd name="connsiteY115" fmla="*/ 4980391 h 5316568"/>
                  <a:gd name="connsiteX116" fmla="*/ 2269739 w 8126844"/>
                  <a:gd name="connsiteY116" fmla="*/ 4751791 h 5316568"/>
                  <a:gd name="connsiteX117" fmla="*/ 2404210 w 8126844"/>
                  <a:gd name="connsiteY117" fmla="*/ 4590427 h 5316568"/>
                  <a:gd name="connsiteX118" fmla="*/ 2390763 w 8126844"/>
                  <a:gd name="connsiteY118" fmla="*/ 4442509 h 5316568"/>
                  <a:gd name="connsiteX119" fmla="*/ 2014245 w 8126844"/>
                  <a:gd name="connsiteY119" fmla="*/ 4308038 h 5316568"/>
                  <a:gd name="connsiteX120" fmla="*/ 2068033 w 8126844"/>
                  <a:gd name="connsiteY120" fmla="*/ 4200462 h 5316568"/>
                  <a:gd name="connsiteX121" fmla="*/ 2390763 w 8126844"/>
                  <a:gd name="connsiteY121" fmla="*/ 4200462 h 5316568"/>
                  <a:gd name="connsiteX122" fmla="*/ 2807621 w 8126844"/>
                  <a:gd name="connsiteY122" fmla="*/ 4200462 h 5316568"/>
                  <a:gd name="connsiteX123" fmla="*/ 2834516 w 8126844"/>
                  <a:gd name="connsiteY123" fmla="*/ 4065991 h 5316568"/>
                  <a:gd name="connsiteX124" fmla="*/ 2686598 w 8126844"/>
                  <a:gd name="connsiteY124" fmla="*/ 4012203 h 5316568"/>
                  <a:gd name="connsiteX125" fmla="*/ 2780727 w 8126844"/>
                  <a:gd name="connsiteY125" fmla="*/ 3864285 h 5316568"/>
                  <a:gd name="connsiteX126" fmla="*/ 3211033 w 8126844"/>
                  <a:gd name="connsiteY126" fmla="*/ 3904627 h 5316568"/>
                  <a:gd name="connsiteX127" fmla="*/ 3775810 w 8126844"/>
                  <a:gd name="connsiteY127" fmla="*/ 3877732 h 5316568"/>
                  <a:gd name="connsiteX128" fmla="*/ 4380927 w 8126844"/>
                  <a:gd name="connsiteY128" fmla="*/ 3783603 h 5316568"/>
                  <a:gd name="connsiteX129" fmla="*/ 4622974 w 8126844"/>
                  <a:gd name="connsiteY129" fmla="*/ 3729815 h 5316568"/>
                  <a:gd name="connsiteX130" fmla="*/ 4555739 w 8126844"/>
                  <a:gd name="connsiteY130" fmla="*/ 3635685 h 5316568"/>
                  <a:gd name="connsiteX131" fmla="*/ 4031304 w 8126844"/>
                  <a:gd name="connsiteY131" fmla="*/ 3676027 h 5316568"/>
                  <a:gd name="connsiteX132" fmla="*/ 3600998 w 8126844"/>
                  <a:gd name="connsiteY132" fmla="*/ 3689474 h 5316568"/>
                  <a:gd name="connsiteX133" fmla="*/ 3278268 w 8126844"/>
                  <a:gd name="connsiteY133" fmla="*/ 3649132 h 5316568"/>
                  <a:gd name="connsiteX134" fmla="*/ 3237927 w 8126844"/>
                  <a:gd name="connsiteY134" fmla="*/ 3581897 h 5316568"/>
                  <a:gd name="connsiteX135" fmla="*/ 3291716 w 8126844"/>
                  <a:gd name="connsiteY135" fmla="*/ 3447427 h 5316568"/>
                  <a:gd name="connsiteX136" fmla="*/ 3587551 w 8126844"/>
                  <a:gd name="connsiteY136" fmla="*/ 3474321 h 5316568"/>
                  <a:gd name="connsiteX137" fmla="*/ 3883386 w 8126844"/>
                  <a:gd name="connsiteY137" fmla="*/ 3474321 h 5316568"/>
                  <a:gd name="connsiteX138" fmla="*/ 3964068 w 8126844"/>
                  <a:gd name="connsiteY138" fmla="*/ 3407085 h 5316568"/>
                  <a:gd name="connsiteX139" fmla="*/ 3883386 w 8126844"/>
                  <a:gd name="connsiteY139" fmla="*/ 3286062 h 5316568"/>
                  <a:gd name="connsiteX140" fmla="*/ 3412739 w 8126844"/>
                  <a:gd name="connsiteY140" fmla="*/ 3259168 h 5316568"/>
                  <a:gd name="connsiteX141" fmla="*/ 3049668 w 8126844"/>
                  <a:gd name="connsiteY141" fmla="*/ 3205380 h 5316568"/>
                  <a:gd name="connsiteX142" fmla="*/ 2740386 w 8126844"/>
                  <a:gd name="connsiteY142" fmla="*/ 3138144 h 5316568"/>
                  <a:gd name="connsiteX143" fmla="*/ 2457998 w 8126844"/>
                  <a:gd name="connsiteY143" fmla="*/ 3057462 h 5316568"/>
                  <a:gd name="connsiteX144" fmla="*/ 2242845 w 8126844"/>
                  <a:gd name="connsiteY144" fmla="*/ 3003674 h 5316568"/>
                  <a:gd name="connsiteX145" fmla="*/ 2162163 w 8126844"/>
                  <a:gd name="connsiteY145" fmla="*/ 3165038 h 5316568"/>
                  <a:gd name="connsiteX146" fmla="*/ 2336974 w 8126844"/>
                  <a:gd name="connsiteY146" fmla="*/ 3339850 h 5316568"/>
                  <a:gd name="connsiteX147" fmla="*/ 2713492 w 8126844"/>
                  <a:gd name="connsiteY147" fmla="*/ 3393638 h 5316568"/>
                  <a:gd name="connsiteX148" fmla="*/ 2874857 w 8126844"/>
                  <a:gd name="connsiteY148" fmla="*/ 3447427 h 5316568"/>
                  <a:gd name="connsiteX149" fmla="*/ 2874857 w 8126844"/>
                  <a:gd name="connsiteY149" fmla="*/ 3595344 h 5316568"/>
                  <a:gd name="connsiteX150" fmla="*/ 2605916 w 8126844"/>
                  <a:gd name="connsiteY150" fmla="*/ 3568450 h 5316568"/>
                  <a:gd name="connsiteX151" fmla="*/ 2000798 w 8126844"/>
                  <a:gd name="connsiteY151" fmla="*/ 3447427 h 5316568"/>
                  <a:gd name="connsiteX152" fmla="*/ 1583939 w 8126844"/>
                  <a:gd name="connsiteY152" fmla="*/ 3299509 h 5316568"/>
                  <a:gd name="connsiteX153" fmla="*/ 1409127 w 8126844"/>
                  <a:gd name="connsiteY153" fmla="*/ 3312956 h 5316568"/>
                  <a:gd name="connsiteX154" fmla="*/ 1368786 w 8126844"/>
                  <a:gd name="connsiteY154" fmla="*/ 3487768 h 5316568"/>
                  <a:gd name="connsiteX155" fmla="*/ 1799092 w 8126844"/>
                  <a:gd name="connsiteY155" fmla="*/ 3622238 h 5316568"/>
                  <a:gd name="connsiteX156" fmla="*/ 2256292 w 8126844"/>
                  <a:gd name="connsiteY156" fmla="*/ 3783603 h 5316568"/>
                  <a:gd name="connsiteX157" fmla="*/ 2390763 w 8126844"/>
                  <a:gd name="connsiteY157" fmla="*/ 3891180 h 5316568"/>
                  <a:gd name="connsiteX158" fmla="*/ 2094927 w 8126844"/>
                  <a:gd name="connsiteY158" fmla="*/ 3958415 h 5316568"/>
                  <a:gd name="connsiteX159" fmla="*/ 1557045 w 8126844"/>
                  <a:gd name="connsiteY159" fmla="*/ 3783603 h 5316568"/>
                  <a:gd name="connsiteX160" fmla="*/ 965374 w 8126844"/>
                  <a:gd name="connsiteY160" fmla="*/ 3555003 h 5316568"/>
                  <a:gd name="connsiteX161" fmla="*/ 481280 w 8126844"/>
                  <a:gd name="connsiteY161" fmla="*/ 3339850 h 5316568"/>
                  <a:gd name="connsiteX162" fmla="*/ 198892 w 8126844"/>
                  <a:gd name="connsiteY162" fmla="*/ 3232274 h 5316568"/>
                  <a:gd name="connsiteX163" fmla="*/ 131657 w 8126844"/>
                  <a:gd name="connsiteY163" fmla="*/ 3138144 h 5316568"/>
                  <a:gd name="connsiteX164" fmla="*/ 279574 w 8126844"/>
                  <a:gd name="connsiteY164" fmla="*/ 3044015 h 5316568"/>
                  <a:gd name="connsiteX165" fmla="*/ 642645 w 8126844"/>
                  <a:gd name="connsiteY165" fmla="*/ 3218827 h 5316568"/>
                  <a:gd name="connsiteX166" fmla="*/ 1113292 w 8126844"/>
                  <a:gd name="connsiteY166" fmla="*/ 3366744 h 5316568"/>
                  <a:gd name="connsiteX167" fmla="*/ 1153633 w 8126844"/>
                  <a:gd name="connsiteY167" fmla="*/ 3191932 h 5316568"/>
                  <a:gd name="connsiteX168" fmla="*/ 1032610 w 8126844"/>
                  <a:gd name="connsiteY168" fmla="*/ 3030568 h 5316568"/>
                  <a:gd name="connsiteX169" fmla="*/ 535068 w 8126844"/>
                  <a:gd name="connsiteY169" fmla="*/ 2882650 h 5316568"/>
                  <a:gd name="connsiteX170" fmla="*/ 198892 w 8126844"/>
                  <a:gd name="connsiteY170" fmla="*/ 2640603 h 5316568"/>
                  <a:gd name="connsiteX171" fmla="*/ 10633 w 8126844"/>
                  <a:gd name="connsiteY171" fmla="*/ 2479238 h 5316568"/>
                  <a:gd name="connsiteX172" fmla="*/ 50974 w 8126844"/>
                  <a:gd name="connsiteY172" fmla="*/ 2344768 h 5316568"/>
                  <a:gd name="connsiteX173" fmla="*/ 279574 w 8126844"/>
                  <a:gd name="connsiteY173" fmla="*/ 2425450 h 5316568"/>
                  <a:gd name="connsiteX174" fmla="*/ 1019163 w 8126844"/>
                  <a:gd name="connsiteY174" fmla="*/ 2828862 h 5316568"/>
                  <a:gd name="connsiteX175" fmla="*/ 1462916 w 8126844"/>
                  <a:gd name="connsiteY175" fmla="*/ 3070909 h 5316568"/>
                  <a:gd name="connsiteX176" fmla="*/ 1799092 w 8126844"/>
                  <a:gd name="connsiteY176" fmla="*/ 3165038 h 5316568"/>
                  <a:gd name="connsiteX177" fmla="*/ 1973904 w 8126844"/>
                  <a:gd name="connsiteY177" fmla="*/ 3097803 h 5316568"/>
                  <a:gd name="connsiteX178" fmla="*/ 1960457 w 8126844"/>
                  <a:gd name="connsiteY178" fmla="*/ 2855756 h 5316568"/>
                  <a:gd name="connsiteX179" fmla="*/ 1624280 w 8126844"/>
                  <a:gd name="connsiteY179" fmla="*/ 2748180 h 5316568"/>
                  <a:gd name="connsiteX180" fmla="*/ 1288104 w 8126844"/>
                  <a:gd name="connsiteY180" fmla="*/ 2600262 h 5316568"/>
                  <a:gd name="connsiteX181" fmla="*/ 1261210 w 8126844"/>
                  <a:gd name="connsiteY181" fmla="*/ 2465791 h 5316568"/>
                  <a:gd name="connsiteX182" fmla="*/ 1462916 w 8126844"/>
                  <a:gd name="connsiteY182" fmla="*/ 2465791 h 5316568"/>
                  <a:gd name="connsiteX183" fmla="*/ 1691516 w 8126844"/>
                  <a:gd name="connsiteY183" fmla="*/ 2546474 h 5316568"/>
                  <a:gd name="connsiteX184" fmla="*/ 1758751 w 8126844"/>
                  <a:gd name="connsiteY184" fmla="*/ 2331321 h 5316568"/>
                  <a:gd name="connsiteX185" fmla="*/ 1597386 w 8126844"/>
                  <a:gd name="connsiteY185" fmla="*/ 2156509 h 5316568"/>
                  <a:gd name="connsiteX186" fmla="*/ 1153633 w 8126844"/>
                  <a:gd name="connsiteY186" fmla="*/ 1968250 h 5316568"/>
                  <a:gd name="connsiteX187" fmla="*/ 871245 w 8126844"/>
                  <a:gd name="connsiteY187" fmla="*/ 1779991 h 5316568"/>
                  <a:gd name="connsiteX188" fmla="*/ 750221 w 8126844"/>
                  <a:gd name="connsiteY188" fmla="*/ 1645521 h 5316568"/>
                  <a:gd name="connsiteX189" fmla="*/ 844351 w 8126844"/>
                  <a:gd name="connsiteY189" fmla="*/ 1524497 h 5316568"/>
                  <a:gd name="connsiteX190" fmla="*/ 1328445 w 8126844"/>
                  <a:gd name="connsiteY190" fmla="*/ 1739650 h 5316568"/>
                  <a:gd name="connsiteX191" fmla="*/ 1606671 w 8126844"/>
                  <a:gd name="connsiteY191" fmla="*/ 1886069 h 5316568"/>
                  <a:gd name="connsiteX192" fmla="*/ 1720260 w 8126844"/>
                  <a:gd name="connsiteY192" fmla="*/ 1607230 h 5316568"/>
                  <a:gd name="connsiteX193" fmla="*/ 1772079 w 8126844"/>
                  <a:gd name="connsiteY193" fmla="*/ 1423805 h 5316568"/>
                  <a:gd name="connsiteX194" fmla="*/ 1693720 w 8126844"/>
                  <a:gd name="connsiteY194" fmla="*/ 1251776 h 5316568"/>
                  <a:gd name="connsiteX195" fmla="*/ 2176456 w 8126844"/>
                  <a:gd name="connsiteY195" fmla="*/ 1564624 h 5316568"/>
                  <a:gd name="connsiteX196" fmla="*/ 1984049 w 8126844"/>
                  <a:gd name="connsiteY196" fmla="*/ 1542216 h 5316568"/>
                  <a:gd name="connsiteX197" fmla="*/ 1894130 w 8126844"/>
                  <a:gd name="connsiteY197" fmla="*/ 1679934 h 5316568"/>
                  <a:gd name="connsiteX198" fmla="*/ 1879774 w 8126844"/>
                  <a:gd name="connsiteY198" fmla="*/ 2022038 h 5316568"/>
                  <a:gd name="connsiteX199" fmla="*/ 2390763 w 8126844"/>
                  <a:gd name="connsiteY199" fmla="*/ 2250638 h 5316568"/>
                  <a:gd name="connsiteX200" fmla="*/ 3157245 w 8126844"/>
                  <a:gd name="connsiteY200" fmla="*/ 2465791 h 5316568"/>
                  <a:gd name="connsiteX201" fmla="*/ 3708574 w 8126844"/>
                  <a:gd name="connsiteY201" fmla="*/ 2600262 h 5316568"/>
                  <a:gd name="connsiteX202" fmla="*/ 4165774 w 8126844"/>
                  <a:gd name="connsiteY202" fmla="*/ 2573368 h 5316568"/>
                  <a:gd name="connsiteX203" fmla="*/ 4394374 w 8126844"/>
                  <a:gd name="connsiteY203" fmla="*/ 2546474 h 5316568"/>
                  <a:gd name="connsiteX204" fmla="*/ 4407821 w 8126844"/>
                  <a:gd name="connsiteY204" fmla="*/ 2358215 h 5316568"/>
                  <a:gd name="connsiteX205" fmla="*/ 4192668 w 8126844"/>
                  <a:gd name="connsiteY205" fmla="*/ 2317874 h 5316568"/>
                  <a:gd name="connsiteX206" fmla="*/ 4031304 w 8126844"/>
                  <a:gd name="connsiteY206" fmla="*/ 2358215 h 5316568"/>
                  <a:gd name="connsiteX207" fmla="*/ 4031304 w 8126844"/>
                  <a:gd name="connsiteY207" fmla="*/ 2183403 h 5316568"/>
                  <a:gd name="connsiteX208" fmla="*/ 4448163 w 8126844"/>
                  <a:gd name="connsiteY208" fmla="*/ 2062380 h 5316568"/>
                  <a:gd name="connsiteX209" fmla="*/ 4703657 w 8126844"/>
                  <a:gd name="connsiteY209" fmla="*/ 1954803 h 5316568"/>
                  <a:gd name="connsiteX210" fmla="*/ 4719129 w 8126844"/>
                  <a:gd name="connsiteY210" fmla="*/ 1738139 h 5316568"/>
                  <a:gd name="connsiteX211" fmla="*/ 4404220 w 8126844"/>
                  <a:gd name="connsiteY211" fmla="*/ 1779653 h 5316568"/>
                  <a:gd name="connsiteX0" fmla="*/ 5755089 w 8126844"/>
                  <a:gd name="connsiteY0" fmla="*/ 1149377 h 5316568"/>
                  <a:gd name="connsiteX1" fmla="*/ 5330626 w 8126844"/>
                  <a:gd name="connsiteY1" fmla="*/ 1426660 h 5316568"/>
                  <a:gd name="connsiteX2" fmla="*/ 4866197 w 8126844"/>
                  <a:gd name="connsiteY2" fmla="*/ 1652075 h 5316568"/>
                  <a:gd name="connsiteX3" fmla="*/ 4959151 w 8126844"/>
                  <a:gd name="connsiteY3" fmla="*/ 1860674 h 5316568"/>
                  <a:gd name="connsiteX4" fmla="*/ 5402904 w 8126844"/>
                  <a:gd name="connsiteY4" fmla="*/ 1699309 h 5316568"/>
                  <a:gd name="connsiteX5" fmla="*/ 6478668 w 8126844"/>
                  <a:gd name="connsiteY5" fmla="*/ 986615 h 5316568"/>
                  <a:gd name="connsiteX6" fmla="*/ 7177916 w 8126844"/>
                  <a:gd name="connsiteY6" fmla="*/ 139450 h 5316568"/>
                  <a:gd name="connsiteX7" fmla="*/ 7352727 w 8126844"/>
                  <a:gd name="connsiteY7" fmla="*/ 18427 h 5316568"/>
                  <a:gd name="connsiteX8" fmla="*/ 7460304 w 8126844"/>
                  <a:gd name="connsiteY8" fmla="*/ 327709 h 5316568"/>
                  <a:gd name="connsiteX9" fmla="*/ 7137574 w 8126844"/>
                  <a:gd name="connsiteY9" fmla="*/ 758015 h 5316568"/>
                  <a:gd name="connsiteX10" fmla="*/ 7056892 w 8126844"/>
                  <a:gd name="connsiteY10" fmla="*/ 932827 h 5316568"/>
                  <a:gd name="connsiteX11" fmla="*/ 7177916 w 8126844"/>
                  <a:gd name="connsiteY11" fmla="*/ 1040403 h 5316568"/>
                  <a:gd name="connsiteX12" fmla="*/ 7406516 w 8126844"/>
                  <a:gd name="connsiteY12" fmla="*/ 811803 h 5316568"/>
                  <a:gd name="connsiteX13" fmla="*/ 7540986 w 8126844"/>
                  <a:gd name="connsiteY13" fmla="*/ 811803 h 5316568"/>
                  <a:gd name="connsiteX14" fmla="*/ 7554433 w 8126844"/>
                  <a:gd name="connsiteY14" fmla="*/ 1040403 h 5316568"/>
                  <a:gd name="connsiteX15" fmla="*/ 6976210 w 8126844"/>
                  <a:gd name="connsiteY15" fmla="*/ 1632074 h 5316568"/>
                  <a:gd name="connsiteX16" fmla="*/ 6276963 w 8126844"/>
                  <a:gd name="connsiteY16" fmla="*/ 2183403 h 5316568"/>
                  <a:gd name="connsiteX17" fmla="*/ 5860104 w 8126844"/>
                  <a:gd name="connsiteY17" fmla="*/ 2385109 h 5316568"/>
                  <a:gd name="connsiteX18" fmla="*/ 5658398 w 8126844"/>
                  <a:gd name="connsiteY18" fmla="*/ 2452344 h 5316568"/>
                  <a:gd name="connsiteX19" fmla="*/ 5550821 w 8126844"/>
                  <a:gd name="connsiteY19" fmla="*/ 2371662 h 5316568"/>
                  <a:gd name="connsiteX20" fmla="*/ 5644951 w 8126844"/>
                  <a:gd name="connsiteY20" fmla="*/ 2169956 h 5316568"/>
                  <a:gd name="connsiteX21" fmla="*/ 5913892 w 8126844"/>
                  <a:gd name="connsiteY21" fmla="*/ 2116168 h 5316568"/>
                  <a:gd name="connsiteX22" fmla="*/ 5752527 w 8126844"/>
                  <a:gd name="connsiteY22" fmla="*/ 1806885 h 5316568"/>
                  <a:gd name="connsiteX23" fmla="*/ 5362563 w 8126844"/>
                  <a:gd name="connsiteY23" fmla="*/ 1954803 h 5316568"/>
                  <a:gd name="connsiteX24" fmla="*/ 4663316 w 8126844"/>
                  <a:gd name="connsiteY24" fmla="*/ 2237191 h 5316568"/>
                  <a:gd name="connsiteX25" fmla="*/ 4649868 w 8126844"/>
                  <a:gd name="connsiteY25" fmla="*/ 2412003 h 5316568"/>
                  <a:gd name="connsiteX26" fmla="*/ 4703657 w 8126844"/>
                  <a:gd name="connsiteY26" fmla="*/ 2519580 h 5316568"/>
                  <a:gd name="connsiteX27" fmla="*/ 5066727 w 8126844"/>
                  <a:gd name="connsiteY27" fmla="*/ 2385109 h 5316568"/>
                  <a:gd name="connsiteX28" fmla="*/ 5322221 w 8126844"/>
                  <a:gd name="connsiteY28" fmla="*/ 2331321 h 5316568"/>
                  <a:gd name="connsiteX29" fmla="*/ 5349116 w 8126844"/>
                  <a:gd name="connsiteY29" fmla="*/ 2465791 h 5316568"/>
                  <a:gd name="connsiteX30" fmla="*/ 4784339 w 8126844"/>
                  <a:gd name="connsiteY30" fmla="*/ 2680944 h 5316568"/>
                  <a:gd name="connsiteX31" fmla="*/ 4098539 w 8126844"/>
                  <a:gd name="connsiteY31" fmla="*/ 2815415 h 5316568"/>
                  <a:gd name="connsiteX32" fmla="*/ 2740386 w 8126844"/>
                  <a:gd name="connsiteY32" fmla="*/ 2680944 h 5316568"/>
                  <a:gd name="connsiteX33" fmla="*/ 2202504 w 8126844"/>
                  <a:gd name="connsiteY33" fmla="*/ 2479238 h 5316568"/>
                  <a:gd name="connsiteX34" fmla="*/ 2027692 w 8126844"/>
                  <a:gd name="connsiteY34" fmla="*/ 2425450 h 5316568"/>
                  <a:gd name="connsiteX35" fmla="*/ 1960457 w 8126844"/>
                  <a:gd name="connsiteY35" fmla="*/ 2573368 h 5316568"/>
                  <a:gd name="connsiteX36" fmla="*/ 2390763 w 8126844"/>
                  <a:gd name="connsiteY36" fmla="*/ 2801968 h 5316568"/>
                  <a:gd name="connsiteX37" fmla="*/ 3372398 w 8126844"/>
                  <a:gd name="connsiteY37" fmla="*/ 3044015 h 5316568"/>
                  <a:gd name="connsiteX38" fmla="*/ 4125433 w 8126844"/>
                  <a:gd name="connsiteY38" fmla="*/ 3044015 h 5316568"/>
                  <a:gd name="connsiteX39" fmla="*/ 4757445 w 8126844"/>
                  <a:gd name="connsiteY39" fmla="*/ 3017121 h 5316568"/>
                  <a:gd name="connsiteX40" fmla="*/ 4918810 w 8126844"/>
                  <a:gd name="connsiteY40" fmla="*/ 3057462 h 5316568"/>
                  <a:gd name="connsiteX41" fmla="*/ 4811233 w 8126844"/>
                  <a:gd name="connsiteY41" fmla="*/ 3218827 h 5316568"/>
                  <a:gd name="connsiteX42" fmla="*/ 4286798 w 8126844"/>
                  <a:gd name="connsiteY42" fmla="*/ 3286062 h 5316568"/>
                  <a:gd name="connsiteX43" fmla="*/ 4219563 w 8126844"/>
                  <a:gd name="connsiteY43" fmla="*/ 3420532 h 5316568"/>
                  <a:gd name="connsiteX44" fmla="*/ 4555739 w 8126844"/>
                  <a:gd name="connsiteY44" fmla="*/ 3474321 h 5316568"/>
                  <a:gd name="connsiteX45" fmla="*/ 5241539 w 8126844"/>
                  <a:gd name="connsiteY45" fmla="*/ 3286062 h 5316568"/>
                  <a:gd name="connsiteX46" fmla="*/ 5523927 w 8126844"/>
                  <a:gd name="connsiteY46" fmla="*/ 3151591 h 5316568"/>
                  <a:gd name="connsiteX47" fmla="*/ 5618057 w 8126844"/>
                  <a:gd name="connsiteY47" fmla="*/ 3044015 h 5316568"/>
                  <a:gd name="connsiteX48" fmla="*/ 5402904 w 8126844"/>
                  <a:gd name="connsiteY48" fmla="*/ 3030568 h 5316568"/>
                  <a:gd name="connsiteX49" fmla="*/ 5214645 w 8126844"/>
                  <a:gd name="connsiteY49" fmla="*/ 2922991 h 5316568"/>
                  <a:gd name="connsiteX50" fmla="*/ 5241539 w 8126844"/>
                  <a:gd name="connsiteY50" fmla="*/ 2801968 h 5316568"/>
                  <a:gd name="connsiteX51" fmla="*/ 5537374 w 8126844"/>
                  <a:gd name="connsiteY51" fmla="*/ 2761627 h 5316568"/>
                  <a:gd name="connsiteX52" fmla="*/ 6196280 w 8126844"/>
                  <a:gd name="connsiteY52" fmla="*/ 2506132 h 5316568"/>
                  <a:gd name="connsiteX53" fmla="*/ 6747610 w 8126844"/>
                  <a:gd name="connsiteY53" fmla="*/ 2169956 h 5316568"/>
                  <a:gd name="connsiteX54" fmla="*/ 7218257 w 8126844"/>
                  <a:gd name="connsiteY54" fmla="*/ 1726203 h 5316568"/>
                  <a:gd name="connsiteX55" fmla="*/ 7433410 w 8126844"/>
                  <a:gd name="connsiteY55" fmla="*/ 1551391 h 5316568"/>
                  <a:gd name="connsiteX56" fmla="*/ 7567880 w 8126844"/>
                  <a:gd name="connsiteY56" fmla="*/ 1578285 h 5316568"/>
                  <a:gd name="connsiteX57" fmla="*/ 7514092 w 8126844"/>
                  <a:gd name="connsiteY57" fmla="*/ 1779991 h 5316568"/>
                  <a:gd name="connsiteX58" fmla="*/ 7097233 w 8126844"/>
                  <a:gd name="connsiteY58" fmla="*/ 2210297 h 5316568"/>
                  <a:gd name="connsiteX59" fmla="*/ 6451774 w 8126844"/>
                  <a:gd name="connsiteY59" fmla="*/ 2627156 h 5316568"/>
                  <a:gd name="connsiteX60" fmla="*/ 6088704 w 8126844"/>
                  <a:gd name="connsiteY60" fmla="*/ 2815415 h 5316568"/>
                  <a:gd name="connsiteX61" fmla="*/ 5981127 w 8126844"/>
                  <a:gd name="connsiteY61" fmla="*/ 2949885 h 5316568"/>
                  <a:gd name="connsiteX62" fmla="*/ 6021468 w 8126844"/>
                  <a:gd name="connsiteY62" fmla="*/ 3151591 h 5316568"/>
                  <a:gd name="connsiteX63" fmla="*/ 6115598 w 8126844"/>
                  <a:gd name="connsiteY63" fmla="*/ 3299509 h 5316568"/>
                  <a:gd name="connsiteX64" fmla="*/ 6734163 w 8126844"/>
                  <a:gd name="connsiteY64" fmla="*/ 3124697 h 5316568"/>
                  <a:gd name="connsiteX65" fmla="*/ 7419963 w 8126844"/>
                  <a:gd name="connsiteY65" fmla="*/ 2694391 h 5316568"/>
                  <a:gd name="connsiteX66" fmla="*/ 7850268 w 8126844"/>
                  <a:gd name="connsiteY66" fmla="*/ 2371662 h 5316568"/>
                  <a:gd name="connsiteX67" fmla="*/ 8065421 w 8126844"/>
                  <a:gd name="connsiteY67" fmla="*/ 2264085 h 5316568"/>
                  <a:gd name="connsiteX68" fmla="*/ 8105763 w 8126844"/>
                  <a:gd name="connsiteY68" fmla="*/ 2425450 h 5316568"/>
                  <a:gd name="connsiteX69" fmla="*/ 7769586 w 8126844"/>
                  <a:gd name="connsiteY69" fmla="*/ 2761627 h 5316568"/>
                  <a:gd name="connsiteX70" fmla="*/ 6707268 w 8126844"/>
                  <a:gd name="connsiteY70" fmla="*/ 3339850 h 5316568"/>
                  <a:gd name="connsiteX71" fmla="*/ 6129045 w 8126844"/>
                  <a:gd name="connsiteY71" fmla="*/ 3608791 h 5316568"/>
                  <a:gd name="connsiteX72" fmla="*/ 5833210 w 8126844"/>
                  <a:gd name="connsiteY72" fmla="*/ 3649132 h 5316568"/>
                  <a:gd name="connsiteX73" fmla="*/ 5712186 w 8126844"/>
                  <a:gd name="connsiteY73" fmla="*/ 3689474 h 5316568"/>
                  <a:gd name="connsiteX74" fmla="*/ 5658398 w 8126844"/>
                  <a:gd name="connsiteY74" fmla="*/ 3541556 h 5316568"/>
                  <a:gd name="connsiteX75" fmla="*/ 5779421 w 8126844"/>
                  <a:gd name="connsiteY75" fmla="*/ 3433980 h 5316568"/>
                  <a:gd name="connsiteX76" fmla="*/ 5779421 w 8126844"/>
                  <a:gd name="connsiteY76" fmla="*/ 3339850 h 5316568"/>
                  <a:gd name="connsiteX77" fmla="*/ 5497033 w 8126844"/>
                  <a:gd name="connsiteY77" fmla="*/ 3460874 h 5316568"/>
                  <a:gd name="connsiteX78" fmla="*/ 5039833 w 8126844"/>
                  <a:gd name="connsiteY78" fmla="*/ 3595344 h 5316568"/>
                  <a:gd name="connsiteX79" fmla="*/ 4865021 w 8126844"/>
                  <a:gd name="connsiteY79" fmla="*/ 3676027 h 5316568"/>
                  <a:gd name="connsiteX80" fmla="*/ 4905363 w 8126844"/>
                  <a:gd name="connsiteY80" fmla="*/ 3770156 h 5316568"/>
                  <a:gd name="connsiteX81" fmla="*/ 5160857 w 8126844"/>
                  <a:gd name="connsiteY81" fmla="*/ 3743262 h 5316568"/>
                  <a:gd name="connsiteX82" fmla="*/ 5187751 w 8126844"/>
                  <a:gd name="connsiteY82" fmla="*/ 3877732 h 5316568"/>
                  <a:gd name="connsiteX83" fmla="*/ 4878468 w 8126844"/>
                  <a:gd name="connsiteY83" fmla="*/ 3971862 h 5316568"/>
                  <a:gd name="connsiteX84" fmla="*/ 4891916 w 8126844"/>
                  <a:gd name="connsiteY84" fmla="*/ 4119780 h 5316568"/>
                  <a:gd name="connsiteX85" fmla="*/ 5376010 w 8126844"/>
                  <a:gd name="connsiteY85" fmla="*/ 4012203 h 5316568"/>
                  <a:gd name="connsiteX86" fmla="*/ 5967680 w 8126844"/>
                  <a:gd name="connsiteY86" fmla="*/ 3864285 h 5316568"/>
                  <a:gd name="connsiteX87" fmla="*/ 6344198 w 8126844"/>
                  <a:gd name="connsiteY87" fmla="*/ 3662580 h 5316568"/>
                  <a:gd name="connsiteX88" fmla="*/ 6478668 w 8126844"/>
                  <a:gd name="connsiteY88" fmla="*/ 3662580 h 5316568"/>
                  <a:gd name="connsiteX89" fmla="*/ 6478668 w 8126844"/>
                  <a:gd name="connsiteY89" fmla="*/ 3850838 h 5316568"/>
                  <a:gd name="connsiteX90" fmla="*/ 5900445 w 8126844"/>
                  <a:gd name="connsiteY90" fmla="*/ 4039097 h 5316568"/>
                  <a:gd name="connsiteX91" fmla="*/ 5053280 w 8126844"/>
                  <a:gd name="connsiteY91" fmla="*/ 4281144 h 5316568"/>
                  <a:gd name="connsiteX92" fmla="*/ 4703657 w 8126844"/>
                  <a:gd name="connsiteY92" fmla="*/ 4375274 h 5316568"/>
                  <a:gd name="connsiteX93" fmla="*/ 4313692 w 8126844"/>
                  <a:gd name="connsiteY93" fmla="*/ 4442509 h 5316568"/>
                  <a:gd name="connsiteX94" fmla="*/ 4004410 w 8126844"/>
                  <a:gd name="connsiteY94" fmla="*/ 4482850 h 5316568"/>
                  <a:gd name="connsiteX95" fmla="*/ 3869939 w 8126844"/>
                  <a:gd name="connsiteY95" fmla="*/ 4361827 h 5316568"/>
                  <a:gd name="connsiteX96" fmla="*/ 3950621 w 8126844"/>
                  <a:gd name="connsiteY96" fmla="*/ 4254250 h 5316568"/>
                  <a:gd name="connsiteX97" fmla="*/ 4367480 w 8126844"/>
                  <a:gd name="connsiteY97" fmla="*/ 4173568 h 5316568"/>
                  <a:gd name="connsiteX98" fmla="*/ 4542292 w 8126844"/>
                  <a:gd name="connsiteY98" fmla="*/ 4106332 h 5316568"/>
                  <a:gd name="connsiteX99" fmla="*/ 4542292 w 8126844"/>
                  <a:gd name="connsiteY99" fmla="*/ 3971862 h 5316568"/>
                  <a:gd name="connsiteX100" fmla="*/ 4206116 w 8126844"/>
                  <a:gd name="connsiteY100" fmla="*/ 3971862 h 5316568"/>
                  <a:gd name="connsiteX101" fmla="*/ 3520316 w 8126844"/>
                  <a:gd name="connsiteY101" fmla="*/ 4052544 h 5316568"/>
                  <a:gd name="connsiteX102" fmla="*/ 3157245 w 8126844"/>
                  <a:gd name="connsiteY102" fmla="*/ 4079438 h 5316568"/>
                  <a:gd name="connsiteX103" fmla="*/ 3076563 w 8126844"/>
                  <a:gd name="connsiteY103" fmla="*/ 4200462 h 5316568"/>
                  <a:gd name="connsiteX104" fmla="*/ 3224480 w 8126844"/>
                  <a:gd name="connsiteY104" fmla="*/ 4267697 h 5316568"/>
                  <a:gd name="connsiteX105" fmla="*/ 3453080 w 8126844"/>
                  <a:gd name="connsiteY105" fmla="*/ 4294591 h 5316568"/>
                  <a:gd name="connsiteX106" fmla="*/ 3412739 w 8126844"/>
                  <a:gd name="connsiteY106" fmla="*/ 4402168 h 5316568"/>
                  <a:gd name="connsiteX107" fmla="*/ 2968986 w 8126844"/>
                  <a:gd name="connsiteY107" fmla="*/ 4455956 h 5316568"/>
                  <a:gd name="connsiteX108" fmla="*/ 2767280 w 8126844"/>
                  <a:gd name="connsiteY108" fmla="*/ 4469403 h 5316568"/>
                  <a:gd name="connsiteX109" fmla="*/ 2673151 w 8126844"/>
                  <a:gd name="connsiteY109" fmla="*/ 4671109 h 5316568"/>
                  <a:gd name="connsiteX110" fmla="*/ 2767280 w 8126844"/>
                  <a:gd name="connsiteY110" fmla="*/ 5034180 h 5316568"/>
                  <a:gd name="connsiteX111" fmla="*/ 2700045 w 8126844"/>
                  <a:gd name="connsiteY111" fmla="*/ 5235885 h 5316568"/>
                  <a:gd name="connsiteX112" fmla="*/ 2498339 w 8126844"/>
                  <a:gd name="connsiteY112" fmla="*/ 5316568 h 5316568"/>
                  <a:gd name="connsiteX113" fmla="*/ 2256292 w 8126844"/>
                  <a:gd name="connsiteY113" fmla="*/ 5235885 h 5316568"/>
                  <a:gd name="connsiteX114" fmla="*/ 2175610 w 8126844"/>
                  <a:gd name="connsiteY114" fmla="*/ 4980391 h 5316568"/>
                  <a:gd name="connsiteX115" fmla="*/ 2269739 w 8126844"/>
                  <a:gd name="connsiteY115" fmla="*/ 4751791 h 5316568"/>
                  <a:gd name="connsiteX116" fmla="*/ 2404210 w 8126844"/>
                  <a:gd name="connsiteY116" fmla="*/ 4590427 h 5316568"/>
                  <a:gd name="connsiteX117" fmla="*/ 2390763 w 8126844"/>
                  <a:gd name="connsiteY117" fmla="*/ 4442509 h 5316568"/>
                  <a:gd name="connsiteX118" fmla="*/ 2014245 w 8126844"/>
                  <a:gd name="connsiteY118" fmla="*/ 4308038 h 5316568"/>
                  <a:gd name="connsiteX119" fmla="*/ 2068033 w 8126844"/>
                  <a:gd name="connsiteY119" fmla="*/ 4200462 h 5316568"/>
                  <a:gd name="connsiteX120" fmla="*/ 2390763 w 8126844"/>
                  <a:gd name="connsiteY120" fmla="*/ 4200462 h 5316568"/>
                  <a:gd name="connsiteX121" fmla="*/ 2807621 w 8126844"/>
                  <a:gd name="connsiteY121" fmla="*/ 4200462 h 5316568"/>
                  <a:gd name="connsiteX122" fmla="*/ 2834516 w 8126844"/>
                  <a:gd name="connsiteY122" fmla="*/ 4065991 h 5316568"/>
                  <a:gd name="connsiteX123" fmla="*/ 2686598 w 8126844"/>
                  <a:gd name="connsiteY123" fmla="*/ 4012203 h 5316568"/>
                  <a:gd name="connsiteX124" fmla="*/ 2780727 w 8126844"/>
                  <a:gd name="connsiteY124" fmla="*/ 3864285 h 5316568"/>
                  <a:gd name="connsiteX125" fmla="*/ 3211033 w 8126844"/>
                  <a:gd name="connsiteY125" fmla="*/ 3904627 h 5316568"/>
                  <a:gd name="connsiteX126" fmla="*/ 3775810 w 8126844"/>
                  <a:gd name="connsiteY126" fmla="*/ 3877732 h 5316568"/>
                  <a:gd name="connsiteX127" fmla="*/ 4380927 w 8126844"/>
                  <a:gd name="connsiteY127" fmla="*/ 3783603 h 5316568"/>
                  <a:gd name="connsiteX128" fmla="*/ 4622974 w 8126844"/>
                  <a:gd name="connsiteY128" fmla="*/ 3729815 h 5316568"/>
                  <a:gd name="connsiteX129" fmla="*/ 4555739 w 8126844"/>
                  <a:gd name="connsiteY129" fmla="*/ 3635685 h 5316568"/>
                  <a:gd name="connsiteX130" fmla="*/ 4031304 w 8126844"/>
                  <a:gd name="connsiteY130" fmla="*/ 3676027 h 5316568"/>
                  <a:gd name="connsiteX131" fmla="*/ 3600998 w 8126844"/>
                  <a:gd name="connsiteY131" fmla="*/ 3689474 h 5316568"/>
                  <a:gd name="connsiteX132" fmla="*/ 3278268 w 8126844"/>
                  <a:gd name="connsiteY132" fmla="*/ 3649132 h 5316568"/>
                  <a:gd name="connsiteX133" fmla="*/ 3237927 w 8126844"/>
                  <a:gd name="connsiteY133" fmla="*/ 3581897 h 5316568"/>
                  <a:gd name="connsiteX134" fmla="*/ 3291716 w 8126844"/>
                  <a:gd name="connsiteY134" fmla="*/ 3447427 h 5316568"/>
                  <a:gd name="connsiteX135" fmla="*/ 3587551 w 8126844"/>
                  <a:gd name="connsiteY135" fmla="*/ 3474321 h 5316568"/>
                  <a:gd name="connsiteX136" fmla="*/ 3883386 w 8126844"/>
                  <a:gd name="connsiteY136" fmla="*/ 3474321 h 5316568"/>
                  <a:gd name="connsiteX137" fmla="*/ 3964068 w 8126844"/>
                  <a:gd name="connsiteY137" fmla="*/ 3407085 h 5316568"/>
                  <a:gd name="connsiteX138" fmla="*/ 3883386 w 8126844"/>
                  <a:gd name="connsiteY138" fmla="*/ 3286062 h 5316568"/>
                  <a:gd name="connsiteX139" fmla="*/ 3412739 w 8126844"/>
                  <a:gd name="connsiteY139" fmla="*/ 3259168 h 5316568"/>
                  <a:gd name="connsiteX140" fmla="*/ 3049668 w 8126844"/>
                  <a:gd name="connsiteY140" fmla="*/ 3205380 h 5316568"/>
                  <a:gd name="connsiteX141" fmla="*/ 2740386 w 8126844"/>
                  <a:gd name="connsiteY141" fmla="*/ 3138144 h 5316568"/>
                  <a:gd name="connsiteX142" fmla="*/ 2457998 w 8126844"/>
                  <a:gd name="connsiteY142" fmla="*/ 3057462 h 5316568"/>
                  <a:gd name="connsiteX143" fmla="*/ 2242845 w 8126844"/>
                  <a:gd name="connsiteY143" fmla="*/ 3003674 h 5316568"/>
                  <a:gd name="connsiteX144" fmla="*/ 2162163 w 8126844"/>
                  <a:gd name="connsiteY144" fmla="*/ 3165038 h 5316568"/>
                  <a:gd name="connsiteX145" fmla="*/ 2336974 w 8126844"/>
                  <a:gd name="connsiteY145" fmla="*/ 3339850 h 5316568"/>
                  <a:gd name="connsiteX146" fmla="*/ 2713492 w 8126844"/>
                  <a:gd name="connsiteY146" fmla="*/ 3393638 h 5316568"/>
                  <a:gd name="connsiteX147" fmla="*/ 2874857 w 8126844"/>
                  <a:gd name="connsiteY147" fmla="*/ 3447427 h 5316568"/>
                  <a:gd name="connsiteX148" fmla="*/ 2874857 w 8126844"/>
                  <a:gd name="connsiteY148" fmla="*/ 3595344 h 5316568"/>
                  <a:gd name="connsiteX149" fmla="*/ 2605916 w 8126844"/>
                  <a:gd name="connsiteY149" fmla="*/ 3568450 h 5316568"/>
                  <a:gd name="connsiteX150" fmla="*/ 2000798 w 8126844"/>
                  <a:gd name="connsiteY150" fmla="*/ 3447427 h 5316568"/>
                  <a:gd name="connsiteX151" fmla="*/ 1583939 w 8126844"/>
                  <a:gd name="connsiteY151" fmla="*/ 3299509 h 5316568"/>
                  <a:gd name="connsiteX152" fmla="*/ 1409127 w 8126844"/>
                  <a:gd name="connsiteY152" fmla="*/ 3312956 h 5316568"/>
                  <a:gd name="connsiteX153" fmla="*/ 1368786 w 8126844"/>
                  <a:gd name="connsiteY153" fmla="*/ 3487768 h 5316568"/>
                  <a:gd name="connsiteX154" fmla="*/ 1799092 w 8126844"/>
                  <a:gd name="connsiteY154" fmla="*/ 3622238 h 5316568"/>
                  <a:gd name="connsiteX155" fmla="*/ 2256292 w 8126844"/>
                  <a:gd name="connsiteY155" fmla="*/ 3783603 h 5316568"/>
                  <a:gd name="connsiteX156" fmla="*/ 2390763 w 8126844"/>
                  <a:gd name="connsiteY156" fmla="*/ 3891180 h 5316568"/>
                  <a:gd name="connsiteX157" fmla="*/ 2094927 w 8126844"/>
                  <a:gd name="connsiteY157" fmla="*/ 3958415 h 5316568"/>
                  <a:gd name="connsiteX158" fmla="*/ 1557045 w 8126844"/>
                  <a:gd name="connsiteY158" fmla="*/ 3783603 h 5316568"/>
                  <a:gd name="connsiteX159" fmla="*/ 965374 w 8126844"/>
                  <a:gd name="connsiteY159" fmla="*/ 3555003 h 5316568"/>
                  <a:gd name="connsiteX160" fmla="*/ 481280 w 8126844"/>
                  <a:gd name="connsiteY160" fmla="*/ 3339850 h 5316568"/>
                  <a:gd name="connsiteX161" fmla="*/ 198892 w 8126844"/>
                  <a:gd name="connsiteY161" fmla="*/ 3232274 h 5316568"/>
                  <a:gd name="connsiteX162" fmla="*/ 131657 w 8126844"/>
                  <a:gd name="connsiteY162" fmla="*/ 3138144 h 5316568"/>
                  <a:gd name="connsiteX163" fmla="*/ 279574 w 8126844"/>
                  <a:gd name="connsiteY163" fmla="*/ 3044015 h 5316568"/>
                  <a:gd name="connsiteX164" fmla="*/ 642645 w 8126844"/>
                  <a:gd name="connsiteY164" fmla="*/ 3218827 h 5316568"/>
                  <a:gd name="connsiteX165" fmla="*/ 1113292 w 8126844"/>
                  <a:gd name="connsiteY165" fmla="*/ 3366744 h 5316568"/>
                  <a:gd name="connsiteX166" fmla="*/ 1153633 w 8126844"/>
                  <a:gd name="connsiteY166" fmla="*/ 3191932 h 5316568"/>
                  <a:gd name="connsiteX167" fmla="*/ 1032610 w 8126844"/>
                  <a:gd name="connsiteY167" fmla="*/ 3030568 h 5316568"/>
                  <a:gd name="connsiteX168" fmla="*/ 535068 w 8126844"/>
                  <a:gd name="connsiteY168" fmla="*/ 2882650 h 5316568"/>
                  <a:gd name="connsiteX169" fmla="*/ 198892 w 8126844"/>
                  <a:gd name="connsiteY169" fmla="*/ 2640603 h 5316568"/>
                  <a:gd name="connsiteX170" fmla="*/ 10633 w 8126844"/>
                  <a:gd name="connsiteY170" fmla="*/ 2479238 h 5316568"/>
                  <a:gd name="connsiteX171" fmla="*/ 50974 w 8126844"/>
                  <a:gd name="connsiteY171" fmla="*/ 2344768 h 5316568"/>
                  <a:gd name="connsiteX172" fmla="*/ 279574 w 8126844"/>
                  <a:gd name="connsiteY172" fmla="*/ 2425450 h 5316568"/>
                  <a:gd name="connsiteX173" fmla="*/ 1019163 w 8126844"/>
                  <a:gd name="connsiteY173" fmla="*/ 2828862 h 5316568"/>
                  <a:gd name="connsiteX174" fmla="*/ 1462916 w 8126844"/>
                  <a:gd name="connsiteY174" fmla="*/ 3070909 h 5316568"/>
                  <a:gd name="connsiteX175" fmla="*/ 1799092 w 8126844"/>
                  <a:gd name="connsiteY175" fmla="*/ 3165038 h 5316568"/>
                  <a:gd name="connsiteX176" fmla="*/ 1973904 w 8126844"/>
                  <a:gd name="connsiteY176" fmla="*/ 3097803 h 5316568"/>
                  <a:gd name="connsiteX177" fmla="*/ 1960457 w 8126844"/>
                  <a:gd name="connsiteY177" fmla="*/ 2855756 h 5316568"/>
                  <a:gd name="connsiteX178" fmla="*/ 1624280 w 8126844"/>
                  <a:gd name="connsiteY178" fmla="*/ 2748180 h 5316568"/>
                  <a:gd name="connsiteX179" fmla="*/ 1288104 w 8126844"/>
                  <a:gd name="connsiteY179" fmla="*/ 2600262 h 5316568"/>
                  <a:gd name="connsiteX180" fmla="*/ 1261210 w 8126844"/>
                  <a:gd name="connsiteY180" fmla="*/ 2465791 h 5316568"/>
                  <a:gd name="connsiteX181" fmla="*/ 1462916 w 8126844"/>
                  <a:gd name="connsiteY181" fmla="*/ 2465791 h 5316568"/>
                  <a:gd name="connsiteX182" fmla="*/ 1691516 w 8126844"/>
                  <a:gd name="connsiteY182" fmla="*/ 2546474 h 5316568"/>
                  <a:gd name="connsiteX183" fmla="*/ 1758751 w 8126844"/>
                  <a:gd name="connsiteY183" fmla="*/ 2331321 h 5316568"/>
                  <a:gd name="connsiteX184" fmla="*/ 1597386 w 8126844"/>
                  <a:gd name="connsiteY184" fmla="*/ 2156509 h 5316568"/>
                  <a:gd name="connsiteX185" fmla="*/ 1153633 w 8126844"/>
                  <a:gd name="connsiteY185" fmla="*/ 1968250 h 5316568"/>
                  <a:gd name="connsiteX186" fmla="*/ 871245 w 8126844"/>
                  <a:gd name="connsiteY186" fmla="*/ 1779991 h 5316568"/>
                  <a:gd name="connsiteX187" fmla="*/ 750221 w 8126844"/>
                  <a:gd name="connsiteY187" fmla="*/ 1645521 h 5316568"/>
                  <a:gd name="connsiteX188" fmla="*/ 844351 w 8126844"/>
                  <a:gd name="connsiteY188" fmla="*/ 1524497 h 5316568"/>
                  <a:gd name="connsiteX189" fmla="*/ 1328445 w 8126844"/>
                  <a:gd name="connsiteY189" fmla="*/ 1739650 h 5316568"/>
                  <a:gd name="connsiteX190" fmla="*/ 1606671 w 8126844"/>
                  <a:gd name="connsiteY190" fmla="*/ 1886069 h 5316568"/>
                  <a:gd name="connsiteX191" fmla="*/ 1720260 w 8126844"/>
                  <a:gd name="connsiteY191" fmla="*/ 1607230 h 5316568"/>
                  <a:gd name="connsiteX192" fmla="*/ 1772079 w 8126844"/>
                  <a:gd name="connsiteY192" fmla="*/ 1423805 h 5316568"/>
                  <a:gd name="connsiteX193" fmla="*/ 1693720 w 8126844"/>
                  <a:gd name="connsiteY193" fmla="*/ 1251776 h 5316568"/>
                  <a:gd name="connsiteX194" fmla="*/ 2176456 w 8126844"/>
                  <a:gd name="connsiteY194" fmla="*/ 1564624 h 5316568"/>
                  <a:gd name="connsiteX195" fmla="*/ 1984049 w 8126844"/>
                  <a:gd name="connsiteY195" fmla="*/ 1542216 h 5316568"/>
                  <a:gd name="connsiteX196" fmla="*/ 1894130 w 8126844"/>
                  <a:gd name="connsiteY196" fmla="*/ 1679934 h 5316568"/>
                  <a:gd name="connsiteX197" fmla="*/ 1879774 w 8126844"/>
                  <a:gd name="connsiteY197" fmla="*/ 2022038 h 5316568"/>
                  <a:gd name="connsiteX198" fmla="*/ 2390763 w 8126844"/>
                  <a:gd name="connsiteY198" fmla="*/ 2250638 h 5316568"/>
                  <a:gd name="connsiteX199" fmla="*/ 3157245 w 8126844"/>
                  <a:gd name="connsiteY199" fmla="*/ 2465791 h 5316568"/>
                  <a:gd name="connsiteX200" fmla="*/ 3708574 w 8126844"/>
                  <a:gd name="connsiteY200" fmla="*/ 2600262 h 5316568"/>
                  <a:gd name="connsiteX201" fmla="*/ 4165774 w 8126844"/>
                  <a:gd name="connsiteY201" fmla="*/ 2573368 h 5316568"/>
                  <a:gd name="connsiteX202" fmla="*/ 4394374 w 8126844"/>
                  <a:gd name="connsiteY202" fmla="*/ 2546474 h 5316568"/>
                  <a:gd name="connsiteX203" fmla="*/ 4407821 w 8126844"/>
                  <a:gd name="connsiteY203" fmla="*/ 2358215 h 5316568"/>
                  <a:gd name="connsiteX204" fmla="*/ 4192668 w 8126844"/>
                  <a:gd name="connsiteY204" fmla="*/ 2317874 h 5316568"/>
                  <a:gd name="connsiteX205" fmla="*/ 4031304 w 8126844"/>
                  <a:gd name="connsiteY205" fmla="*/ 2358215 h 5316568"/>
                  <a:gd name="connsiteX206" fmla="*/ 4031304 w 8126844"/>
                  <a:gd name="connsiteY206" fmla="*/ 2183403 h 5316568"/>
                  <a:gd name="connsiteX207" fmla="*/ 4448163 w 8126844"/>
                  <a:gd name="connsiteY207" fmla="*/ 2062380 h 5316568"/>
                  <a:gd name="connsiteX208" fmla="*/ 4703657 w 8126844"/>
                  <a:gd name="connsiteY208" fmla="*/ 1954803 h 5316568"/>
                  <a:gd name="connsiteX209" fmla="*/ 4719129 w 8126844"/>
                  <a:gd name="connsiteY209" fmla="*/ 1738139 h 5316568"/>
                  <a:gd name="connsiteX210" fmla="*/ 4404220 w 8126844"/>
                  <a:gd name="connsiteY210" fmla="*/ 1779653 h 5316568"/>
                  <a:gd name="connsiteX0" fmla="*/ 5330626 w 8126844"/>
                  <a:gd name="connsiteY0" fmla="*/ 1426660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62583 w 8126844"/>
                  <a:gd name="connsiteY0" fmla="*/ 1550327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404220 w 8126844"/>
                  <a:gd name="connsiteY209" fmla="*/ 1779653 h 5316568"/>
                  <a:gd name="connsiteX0" fmla="*/ 5076343 w 8126844"/>
                  <a:gd name="connsiteY0" fmla="*/ 1533235 h 5316568"/>
                  <a:gd name="connsiteX1" fmla="*/ 4866197 w 8126844"/>
                  <a:gd name="connsiteY1" fmla="*/ 1652075 h 5316568"/>
                  <a:gd name="connsiteX2" fmla="*/ 4959151 w 8126844"/>
                  <a:gd name="connsiteY2" fmla="*/ 1860674 h 5316568"/>
                  <a:gd name="connsiteX3" fmla="*/ 5402904 w 8126844"/>
                  <a:gd name="connsiteY3" fmla="*/ 1699309 h 5316568"/>
                  <a:gd name="connsiteX4" fmla="*/ 6478668 w 8126844"/>
                  <a:gd name="connsiteY4" fmla="*/ 986615 h 5316568"/>
                  <a:gd name="connsiteX5" fmla="*/ 7177916 w 8126844"/>
                  <a:gd name="connsiteY5" fmla="*/ 139450 h 5316568"/>
                  <a:gd name="connsiteX6" fmla="*/ 7352727 w 8126844"/>
                  <a:gd name="connsiteY6" fmla="*/ 18427 h 5316568"/>
                  <a:gd name="connsiteX7" fmla="*/ 7460304 w 8126844"/>
                  <a:gd name="connsiteY7" fmla="*/ 327709 h 5316568"/>
                  <a:gd name="connsiteX8" fmla="*/ 7137574 w 8126844"/>
                  <a:gd name="connsiteY8" fmla="*/ 758015 h 5316568"/>
                  <a:gd name="connsiteX9" fmla="*/ 7056892 w 8126844"/>
                  <a:gd name="connsiteY9" fmla="*/ 932827 h 5316568"/>
                  <a:gd name="connsiteX10" fmla="*/ 7177916 w 8126844"/>
                  <a:gd name="connsiteY10" fmla="*/ 1040403 h 5316568"/>
                  <a:gd name="connsiteX11" fmla="*/ 7406516 w 8126844"/>
                  <a:gd name="connsiteY11" fmla="*/ 811803 h 5316568"/>
                  <a:gd name="connsiteX12" fmla="*/ 7540986 w 8126844"/>
                  <a:gd name="connsiteY12" fmla="*/ 811803 h 5316568"/>
                  <a:gd name="connsiteX13" fmla="*/ 7554433 w 8126844"/>
                  <a:gd name="connsiteY13" fmla="*/ 1040403 h 5316568"/>
                  <a:gd name="connsiteX14" fmla="*/ 6976210 w 8126844"/>
                  <a:gd name="connsiteY14" fmla="*/ 1632074 h 5316568"/>
                  <a:gd name="connsiteX15" fmla="*/ 6276963 w 8126844"/>
                  <a:gd name="connsiteY15" fmla="*/ 2183403 h 5316568"/>
                  <a:gd name="connsiteX16" fmla="*/ 5860104 w 8126844"/>
                  <a:gd name="connsiteY16" fmla="*/ 2385109 h 5316568"/>
                  <a:gd name="connsiteX17" fmla="*/ 5658398 w 8126844"/>
                  <a:gd name="connsiteY17" fmla="*/ 2452344 h 5316568"/>
                  <a:gd name="connsiteX18" fmla="*/ 5550821 w 8126844"/>
                  <a:gd name="connsiteY18" fmla="*/ 2371662 h 5316568"/>
                  <a:gd name="connsiteX19" fmla="*/ 5644951 w 8126844"/>
                  <a:gd name="connsiteY19" fmla="*/ 2169956 h 5316568"/>
                  <a:gd name="connsiteX20" fmla="*/ 5913892 w 8126844"/>
                  <a:gd name="connsiteY20" fmla="*/ 2116168 h 5316568"/>
                  <a:gd name="connsiteX21" fmla="*/ 5752527 w 8126844"/>
                  <a:gd name="connsiteY21" fmla="*/ 1806885 h 5316568"/>
                  <a:gd name="connsiteX22" fmla="*/ 5362563 w 8126844"/>
                  <a:gd name="connsiteY22" fmla="*/ 1954803 h 5316568"/>
                  <a:gd name="connsiteX23" fmla="*/ 4663316 w 8126844"/>
                  <a:gd name="connsiteY23" fmla="*/ 2237191 h 5316568"/>
                  <a:gd name="connsiteX24" fmla="*/ 4649868 w 8126844"/>
                  <a:gd name="connsiteY24" fmla="*/ 2412003 h 5316568"/>
                  <a:gd name="connsiteX25" fmla="*/ 4703657 w 8126844"/>
                  <a:gd name="connsiteY25" fmla="*/ 2519580 h 5316568"/>
                  <a:gd name="connsiteX26" fmla="*/ 5066727 w 8126844"/>
                  <a:gd name="connsiteY26" fmla="*/ 2385109 h 5316568"/>
                  <a:gd name="connsiteX27" fmla="*/ 5322221 w 8126844"/>
                  <a:gd name="connsiteY27" fmla="*/ 2331321 h 5316568"/>
                  <a:gd name="connsiteX28" fmla="*/ 5349116 w 8126844"/>
                  <a:gd name="connsiteY28" fmla="*/ 2465791 h 5316568"/>
                  <a:gd name="connsiteX29" fmla="*/ 4784339 w 8126844"/>
                  <a:gd name="connsiteY29" fmla="*/ 2680944 h 5316568"/>
                  <a:gd name="connsiteX30" fmla="*/ 4098539 w 8126844"/>
                  <a:gd name="connsiteY30" fmla="*/ 2815415 h 5316568"/>
                  <a:gd name="connsiteX31" fmla="*/ 2740386 w 8126844"/>
                  <a:gd name="connsiteY31" fmla="*/ 2680944 h 5316568"/>
                  <a:gd name="connsiteX32" fmla="*/ 2202504 w 8126844"/>
                  <a:gd name="connsiteY32" fmla="*/ 2479238 h 5316568"/>
                  <a:gd name="connsiteX33" fmla="*/ 2027692 w 8126844"/>
                  <a:gd name="connsiteY33" fmla="*/ 2425450 h 5316568"/>
                  <a:gd name="connsiteX34" fmla="*/ 1960457 w 8126844"/>
                  <a:gd name="connsiteY34" fmla="*/ 2573368 h 5316568"/>
                  <a:gd name="connsiteX35" fmla="*/ 2390763 w 8126844"/>
                  <a:gd name="connsiteY35" fmla="*/ 2801968 h 5316568"/>
                  <a:gd name="connsiteX36" fmla="*/ 3372398 w 8126844"/>
                  <a:gd name="connsiteY36" fmla="*/ 3044015 h 5316568"/>
                  <a:gd name="connsiteX37" fmla="*/ 4125433 w 8126844"/>
                  <a:gd name="connsiteY37" fmla="*/ 3044015 h 5316568"/>
                  <a:gd name="connsiteX38" fmla="*/ 4757445 w 8126844"/>
                  <a:gd name="connsiteY38" fmla="*/ 3017121 h 5316568"/>
                  <a:gd name="connsiteX39" fmla="*/ 4918810 w 8126844"/>
                  <a:gd name="connsiteY39" fmla="*/ 3057462 h 5316568"/>
                  <a:gd name="connsiteX40" fmla="*/ 4811233 w 8126844"/>
                  <a:gd name="connsiteY40" fmla="*/ 3218827 h 5316568"/>
                  <a:gd name="connsiteX41" fmla="*/ 4286798 w 8126844"/>
                  <a:gd name="connsiteY41" fmla="*/ 3286062 h 5316568"/>
                  <a:gd name="connsiteX42" fmla="*/ 4219563 w 8126844"/>
                  <a:gd name="connsiteY42" fmla="*/ 3420532 h 5316568"/>
                  <a:gd name="connsiteX43" fmla="*/ 4555739 w 8126844"/>
                  <a:gd name="connsiteY43" fmla="*/ 3474321 h 5316568"/>
                  <a:gd name="connsiteX44" fmla="*/ 5241539 w 8126844"/>
                  <a:gd name="connsiteY44" fmla="*/ 3286062 h 5316568"/>
                  <a:gd name="connsiteX45" fmla="*/ 5523927 w 8126844"/>
                  <a:gd name="connsiteY45" fmla="*/ 3151591 h 5316568"/>
                  <a:gd name="connsiteX46" fmla="*/ 5618057 w 8126844"/>
                  <a:gd name="connsiteY46" fmla="*/ 3044015 h 5316568"/>
                  <a:gd name="connsiteX47" fmla="*/ 5402904 w 8126844"/>
                  <a:gd name="connsiteY47" fmla="*/ 3030568 h 5316568"/>
                  <a:gd name="connsiteX48" fmla="*/ 5214645 w 8126844"/>
                  <a:gd name="connsiteY48" fmla="*/ 2922991 h 5316568"/>
                  <a:gd name="connsiteX49" fmla="*/ 5241539 w 8126844"/>
                  <a:gd name="connsiteY49" fmla="*/ 2801968 h 5316568"/>
                  <a:gd name="connsiteX50" fmla="*/ 5537374 w 8126844"/>
                  <a:gd name="connsiteY50" fmla="*/ 2761627 h 5316568"/>
                  <a:gd name="connsiteX51" fmla="*/ 6196280 w 8126844"/>
                  <a:gd name="connsiteY51" fmla="*/ 2506132 h 5316568"/>
                  <a:gd name="connsiteX52" fmla="*/ 6747610 w 8126844"/>
                  <a:gd name="connsiteY52" fmla="*/ 2169956 h 5316568"/>
                  <a:gd name="connsiteX53" fmla="*/ 7218257 w 8126844"/>
                  <a:gd name="connsiteY53" fmla="*/ 1726203 h 5316568"/>
                  <a:gd name="connsiteX54" fmla="*/ 7433410 w 8126844"/>
                  <a:gd name="connsiteY54" fmla="*/ 1551391 h 5316568"/>
                  <a:gd name="connsiteX55" fmla="*/ 7567880 w 8126844"/>
                  <a:gd name="connsiteY55" fmla="*/ 1578285 h 5316568"/>
                  <a:gd name="connsiteX56" fmla="*/ 7514092 w 8126844"/>
                  <a:gd name="connsiteY56" fmla="*/ 1779991 h 5316568"/>
                  <a:gd name="connsiteX57" fmla="*/ 7097233 w 8126844"/>
                  <a:gd name="connsiteY57" fmla="*/ 2210297 h 5316568"/>
                  <a:gd name="connsiteX58" fmla="*/ 6451774 w 8126844"/>
                  <a:gd name="connsiteY58" fmla="*/ 2627156 h 5316568"/>
                  <a:gd name="connsiteX59" fmla="*/ 6088704 w 8126844"/>
                  <a:gd name="connsiteY59" fmla="*/ 2815415 h 5316568"/>
                  <a:gd name="connsiteX60" fmla="*/ 5981127 w 8126844"/>
                  <a:gd name="connsiteY60" fmla="*/ 2949885 h 5316568"/>
                  <a:gd name="connsiteX61" fmla="*/ 6021468 w 8126844"/>
                  <a:gd name="connsiteY61" fmla="*/ 3151591 h 5316568"/>
                  <a:gd name="connsiteX62" fmla="*/ 6115598 w 8126844"/>
                  <a:gd name="connsiteY62" fmla="*/ 3299509 h 5316568"/>
                  <a:gd name="connsiteX63" fmla="*/ 6734163 w 8126844"/>
                  <a:gd name="connsiteY63" fmla="*/ 3124697 h 5316568"/>
                  <a:gd name="connsiteX64" fmla="*/ 7419963 w 8126844"/>
                  <a:gd name="connsiteY64" fmla="*/ 2694391 h 5316568"/>
                  <a:gd name="connsiteX65" fmla="*/ 7850268 w 8126844"/>
                  <a:gd name="connsiteY65" fmla="*/ 2371662 h 5316568"/>
                  <a:gd name="connsiteX66" fmla="*/ 8065421 w 8126844"/>
                  <a:gd name="connsiteY66" fmla="*/ 2264085 h 5316568"/>
                  <a:gd name="connsiteX67" fmla="*/ 8105763 w 8126844"/>
                  <a:gd name="connsiteY67" fmla="*/ 2425450 h 5316568"/>
                  <a:gd name="connsiteX68" fmla="*/ 7769586 w 8126844"/>
                  <a:gd name="connsiteY68" fmla="*/ 2761627 h 5316568"/>
                  <a:gd name="connsiteX69" fmla="*/ 6707268 w 8126844"/>
                  <a:gd name="connsiteY69" fmla="*/ 3339850 h 5316568"/>
                  <a:gd name="connsiteX70" fmla="*/ 6129045 w 8126844"/>
                  <a:gd name="connsiteY70" fmla="*/ 3608791 h 5316568"/>
                  <a:gd name="connsiteX71" fmla="*/ 5833210 w 8126844"/>
                  <a:gd name="connsiteY71" fmla="*/ 3649132 h 5316568"/>
                  <a:gd name="connsiteX72" fmla="*/ 5712186 w 8126844"/>
                  <a:gd name="connsiteY72" fmla="*/ 3689474 h 5316568"/>
                  <a:gd name="connsiteX73" fmla="*/ 5658398 w 8126844"/>
                  <a:gd name="connsiteY73" fmla="*/ 3541556 h 5316568"/>
                  <a:gd name="connsiteX74" fmla="*/ 5779421 w 8126844"/>
                  <a:gd name="connsiteY74" fmla="*/ 3433980 h 5316568"/>
                  <a:gd name="connsiteX75" fmla="*/ 5779421 w 8126844"/>
                  <a:gd name="connsiteY75" fmla="*/ 3339850 h 5316568"/>
                  <a:gd name="connsiteX76" fmla="*/ 5497033 w 8126844"/>
                  <a:gd name="connsiteY76" fmla="*/ 3460874 h 5316568"/>
                  <a:gd name="connsiteX77" fmla="*/ 5039833 w 8126844"/>
                  <a:gd name="connsiteY77" fmla="*/ 3595344 h 5316568"/>
                  <a:gd name="connsiteX78" fmla="*/ 4865021 w 8126844"/>
                  <a:gd name="connsiteY78" fmla="*/ 3676027 h 5316568"/>
                  <a:gd name="connsiteX79" fmla="*/ 4905363 w 8126844"/>
                  <a:gd name="connsiteY79" fmla="*/ 3770156 h 5316568"/>
                  <a:gd name="connsiteX80" fmla="*/ 5160857 w 8126844"/>
                  <a:gd name="connsiteY80" fmla="*/ 3743262 h 5316568"/>
                  <a:gd name="connsiteX81" fmla="*/ 5187751 w 8126844"/>
                  <a:gd name="connsiteY81" fmla="*/ 3877732 h 5316568"/>
                  <a:gd name="connsiteX82" fmla="*/ 4878468 w 8126844"/>
                  <a:gd name="connsiteY82" fmla="*/ 3971862 h 5316568"/>
                  <a:gd name="connsiteX83" fmla="*/ 4891916 w 8126844"/>
                  <a:gd name="connsiteY83" fmla="*/ 4119780 h 5316568"/>
                  <a:gd name="connsiteX84" fmla="*/ 5376010 w 8126844"/>
                  <a:gd name="connsiteY84" fmla="*/ 4012203 h 5316568"/>
                  <a:gd name="connsiteX85" fmla="*/ 5967680 w 8126844"/>
                  <a:gd name="connsiteY85" fmla="*/ 3864285 h 5316568"/>
                  <a:gd name="connsiteX86" fmla="*/ 6344198 w 8126844"/>
                  <a:gd name="connsiteY86" fmla="*/ 3662580 h 5316568"/>
                  <a:gd name="connsiteX87" fmla="*/ 6478668 w 8126844"/>
                  <a:gd name="connsiteY87" fmla="*/ 3662580 h 5316568"/>
                  <a:gd name="connsiteX88" fmla="*/ 6478668 w 8126844"/>
                  <a:gd name="connsiteY88" fmla="*/ 3850838 h 5316568"/>
                  <a:gd name="connsiteX89" fmla="*/ 5900445 w 8126844"/>
                  <a:gd name="connsiteY89" fmla="*/ 4039097 h 5316568"/>
                  <a:gd name="connsiteX90" fmla="*/ 5053280 w 8126844"/>
                  <a:gd name="connsiteY90" fmla="*/ 4281144 h 5316568"/>
                  <a:gd name="connsiteX91" fmla="*/ 4703657 w 8126844"/>
                  <a:gd name="connsiteY91" fmla="*/ 4375274 h 5316568"/>
                  <a:gd name="connsiteX92" fmla="*/ 4313692 w 8126844"/>
                  <a:gd name="connsiteY92" fmla="*/ 4442509 h 5316568"/>
                  <a:gd name="connsiteX93" fmla="*/ 4004410 w 8126844"/>
                  <a:gd name="connsiteY93" fmla="*/ 4482850 h 5316568"/>
                  <a:gd name="connsiteX94" fmla="*/ 3869939 w 8126844"/>
                  <a:gd name="connsiteY94" fmla="*/ 4361827 h 5316568"/>
                  <a:gd name="connsiteX95" fmla="*/ 3950621 w 8126844"/>
                  <a:gd name="connsiteY95" fmla="*/ 4254250 h 5316568"/>
                  <a:gd name="connsiteX96" fmla="*/ 4367480 w 8126844"/>
                  <a:gd name="connsiteY96" fmla="*/ 4173568 h 5316568"/>
                  <a:gd name="connsiteX97" fmla="*/ 4542292 w 8126844"/>
                  <a:gd name="connsiteY97" fmla="*/ 4106332 h 5316568"/>
                  <a:gd name="connsiteX98" fmla="*/ 4542292 w 8126844"/>
                  <a:gd name="connsiteY98" fmla="*/ 3971862 h 5316568"/>
                  <a:gd name="connsiteX99" fmla="*/ 4206116 w 8126844"/>
                  <a:gd name="connsiteY99" fmla="*/ 3971862 h 5316568"/>
                  <a:gd name="connsiteX100" fmla="*/ 3520316 w 8126844"/>
                  <a:gd name="connsiteY100" fmla="*/ 4052544 h 5316568"/>
                  <a:gd name="connsiteX101" fmla="*/ 3157245 w 8126844"/>
                  <a:gd name="connsiteY101" fmla="*/ 4079438 h 5316568"/>
                  <a:gd name="connsiteX102" fmla="*/ 3076563 w 8126844"/>
                  <a:gd name="connsiteY102" fmla="*/ 4200462 h 5316568"/>
                  <a:gd name="connsiteX103" fmla="*/ 3224480 w 8126844"/>
                  <a:gd name="connsiteY103" fmla="*/ 4267697 h 5316568"/>
                  <a:gd name="connsiteX104" fmla="*/ 3453080 w 8126844"/>
                  <a:gd name="connsiteY104" fmla="*/ 4294591 h 5316568"/>
                  <a:gd name="connsiteX105" fmla="*/ 3412739 w 8126844"/>
                  <a:gd name="connsiteY105" fmla="*/ 4402168 h 5316568"/>
                  <a:gd name="connsiteX106" fmla="*/ 2968986 w 8126844"/>
                  <a:gd name="connsiteY106" fmla="*/ 4455956 h 5316568"/>
                  <a:gd name="connsiteX107" fmla="*/ 2767280 w 8126844"/>
                  <a:gd name="connsiteY107" fmla="*/ 4469403 h 5316568"/>
                  <a:gd name="connsiteX108" fmla="*/ 2673151 w 8126844"/>
                  <a:gd name="connsiteY108" fmla="*/ 4671109 h 5316568"/>
                  <a:gd name="connsiteX109" fmla="*/ 2767280 w 8126844"/>
                  <a:gd name="connsiteY109" fmla="*/ 5034180 h 5316568"/>
                  <a:gd name="connsiteX110" fmla="*/ 2700045 w 8126844"/>
                  <a:gd name="connsiteY110" fmla="*/ 5235885 h 5316568"/>
                  <a:gd name="connsiteX111" fmla="*/ 2498339 w 8126844"/>
                  <a:gd name="connsiteY111" fmla="*/ 5316568 h 5316568"/>
                  <a:gd name="connsiteX112" fmla="*/ 2256292 w 8126844"/>
                  <a:gd name="connsiteY112" fmla="*/ 5235885 h 5316568"/>
                  <a:gd name="connsiteX113" fmla="*/ 2175610 w 8126844"/>
                  <a:gd name="connsiteY113" fmla="*/ 4980391 h 5316568"/>
                  <a:gd name="connsiteX114" fmla="*/ 2269739 w 8126844"/>
                  <a:gd name="connsiteY114" fmla="*/ 4751791 h 5316568"/>
                  <a:gd name="connsiteX115" fmla="*/ 2404210 w 8126844"/>
                  <a:gd name="connsiteY115" fmla="*/ 4590427 h 5316568"/>
                  <a:gd name="connsiteX116" fmla="*/ 2390763 w 8126844"/>
                  <a:gd name="connsiteY116" fmla="*/ 4442509 h 5316568"/>
                  <a:gd name="connsiteX117" fmla="*/ 2014245 w 8126844"/>
                  <a:gd name="connsiteY117" fmla="*/ 4308038 h 5316568"/>
                  <a:gd name="connsiteX118" fmla="*/ 2068033 w 8126844"/>
                  <a:gd name="connsiteY118" fmla="*/ 4200462 h 5316568"/>
                  <a:gd name="connsiteX119" fmla="*/ 2390763 w 8126844"/>
                  <a:gd name="connsiteY119" fmla="*/ 4200462 h 5316568"/>
                  <a:gd name="connsiteX120" fmla="*/ 2807621 w 8126844"/>
                  <a:gd name="connsiteY120" fmla="*/ 4200462 h 5316568"/>
                  <a:gd name="connsiteX121" fmla="*/ 2834516 w 8126844"/>
                  <a:gd name="connsiteY121" fmla="*/ 4065991 h 5316568"/>
                  <a:gd name="connsiteX122" fmla="*/ 2686598 w 8126844"/>
                  <a:gd name="connsiteY122" fmla="*/ 4012203 h 5316568"/>
                  <a:gd name="connsiteX123" fmla="*/ 2780727 w 8126844"/>
                  <a:gd name="connsiteY123" fmla="*/ 3864285 h 5316568"/>
                  <a:gd name="connsiteX124" fmla="*/ 3211033 w 8126844"/>
                  <a:gd name="connsiteY124" fmla="*/ 3904627 h 5316568"/>
                  <a:gd name="connsiteX125" fmla="*/ 3775810 w 8126844"/>
                  <a:gd name="connsiteY125" fmla="*/ 3877732 h 5316568"/>
                  <a:gd name="connsiteX126" fmla="*/ 4380927 w 8126844"/>
                  <a:gd name="connsiteY126" fmla="*/ 3783603 h 5316568"/>
                  <a:gd name="connsiteX127" fmla="*/ 4622974 w 8126844"/>
                  <a:gd name="connsiteY127" fmla="*/ 3729815 h 5316568"/>
                  <a:gd name="connsiteX128" fmla="*/ 4555739 w 8126844"/>
                  <a:gd name="connsiteY128" fmla="*/ 3635685 h 5316568"/>
                  <a:gd name="connsiteX129" fmla="*/ 4031304 w 8126844"/>
                  <a:gd name="connsiteY129" fmla="*/ 3676027 h 5316568"/>
                  <a:gd name="connsiteX130" fmla="*/ 3600998 w 8126844"/>
                  <a:gd name="connsiteY130" fmla="*/ 3689474 h 5316568"/>
                  <a:gd name="connsiteX131" fmla="*/ 3278268 w 8126844"/>
                  <a:gd name="connsiteY131" fmla="*/ 3649132 h 5316568"/>
                  <a:gd name="connsiteX132" fmla="*/ 3237927 w 8126844"/>
                  <a:gd name="connsiteY132" fmla="*/ 3581897 h 5316568"/>
                  <a:gd name="connsiteX133" fmla="*/ 3291716 w 8126844"/>
                  <a:gd name="connsiteY133" fmla="*/ 3447427 h 5316568"/>
                  <a:gd name="connsiteX134" fmla="*/ 3587551 w 8126844"/>
                  <a:gd name="connsiteY134" fmla="*/ 3474321 h 5316568"/>
                  <a:gd name="connsiteX135" fmla="*/ 3883386 w 8126844"/>
                  <a:gd name="connsiteY135" fmla="*/ 3474321 h 5316568"/>
                  <a:gd name="connsiteX136" fmla="*/ 3964068 w 8126844"/>
                  <a:gd name="connsiteY136" fmla="*/ 3407085 h 5316568"/>
                  <a:gd name="connsiteX137" fmla="*/ 3883386 w 8126844"/>
                  <a:gd name="connsiteY137" fmla="*/ 3286062 h 5316568"/>
                  <a:gd name="connsiteX138" fmla="*/ 3412739 w 8126844"/>
                  <a:gd name="connsiteY138" fmla="*/ 3259168 h 5316568"/>
                  <a:gd name="connsiteX139" fmla="*/ 3049668 w 8126844"/>
                  <a:gd name="connsiteY139" fmla="*/ 3205380 h 5316568"/>
                  <a:gd name="connsiteX140" fmla="*/ 2740386 w 8126844"/>
                  <a:gd name="connsiteY140" fmla="*/ 3138144 h 5316568"/>
                  <a:gd name="connsiteX141" fmla="*/ 2457998 w 8126844"/>
                  <a:gd name="connsiteY141" fmla="*/ 3057462 h 5316568"/>
                  <a:gd name="connsiteX142" fmla="*/ 2242845 w 8126844"/>
                  <a:gd name="connsiteY142" fmla="*/ 3003674 h 5316568"/>
                  <a:gd name="connsiteX143" fmla="*/ 2162163 w 8126844"/>
                  <a:gd name="connsiteY143" fmla="*/ 3165038 h 5316568"/>
                  <a:gd name="connsiteX144" fmla="*/ 2336974 w 8126844"/>
                  <a:gd name="connsiteY144" fmla="*/ 3339850 h 5316568"/>
                  <a:gd name="connsiteX145" fmla="*/ 2713492 w 8126844"/>
                  <a:gd name="connsiteY145" fmla="*/ 3393638 h 5316568"/>
                  <a:gd name="connsiteX146" fmla="*/ 2874857 w 8126844"/>
                  <a:gd name="connsiteY146" fmla="*/ 3447427 h 5316568"/>
                  <a:gd name="connsiteX147" fmla="*/ 2874857 w 8126844"/>
                  <a:gd name="connsiteY147" fmla="*/ 3595344 h 5316568"/>
                  <a:gd name="connsiteX148" fmla="*/ 2605916 w 8126844"/>
                  <a:gd name="connsiteY148" fmla="*/ 3568450 h 5316568"/>
                  <a:gd name="connsiteX149" fmla="*/ 2000798 w 8126844"/>
                  <a:gd name="connsiteY149" fmla="*/ 3447427 h 5316568"/>
                  <a:gd name="connsiteX150" fmla="*/ 1583939 w 8126844"/>
                  <a:gd name="connsiteY150" fmla="*/ 3299509 h 5316568"/>
                  <a:gd name="connsiteX151" fmla="*/ 1409127 w 8126844"/>
                  <a:gd name="connsiteY151" fmla="*/ 3312956 h 5316568"/>
                  <a:gd name="connsiteX152" fmla="*/ 1368786 w 8126844"/>
                  <a:gd name="connsiteY152" fmla="*/ 3487768 h 5316568"/>
                  <a:gd name="connsiteX153" fmla="*/ 1799092 w 8126844"/>
                  <a:gd name="connsiteY153" fmla="*/ 3622238 h 5316568"/>
                  <a:gd name="connsiteX154" fmla="*/ 2256292 w 8126844"/>
                  <a:gd name="connsiteY154" fmla="*/ 3783603 h 5316568"/>
                  <a:gd name="connsiteX155" fmla="*/ 2390763 w 8126844"/>
                  <a:gd name="connsiteY155" fmla="*/ 3891180 h 5316568"/>
                  <a:gd name="connsiteX156" fmla="*/ 2094927 w 8126844"/>
                  <a:gd name="connsiteY156" fmla="*/ 3958415 h 5316568"/>
                  <a:gd name="connsiteX157" fmla="*/ 1557045 w 8126844"/>
                  <a:gd name="connsiteY157" fmla="*/ 3783603 h 5316568"/>
                  <a:gd name="connsiteX158" fmla="*/ 965374 w 8126844"/>
                  <a:gd name="connsiteY158" fmla="*/ 3555003 h 5316568"/>
                  <a:gd name="connsiteX159" fmla="*/ 481280 w 8126844"/>
                  <a:gd name="connsiteY159" fmla="*/ 3339850 h 5316568"/>
                  <a:gd name="connsiteX160" fmla="*/ 198892 w 8126844"/>
                  <a:gd name="connsiteY160" fmla="*/ 3232274 h 5316568"/>
                  <a:gd name="connsiteX161" fmla="*/ 131657 w 8126844"/>
                  <a:gd name="connsiteY161" fmla="*/ 3138144 h 5316568"/>
                  <a:gd name="connsiteX162" fmla="*/ 279574 w 8126844"/>
                  <a:gd name="connsiteY162" fmla="*/ 3044015 h 5316568"/>
                  <a:gd name="connsiteX163" fmla="*/ 642645 w 8126844"/>
                  <a:gd name="connsiteY163" fmla="*/ 3218827 h 5316568"/>
                  <a:gd name="connsiteX164" fmla="*/ 1113292 w 8126844"/>
                  <a:gd name="connsiteY164" fmla="*/ 3366744 h 5316568"/>
                  <a:gd name="connsiteX165" fmla="*/ 1153633 w 8126844"/>
                  <a:gd name="connsiteY165" fmla="*/ 3191932 h 5316568"/>
                  <a:gd name="connsiteX166" fmla="*/ 1032610 w 8126844"/>
                  <a:gd name="connsiteY166" fmla="*/ 3030568 h 5316568"/>
                  <a:gd name="connsiteX167" fmla="*/ 535068 w 8126844"/>
                  <a:gd name="connsiteY167" fmla="*/ 2882650 h 5316568"/>
                  <a:gd name="connsiteX168" fmla="*/ 198892 w 8126844"/>
                  <a:gd name="connsiteY168" fmla="*/ 2640603 h 5316568"/>
                  <a:gd name="connsiteX169" fmla="*/ 10633 w 8126844"/>
                  <a:gd name="connsiteY169" fmla="*/ 2479238 h 5316568"/>
                  <a:gd name="connsiteX170" fmla="*/ 50974 w 8126844"/>
                  <a:gd name="connsiteY170" fmla="*/ 2344768 h 5316568"/>
                  <a:gd name="connsiteX171" fmla="*/ 279574 w 8126844"/>
                  <a:gd name="connsiteY171" fmla="*/ 2425450 h 5316568"/>
                  <a:gd name="connsiteX172" fmla="*/ 1019163 w 8126844"/>
                  <a:gd name="connsiteY172" fmla="*/ 2828862 h 5316568"/>
                  <a:gd name="connsiteX173" fmla="*/ 1462916 w 8126844"/>
                  <a:gd name="connsiteY173" fmla="*/ 3070909 h 5316568"/>
                  <a:gd name="connsiteX174" fmla="*/ 1799092 w 8126844"/>
                  <a:gd name="connsiteY174" fmla="*/ 3165038 h 5316568"/>
                  <a:gd name="connsiteX175" fmla="*/ 1973904 w 8126844"/>
                  <a:gd name="connsiteY175" fmla="*/ 3097803 h 5316568"/>
                  <a:gd name="connsiteX176" fmla="*/ 1960457 w 8126844"/>
                  <a:gd name="connsiteY176" fmla="*/ 2855756 h 5316568"/>
                  <a:gd name="connsiteX177" fmla="*/ 1624280 w 8126844"/>
                  <a:gd name="connsiteY177" fmla="*/ 2748180 h 5316568"/>
                  <a:gd name="connsiteX178" fmla="*/ 1288104 w 8126844"/>
                  <a:gd name="connsiteY178" fmla="*/ 2600262 h 5316568"/>
                  <a:gd name="connsiteX179" fmla="*/ 1261210 w 8126844"/>
                  <a:gd name="connsiteY179" fmla="*/ 2465791 h 5316568"/>
                  <a:gd name="connsiteX180" fmla="*/ 1462916 w 8126844"/>
                  <a:gd name="connsiteY180" fmla="*/ 2465791 h 5316568"/>
                  <a:gd name="connsiteX181" fmla="*/ 1691516 w 8126844"/>
                  <a:gd name="connsiteY181" fmla="*/ 2546474 h 5316568"/>
                  <a:gd name="connsiteX182" fmla="*/ 1758751 w 8126844"/>
                  <a:gd name="connsiteY182" fmla="*/ 2331321 h 5316568"/>
                  <a:gd name="connsiteX183" fmla="*/ 1597386 w 8126844"/>
                  <a:gd name="connsiteY183" fmla="*/ 2156509 h 5316568"/>
                  <a:gd name="connsiteX184" fmla="*/ 1153633 w 8126844"/>
                  <a:gd name="connsiteY184" fmla="*/ 1968250 h 5316568"/>
                  <a:gd name="connsiteX185" fmla="*/ 871245 w 8126844"/>
                  <a:gd name="connsiteY185" fmla="*/ 1779991 h 5316568"/>
                  <a:gd name="connsiteX186" fmla="*/ 750221 w 8126844"/>
                  <a:gd name="connsiteY186" fmla="*/ 1645521 h 5316568"/>
                  <a:gd name="connsiteX187" fmla="*/ 844351 w 8126844"/>
                  <a:gd name="connsiteY187" fmla="*/ 1524497 h 5316568"/>
                  <a:gd name="connsiteX188" fmla="*/ 1328445 w 8126844"/>
                  <a:gd name="connsiteY188" fmla="*/ 1739650 h 5316568"/>
                  <a:gd name="connsiteX189" fmla="*/ 1606671 w 8126844"/>
                  <a:gd name="connsiteY189" fmla="*/ 1886069 h 5316568"/>
                  <a:gd name="connsiteX190" fmla="*/ 1720260 w 8126844"/>
                  <a:gd name="connsiteY190" fmla="*/ 1607230 h 5316568"/>
                  <a:gd name="connsiteX191" fmla="*/ 1772079 w 8126844"/>
                  <a:gd name="connsiteY191" fmla="*/ 1423805 h 5316568"/>
                  <a:gd name="connsiteX192" fmla="*/ 1693720 w 8126844"/>
                  <a:gd name="connsiteY192" fmla="*/ 1251776 h 5316568"/>
                  <a:gd name="connsiteX193" fmla="*/ 2176456 w 8126844"/>
                  <a:gd name="connsiteY193" fmla="*/ 1564624 h 5316568"/>
                  <a:gd name="connsiteX194" fmla="*/ 1984049 w 8126844"/>
                  <a:gd name="connsiteY194" fmla="*/ 1542216 h 5316568"/>
                  <a:gd name="connsiteX195" fmla="*/ 1894130 w 8126844"/>
                  <a:gd name="connsiteY195" fmla="*/ 1679934 h 5316568"/>
                  <a:gd name="connsiteX196" fmla="*/ 1879774 w 8126844"/>
                  <a:gd name="connsiteY196" fmla="*/ 2022038 h 5316568"/>
                  <a:gd name="connsiteX197" fmla="*/ 2390763 w 8126844"/>
                  <a:gd name="connsiteY197" fmla="*/ 2250638 h 5316568"/>
                  <a:gd name="connsiteX198" fmla="*/ 3157245 w 8126844"/>
                  <a:gd name="connsiteY198" fmla="*/ 2465791 h 5316568"/>
                  <a:gd name="connsiteX199" fmla="*/ 3708574 w 8126844"/>
                  <a:gd name="connsiteY199" fmla="*/ 2600262 h 5316568"/>
                  <a:gd name="connsiteX200" fmla="*/ 4165774 w 8126844"/>
                  <a:gd name="connsiteY200" fmla="*/ 2573368 h 5316568"/>
                  <a:gd name="connsiteX201" fmla="*/ 4394374 w 8126844"/>
                  <a:gd name="connsiteY201" fmla="*/ 2546474 h 5316568"/>
                  <a:gd name="connsiteX202" fmla="*/ 4407821 w 8126844"/>
                  <a:gd name="connsiteY202" fmla="*/ 2358215 h 5316568"/>
                  <a:gd name="connsiteX203" fmla="*/ 4192668 w 8126844"/>
                  <a:gd name="connsiteY203" fmla="*/ 2317874 h 5316568"/>
                  <a:gd name="connsiteX204" fmla="*/ 4031304 w 8126844"/>
                  <a:gd name="connsiteY204" fmla="*/ 2358215 h 5316568"/>
                  <a:gd name="connsiteX205" fmla="*/ 4031304 w 8126844"/>
                  <a:gd name="connsiteY205" fmla="*/ 2183403 h 5316568"/>
                  <a:gd name="connsiteX206" fmla="*/ 4448163 w 8126844"/>
                  <a:gd name="connsiteY206" fmla="*/ 2062380 h 5316568"/>
                  <a:gd name="connsiteX207" fmla="*/ 4703657 w 8126844"/>
                  <a:gd name="connsiteY207" fmla="*/ 1954803 h 5316568"/>
                  <a:gd name="connsiteX208" fmla="*/ 4719129 w 8126844"/>
                  <a:gd name="connsiteY208" fmla="*/ 1738139 h 5316568"/>
                  <a:gd name="connsiteX209" fmla="*/ 4519556 w 8126844"/>
                  <a:gd name="connsiteY209" fmla="*/ 1743091 h 5316568"/>
                  <a:gd name="connsiteX0" fmla="*/ 5076343 w 8126844"/>
                  <a:gd name="connsiteY0" fmla="*/ 1917812 h 5701145"/>
                  <a:gd name="connsiteX1" fmla="*/ 4866197 w 8126844"/>
                  <a:gd name="connsiteY1" fmla="*/ 2036652 h 5701145"/>
                  <a:gd name="connsiteX2" fmla="*/ 4959151 w 8126844"/>
                  <a:gd name="connsiteY2" fmla="*/ 2245251 h 5701145"/>
                  <a:gd name="connsiteX3" fmla="*/ 5402904 w 8126844"/>
                  <a:gd name="connsiteY3" fmla="*/ 2083886 h 5701145"/>
                  <a:gd name="connsiteX4" fmla="*/ 6478668 w 8126844"/>
                  <a:gd name="connsiteY4" fmla="*/ 1371192 h 5701145"/>
                  <a:gd name="connsiteX5" fmla="*/ 6767262 w 8126844"/>
                  <a:gd name="connsiteY5" fmla="*/ 22080 h 5701145"/>
                  <a:gd name="connsiteX6" fmla="*/ 7177916 w 8126844"/>
                  <a:gd name="connsiteY6" fmla="*/ 524027 h 5701145"/>
                  <a:gd name="connsiteX7" fmla="*/ 7352727 w 8126844"/>
                  <a:gd name="connsiteY7" fmla="*/ 403004 h 5701145"/>
                  <a:gd name="connsiteX8" fmla="*/ 7460304 w 8126844"/>
                  <a:gd name="connsiteY8" fmla="*/ 712286 h 5701145"/>
                  <a:gd name="connsiteX9" fmla="*/ 7137574 w 8126844"/>
                  <a:gd name="connsiteY9" fmla="*/ 1142592 h 5701145"/>
                  <a:gd name="connsiteX10" fmla="*/ 7056892 w 8126844"/>
                  <a:gd name="connsiteY10" fmla="*/ 1317404 h 5701145"/>
                  <a:gd name="connsiteX11" fmla="*/ 7177916 w 8126844"/>
                  <a:gd name="connsiteY11" fmla="*/ 1424980 h 5701145"/>
                  <a:gd name="connsiteX12" fmla="*/ 7406516 w 8126844"/>
                  <a:gd name="connsiteY12" fmla="*/ 1196380 h 5701145"/>
                  <a:gd name="connsiteX13" fmla="*/ 7540986 w 8126844"/>
                  <a:gd name="connsiteY13" fmla="*/ 1196380 h 5701145"/>
                  <a:gd name="connsiteX14" fmla="*/ 7554433 w 8126844"/>
                  <a:gd name="connsiteY14" fmla="*/ 1424980 h 5701145"/>
                  <a:gd name="connsiteX15" fmla="*/ 6976210 w 8126844"/>
                  <a:gd name="connsiteY15" fmla="*/ 2016651 h 5701145"/>
                  <a:gd name="connsiteX16" fmla="*/ 6276963 w 8126844"/>
                  <a:gd name="connsiteY16" fmla="*/ 2567980 h 5701145"/>
                  <a:gd name="connsiteX17" fmla="*/ 5860104 w 8126844"/>
                  <a:gd name="connsiteY17" fmla="*/ 2769686 h 5701145"/>
                  <a:gd name="connsiteX18" fmla="*/ 5658398 w 8126844"/>
                  <a:gd name="connsiteY18" fmla="*/ 2836921 h 5701145"/>
                  <a:gd name="connsiteX19" fmla="*/ 5550821 w 8126844"/>
                  <a:gd name="connsiteY19" fmla="*/ 2756239 h 5701145"/>
                  <a:gd name="connsiteX20" fmla="*/ 5644951 w 8126844"/>
                  <a:gd name="connsiteY20" fmla="*/ 2554533 h 5701145"/>
                  <a:gd name="connsiteX21" fmla="*/ 5913892 w 8126844"/>
                  <a:gd name="connsiteY21" fmla="*/ 2500745 h 5701145"/>
                  <a:gd name="connsiteX22" fmla="*/ 5752527 w 8126844"/>
                  <a:gd name="connsiteY22" fmla="*/ 2191462 h 5701145"/>
                  <a:gd name="connsiteX23" fmla="*/ 5362563 w 8126844"/>
                  <a:gd name="connsiteY23" fmla="*/ 2339380 h 5701145"/>
                  <a:gd name="connsiteX24" fmla="*/ 4663316 w 8126844"/>
                  <a:gd name="connsiteY24" fmla="*/ 2621768 h 5701145"/>
                  <a:gd name="connsiteX25" fmla="*/ 4649868 w 8126844"/>
                  <a:gd name="connsiteY25" fmla="*/ 2796580 h 5701145"/>
                  <a:gd name="connsiteX26" fmla="*/ 4703657 w 8126844"/>
                  <a:gd name="connsiteY26" fmla="*/ 2904157 h 5701145"/>
                  <a:gd name="connsiteX27" fmla="*/ 5066727 w 8126844"/>
                  <a:gd name="connsiteY27" fmla="*/ 2769686 h 5701145"/>
                  <a:gd name="connsiteX28" fmla="*/ 5322221 w 8126844"/>
                  <a:gd name="connsiteY28" fmla="*/ 2715898 h 5701145"/>
                  <a:gd name="connsiteX29" fmla="*/ 5349116 w 8126844"/>
                  <a:gd name="connsiteY29" fmla="*/ 2850368 h 5701145"/>
                  <a:gd name="connsiteX30" fmla="*/ 4784339 w 8126844"/>
                  <a:gd name="connsiteY30" fmla="*/ 3065521 h 5701145"/>
                  <a:gd name="connsiteX31" fmla="*/ 4098539 w 8126844"/>
                  <a:gd name="connsiteY31" fmla="*/ 3199992 h 5701145"/>
                  <a:gd name="connsiteX32" fmla="*/ 2740386 w 8126844"/>
                  <a:gd name="connsiteY32" fmla="*/ 3065521 h 5701145"/>
                  <a:gd name="connsiteX33" fmla="*/ 2202504 w 8126844"/>
                  <a:gd name="connsiteY33" fmla="*/ 2863815 h 5701145"/>
                  <a:gd name="connsiteX34" fmla="*/ 2027692 w 8126844"/>
                  <a:gd name="connsiteY34" fmla="*/ 2810027 h 5701145"/>
                  <a:gd name="connsiteX35" fmla="*/ 1960457 w 8126844"/>
                  <a:gd name="connsiteY35" fmla="*/ 2957945 h 5701145"/>
                  <a:gd name="connsiteX36" fmla="*/ 2390763 w 8126844"/>
                  <a:gd name="connsiteY36" fmla="*/ 3186545 h 5701145"/>
                  <a:gd name="connsiteX37" fmla="*/ 3372398 w 8126844"/>
                  <a:gd name="connsiteY37" fmla="*/ 3428592 h 5701145"/>
                  <a:gd name="connsiteX38" fmla="*/ 4125433 w 8126844"/>
                  <a:gd name="connsiteY38" fmla="*/ 3428592 h 5701145"/>
                  <a:gd name="connsiteX39" fmla="*/ 4757445 w 8126844"/>
                  <a:gd name="connsiteY39" fmla="*/ 3401698 h 5701145"/>
                  <a:gd name="connsiteX40" fmla="*/ 4918810 w 8126844"/>
                  <a:gd name="connsiteY40" fmla="*/ 3442039 h 5701145"/>
                  <a:gd name="connsiteX41" fmla="*/ 4811233 w 8126844"/>
                  <a:gd name="connsiteY41" fmla="*/ 3603404 h 5701145"/>
                  <a:gd name="connsiteX42" fmla="*/ 4286798 w 8126844"/>
                  <a:gd name="connsiteY42" fmla="*/ 3670639 h 5701145"/>
                  <a:gd name="connsiteX43" fmla="*/ 4219563 w 8126844"/>
                  <a:gd name="connsiteY43" fmla="*/ 3805109 h 5701145"/>
                  <a:gd name="connsiteX44" fmla="*/ 4555739 w 8126844"/>
                  <a:gd name="connsiteY44" fmla="*/ 3858898 h 5701145"/>
                  <a:gd name="connsiteX45" fmla="*/ 5241539 w 8126844"/>
                  <a:gd name="connsiteY45" fmla="*/ 3670639 h 5701145"/>
                  <a:gd name="connsiteX46" fmla="*/ 5523927 w 8126844"/>
                  <a:gd name="connsiteY46" fmla="*/ 3536168 h 5701145"/>
                  <a:gd name="connsiteX47" fmla="*/ 5618057 w 8126844"/>
                  <a:gd name="connsiteY47" fmla="*/ 3428592 h 5701145"/>
                  <a:gd name="connsiteX48" fmla="*/ 5402904 w 8126844"/>
                  <a:gd name="connsiteY48" fmla="*/ 3415145 h 5701145"/>
                  <a:gd name="connsiteX49" fmla="*/ 5214645 w 8126844"/>
                  <a:gd name="connsiteY49" fmla="*/ 3307568 h 5701145"/>
                  <a:gd name="connsiteX50" fmla="*/ 5241539 w 8126844"/>
                  <a:gd name="connsiteY50" fmla="*/ 3186545 h 5701145"/>
                  <a:gd name="connsiteX51" fmla="*/ 5537374 w 8126844"/>
                  <a:gd name="connsiteY51" fmla="*/ 3146204 h 5701145"/>
                  <a:gd name="connsiteX52" fmla="*/ 6196280 w 8126844"/>
                  <a:gd name="connsiteY52" fmla="*/ 2890709 h 5701145"/>
                  <a:gd name="connsiteX53" fmla="*/ 6747610 w 8126844"/>
                  <a:gd name="connsiteY53" fmla="*/ 2554533 h 5701145"/>
                  <a:gd name="connsiteX54" fmla="*/ 7218257 w 8126844"/>
                  <a:gd name="connsiteY54" fmla="*/ 2110780 h 5701145"/>
                  <a:gd name="connsiteX55" fmla="*/ 7433410 w 8126844"/>
                  <a:gd name="connsiteY55" fmla="*/ 1935968 h 5701145"/>
                  <a:gd name="connsiteX56" fmla="*/ 7567880 w 8126844"/>
                  <a:gd name="connsiteY56" fmla="*/ 1962862 h 5701145"/>
                  <a:gd name="connsiteX57" fmla="*/ 7514092 w 8126844"/>
                  <a:gd name="connsiteY57" fmla="*/ 2164568 h 5701145"/>
                  <a:gd name="connsiteX58" fmla="*/ 7097233 w 8126844"/>
                  <a:gd name="connsiteY58" fmla="*/ 2594874 h 5701145"/>
                  <a:gd name="connsiteX59" fmla="*/ 6451774 w 8126844"/>
                  <a:gd name="connsiteY59" fmla="*/ 3011733 h 5701145"/>
                  <a:gd name="connsiteX60" fmla="*/ 6088704 w 8126844"/>
                  <a:gd name="connsiteY60" fmla="*/ 3199992 h 5701145"/>
                  <a:gd name="connsiteX61" fmla="*/ 5981127 w 8126844"/>
                  <a:gd name="connsiteY61" fmla="*/ 3334462 h 5701145"/>
                  <a:gd name="connsiteX62" fmla="*/ 6021468 w 8126844"/>
                  <a:gd name="connsiteY62" fmla="*/ 3536168 h 5701145"/>
                  <a:gd name="connsiteX63" fmla="*/ 6115598 w 8126844"/>
                  <a:gd name="connsiteY63" fmla="*/ 3684086 h 5701145"/>
                  <a:gd name="connsiteX64" fmla="*/ 6734163 w 8126844"/>
                  <a:gd name="connsiteY64" fmla="*/ 3509274 h 5701145"/>
                  <a:gd name="connsiteX65" fmla="*/ 7419963 w 8126844"/>
                  <a:gd name="connsiteY65" fmla="*/ 3078968 h 5701145"/>
                  <a:gd name="connsiteX66" fmla="*/ 7850268 w 8126844"/>
                  <a:gd name="connsiteY66" fmla="*/ 2756239 h 5701145"/>
                  <a:gd name="connsiteX67" fmla="*/ 8065421 w 8126844"/>
                  <a:gd name="connsiteY67" fmla="*/ 2648662 h 5701145"/>
                  <a:gd name="connsiteX68" fmla="*/ 8105763 w 8126844"/>
                  <a:gd name="connsiteY68" fmla="*/ 2810027 h 5701145"/>
                  <a:gd name="connsiteX69" fmla="*/ 7769586 w 8126844"/>
                  <a:gd name="connsiteY69" fmla="*/ 3146204 h 5701145"/>
                  <a:gd name="connsiteX70" fmla="*/ 6707268 w 8126844"/>
                  <a:gd name="connsiteY70" fmla="*/ 3724427 h 5701145"/>
                  <a:gd name="connsiteX71" fmla="*/ 6129045 w 8126844"/>
                  <a:gd name="connsiteY71" fmla="*/ 3993368 h 5701145"/>
                  <a:gd name="connsiteX72" fmla="*/ 5833210 w 8126844"/>
                  <a:gd name="connsiteY72" fmla="*/ 4033709 h 5701145"/>
                  <a:gd name="connsiteX73" fmla="*/ 5712186 w 8126844"/>
                  <a:gd name="connsiteY73" fmla="*/ 4074051 h 5701145"/>
                  <a:gd name="connsiteX74" fmla="*/ 5658398 w 8126844"/>
                  <a:gd name="connsiteY74" fmla="*/ 3926133 h 5701145"/>
                  <a:gd name="connsiteX75" fmla="*/ 5779421 w 8126844"/>
                  <a:gd name="connsiteY75" fmla="*/ 3818557 h 5701145"/>
                  <a:gd name="connsiteX76" fmla="*/ 5779421 w 8126844"/>
                  <a:gd name="connsiteY76" fmla="*/ 3724427 h 5701145"/>
                  <a:gd name="connsiteX77" fmla="*/ 5497033 w 8126844"/>
                  <a:gd name="connsiteY77" fmla="*/ 3845451 h 5701145"/>
                  <a:gd name="connsiteX78" fmla="*/ 5039833 w 8126844"/>
                  <a:gd name="connsiteY78" fmla="*/ 3979921 h 5701145"/>
                  <a:gd name="connsiteX79" fmla="*/ 4865021 w 8126844"/>
                  <a:gd name="connsiteY79" fmla="*/ 4060604 h 5701145"/>
                  <a:gd name="connsiteX80" fmla="*/ 4905363 w 8126844"/>
                  <a:gd name="connsiteY80" fmla="*/ 4154733 h 5701145"/>
                  <a:gd name="connsiteX81" fmla="*/ 5160857 w 8126844"/>
                  <a:gd name="connsiteY81" fmla="*/ 4127839 h 5701145"/>
                  <a:gd name="connsiteX82" fmla="*/ 5187751 w 8126844"/>
                  <a:gd name="connsiteY82" fmla="*/ 4262309 h 5701145"/>
                  <a:gd name="connsiteX83" fmla="*/ 4878468 w 8126844"/>
                  <a:gd name="connsiteY83" fmla="*/ 4356439 h 5701145"/>
                  <a:gd name="connsiteX84" fmla="*/ 4891916 w 8126844"/>
                  <a:gd name="connsiteY84" fmla="*/ 4504357 h 5701145"/>
                  <a:gd name="connsiteX85" fmla="*/ 5376010 w 8126844"/>
                  <a:gd name="connsiteY85" fmla="*/ 4396780 h 5701145"/>
                  <a:gd name="connsiteX86" fmla="*/ 5967680 w 8126844"/>
                  <a:gd name="connsiteY86" fmla="*/ 4248862 h 5701145"/>
                  <a:gd name="connsiteX87" fmla="*/ 6344198 w 8126844"/>
                  <a:gd name="connsiteY87" fmla="*/ 4047157 h 5701145"/>
                  <a:gd name="connsiteX88" fmla="*/ 6478668 w 8126844"/>
                  <a:gd name="connsiteY88" fmla="*/ 4047157 h 5701145"/>
                  <a:gd name="connsiteX89" fmla="*/ 6478668 w 8126844"/>
                  <a:gd name="connsiteY89" fmla="*/ 4235415 h 5701145"/>
                  <a:gd name="connsiteX90" fmla="*/ 5900445 w 8126844"/>
                  <a:gd name="connsiteY90" fmla="*/ 4423674 h 5701145"/>
                  <a:gd name="connsiteX91" fmla="*/ 5053280 w 8126844"/>
                  <a:gd name="connsiteY91" fmla="*/ 4665721 h 5701145"/>
                  <a:gd name="connsiteX92" fmla="*/ 4703657 w 8126844"/>
                  <a:gd name="connsiteY92" fmla="*/ 4759851 h 5701145"/>
                  <a:gd name="connsiteX93" fmla="*/ 4313692 w 8126844"/>
                  <a:gd name="connsiteY93" fmla="*/ 4827086 h 5701145"/>
                  <a:gd name="connsiteX94" fmla="*/ 4004410 w 8126844"/>
                  <a:gd name="connsiteY94" fmla="*/ 4867427 h 5701145"/>
                  <a:gd name="connsiteX95" fmla="*/ 3869939 w 8126844"/>
                  <a:gd name="connsiteY95" fmla="*/ 4746404 h 5701145"/>
                  <a:gd name="connsiteX96" fmla="*/ 3950621 w 8126844"/>
                  <a:gd name="connsiteY96" fmla="*/ 4638827 h 5701145"/>
                  <a:gd name="connsiteX97" fmla="*/ 4367480 w 8126844"/>
                  <a:gd name="connsiteY97" fmla="*/ 4558145 h 5701145"/>
                  <a:gd name="connsiteX98" fmla="*/ 4542292 w 8126844"/>
                  <a:gd name="connsiteY98" fmla="*/ 4490909 h 5701145"/>
                  <a:gd name="connsiteX99" fmla="*/ 4542292 w 8126844"/>
                  <a:gd name="connsiteY99" fmla="*/ 4356439 h 5701145"/>
                  <a:gd name="connsiteX100" fmla="*/ 4206116 w 8126844"/>
                  <a:gd name="connsiteY100" fmla="*/ 4356439 h 5701145"/>
                  <a:gd name="connsiteX101" fmla="*/ 3520316 w 8126844"/>
                  <a:gd name="connsiteY101" fmla="*/ 4437121 h 5701145"/>
                  <a:gd name="connsiteX102" fmla="*/ 3157245 w 8126844"/>
                  <a:gd name="connsiteY102" fmla="*/ 4464015 h 5701145"/>
                  <a:gd name="connsiteX103" fmla="*/ 3076563 w 8126844"/>
                  <a:gd name="connsiteY103" fmla="*/ 4585039 h 5701145"/>
                  <a:gd name="connsiteX104" fmla="*/ 3224480 w 8126844"/>
                  <a:gd name="connsiteY104" fmla="*/ 4652274 h 5701145"/>
                  <a:gd name="connsiteX105" fmla="*/ 3453080 w 8126844"/>
                  <a:gd name="connsiteY105" fmla="*/ 4679168 h 5701145"/>
                  <a:gd name="connsiteX106" fmla="*/ 3412739 w 8126844"/>
                  <a:gd name="connsiteY106" fmla="*/ 4786745 h 5701145"/>
                  <a:gd name="connsiteX107" fmla="*/ 2968986 w 8126844"/>
                  <a:gd name="connsiteY107" fmla="*/ 4840533 h 5701145"/>
                  <a:gd name="connsiteX108" fmla="*/ 2767280 w 8126844"/>
                  <a:gd name="connsiteY108" fmla="*/ 4853980 h 5701145"/>
                  <a:gd name="connsiteX109" fmla="*/ 2673151 w 8126844"/>
                  <a:gd name="connsiteY109" fmla="*/ 5055686 h 5701145"/>
                  <a:gd name="connsiteX110" fmla="*/ 2767280 w 8126844"/>
                  <a:gd name="connsiteY110" fmla="*/ 5418757 h 5701145"/>
                  <a:gd name="connsiteX111" fmla="*/ 2700045 w 8126844"/>
                  <a:gd name="connsiteY111" fmla="*/ 5620462 h 5701145"/>
                  <a:gd name="connsiteX112" fmla="*/ 2498339 w 8126844"/>
                  <a:gd name="connsiteY112" fmla="*/ 5701145 h 5701145"/>
                  <a:gd name="connsiteX113" fmla="*/ 2256292 w 8126844"/>
                  <a:gd name="connsiteY113" fmla="*/ 5620462 h 5701145"/>
                  <a:gd name="connsiteX114" fmla="*/ 2175610 w 8126844"/>
                  <a:gd name="connsiteY114" fmla="*/ 5364968 h 5701145"/>
                  <a:gd name="connsiteX115" fmla="*/ 2269739 w 8126844"/>
                  <a:gd name="connsiteY115" fmla="*/ 5136368 h 5701145"/>
                  <a:gd name="connsiteX116" fmla="*/ 2404210 w 8126844"/>
                  <a:gd name="connsiteY116" fmla="*/ 4975004 h 5701145"/>
                  <a:gd name="connsiteX117" fmla="*/ 2390763 w 8126844"/>
                  <a:gd name="connsiteY117" fmla="*/ 4827086 h 5701145"/>
                  <a:gd name="connsiteX118" fmla="*/ 2014245 w 8126844"/>
                  <a:gd name="connsiteY118" fmla="*/ 4692615 h 5701145"/>
                  <a:gd name="connsiteX119" fmla="*/ 2068033 w 8126844"/>
                  <a:gd name="connsiteY119" fmla="*/ 4585039 h 5701145"/>
                  <a:gd name="connsiteX120" fmla="*/ 2390763 w 8126844"/>
                  <a:gd name="connsiteY120" fmla="*/ 4585039 h 5701145"/>
                  <a:gd name="connsiteX121" fmla="*/ 2807621 w 8126844"/>
                  <a:gd name="connsiteY121" fmla="*/ 4585039 h 5701145"/>
                  <a:gd name="connsiteX122" fmla="*/ 2834516 w 8126844"/>
                  <a:gd name="connsiteY122" fmla="*/ 4450568 h 5701145"/>
                  <a:gd name="connsiteX123" fmla="*/ 2686598 w 8126844"/>
                  <a:gd name="connsiteY123" fmla="*/ 4396780 h 5701145"/>
                  <a:gd name="connsiteX124" fmla="*/ 2780727 w 8126844"/>
                  <a:gd name="connsiteY124" fmla="*/ 4248862 h 5701145"/>
                  <a:gd name="connsiteX125" fmla="*/ 3211033 w 8126844"/>
                  <a:gd name="connsiteY125" fmla="*/ 4289204 h 5701145"/>
                  <a:gd name="connsiteX126" fmla="*/ 3775810 w 8126844"/>
                  <a:gd name="connsiteY126" fmla="*/ 4262309 h 5701145"/>
                  <a:gd name="connsiteX127" fmla="*/ 4380927 w 8126844"/>
                  <a:gd name="connsiteY127" fmla="*/ 4168180 h 5701145"/>
                  <a:gd name="connsiteX128" fmla="*/ 4622974 w 8126844"/>
                  <a:gd name="connsiteY128" fmla="*/ 4114392 h 5701145"/>
                  <a:gd name="connsiteX129" fmla="*/ 4555739 w 8126844"/>
                  <a:gd name="connsiteY129" fmla="*/ 4020262 h 5701145"/>
                  <a:gd name="connsiteX130" fmla="*/ 4031304 w 8126844"/>
                  <a:gd name="connsiteY130" fmla="*/ 4060604 h 5701145"/>
                  <a:gd name="connsiteX131" fmla="*/ 3600998 w 8126844"/>
                  <a:gd name="connsiteY131" fmla="*/ 4074051 h 5701145"/>
                  <a:gd name="connsiteX132" fmla="*/ 3278268 w 8126844"/>
                  <a:gd name="connsiteY132" fmla="*/ 4033709 h 5701145"/>
                  <a:gd name="connsiteX133" fmla="*/ 3237927 w 8126844"/>
                  <a:gd name="connsiteY133" fmla="*/ 3966474 h 5701145"/>
                  <a:gd name="connsiteX134" fmla="*/ 3291716 w 8126844"/>
                  <a:gd name="connsiteY134" fmla="*/ 3832004 h 5701145"/>
                  <a:gd name="connsiteX135" fmla="*/ 3587551 w 8126844"/>
                  <a:gd name="connsiteY135" fmla="*/ 3858898 h 5701145"/>
                  <a:gd name="connsiteX136" fmla="*/ 3883386 w 8126844"/>
                  <a:gd name="connsiteY136" fmla="*/ 3858898 h 5701145"/>
                  <a:gd name="connsiteX137" fmla="*/ 3964068 w 8126844"/>
                  <a:gd name="connsiteY137" fmla="*/ 3791662 h 5701145"/>
                  <a:gd name="connsiteX138" fmla="*/ 3883386 w 8126844"/>
                  <a:gd name="connsiteY138" fmla="*/ 3670639 h 5701145"/>
                  <a:gd name="connsiteX139" fmla="*/ 3412739 w 8126844"/>
                  <a:gd name="connsiteY139" fmla="*/ 3643745 h 5701145"/>
                  <a:gd name="connsiteX140" fmla="*/ 3049668 w 8126844"/>
                  <a:gd name="connsiteY140" fmla="*/ 3589957 h 5701145"/>
                  <a:gd name="connsiteX141" fmla="*/ 2740386 w 8126844"/>
                  <a:gd name="connsiteY141" fmla="*/ 3522721 h 5701145"/>
                  <a:gd name="connsiteX142" fmla="*/ 2457998 w 8126844"/>
                  <a:gd name="connsiteY142" fmla="*/ 3442039 h 5701145"/>
                  <a:gd name="connsiteX143" fmla="*/ 2242845 w 8126844"/>
                  <a:gd name="connsiteY143" fmla="*/ 3388251 h 5701145"/>
                  <a:gd name="connsiteX144" fmla="*/ 2162163 w 8126844"/>
                  <a:gd name="connsiteY144" fmla="*/ 3549615 h 5701145"/>
                  <a:gd name="connsiteX145" fmla="*/ 2336974 w 8126844"/>
                  <a:gd name="connsiteY145" fmla="*/ 3724427 h 5701145"/>
                  <a:gd name="connsiteX146" fmla="*/ 2713492 w 8126844"/>
                  <a:gd name="connsiteY146" fmla="*/ 3778215 h 5701145"/>
                  <a:gd name="connsiteX147" fmla="*/ 2874857 w 8126844"/>
                  <a:gd name="connsiteY147" fmla="*/ 3832004 h 5701145"/>
                  <a:gd name="connsiteX148" fmla="*/ 2874857 w 8126844"/>
                  <a:gd name="connsiteY148" fmla="*/ 3979921 h 5701145"/>
                  <a:gd name="connsiteX149" fmla="*/ 2605916 w 8126844"/>
                  <a:gd name="connsiteY149" fmla="*/ 3953027 h 5701145"/>
                  <a:gd name="connsiteX150" fmla="*/ 2000798 w 8126844"/>
                  <a:gd name="connsiteY150" fmla="*/ 3832004 h 5701145"/>
                  <a:gd name="connsiteX151" fmla="*/ 1583939 w 8126844"/>
                  <a:gd name="connsiteY151" fmla="*/ 3684086 h 5701145"/>
                  <a:gd name="connsiteX152" fmla="*/ 1409127 w 8126844"/>
                  <a:gd name="connsiteY152" fmla="*/ 3697533 h 5701145"/>
                  <a:gd name="connsiteX153" fmla="*/ 1368786 w 8126844"/>
                  <a:gd name="connsiteY153" fmla="*/ 3872345 h 5701145"/>
                  <a:gd name="connsiteX154" fmla="*/ 1799092 w 8126844"/>
                  <a:gd name="connsiteY154" fmla="*/ 4006815 h 5701145"/>
                  <a:gd name="connsiteX155" fmla="*/ 2256292 w 8126844"/>
                  <a:gd name="connsiteY155" fmla="*/ 4168180 h 5701145"/>
                  <a:gd name="connsiteX156" fmla="*/ 2390763 w 8126844"/>
                  <a:gd name="connsiteY156" fmla="*/ 4275757 h 5701145"/>
                  <a:gd name="connsiteX157" fmla="*/ 2094927 w 8126844"/>
                  <a:gd name="connsiteY157" fmla="*/ 4342992 h 5701145"/>
                  <a:gd name="connsiteX158" fmla="*/ 1557045 w 8126844"/>
                  <a:gd name="connsiteY158" fmla="*/ 4168180 h 5701145"/>
                  <a:gd name="connsiteX159" fmla="*/ 965374 w 8126844"/>
                  <a:gd name="connsiteY159" fmla="*/ 3939580 h 5701145"/>
                  <a:gd name="connsiteX160" fmla="*/ 481280 w 8126844"/>
                  <a:gd name="connsiteY160" fmla="*/ 3724427 h 5701145"/>
                  <a:gd name="connsiteX161" fmla="*/ 198892 w 8126844"/>
                  <a:gd name="connsiteY161" fmla="*/ 3616851 h 5701145"/>
                  <a:gd name="connsiteX162" fmla="*/ 131657 w 8126844"/>
                  <a:gd name="connsiteY162" fmla="*/ 3522721 h 5701145"/>
                  <a:gd name="connsiteX163" fmla="*/ 279574 w 8126844"/>
                  <a:gd name="connsiteY163" fmla="*/ 3428592 h 5701145"/>
                  <a:gd name="connsiteX164" fmla="*/ 642645 w 8126844"/>
                  <a:gd name="connsiteY164" fmla="*/ 3603404 h 5701145"/>
                  <a:gd name="connsiteX165" fmla="*/ 1113292 w 8126844"/>
                  <a:gd name="connsiteY165" fmla="*/ 3751321 h 5701145"/>
                  <a:gd name="connsiteX166" fmla="*/ 1153633 w 8126844"/>
                  <a:gd name="connsiteY166" fmla="*/ 3576509 h 5701145"/>
                  <a:gd name="connsiteX167" fmla="*/ 1032610 w 8126844"/>
                  <a:gd name="connsiteY167" fmla="*/ 3415145 h 5701145"/>
                  <a:gd name="connsiteX168" fmla="*/ 535068 w 8126844"/>
                  <a:gd name="connsiteY168" fmla="*/ 3267227 h 5701145"/>
                  <a:gd name="connsiteX169" fmla="*/ 198892 w 8126844"/>
                  <a:gd name="connsiteY169" fmla="*/ 3025180 h 5701145"/>
                  <a:gd name="connsiteX170" fmla="*/ 10633 w 8126844"/>
                  <a:gd name="connsiteY170" fmla="*/ 2863815 h 5701145"/>
                  <a:gd name="connsiteX171" fmla="*/ 50974 w 8126844"/>
                  <a:gd name="connsiteY171" fmla="*/ 2729345 h 5701145"/>
                  <a:gd name="connsiteX172" fmla="*/ 279574 w 8126844"/>
                  <a:gd name="connsiteY172" fmla="*/ 2810027 h 5701145"/>
                  <a:gd name="connsiteX173" fmla="*/ 1019163 w 8126844"/>
                  <a:gd name="connsiteY173" fmla="*/ 3213439 h 5701145"/>
                  <a:gd name="connsiteX174" fmla="*/ 1462916 w 8126844"/>
                  <a:gd name="connsiteY174" fmla="*/ 3455486 h 5701145"/>
                  <a:gd name="connsiteX175" fmla="*/ 1799092 w 8126844"/>
                  <a:gd name="connsiteY175" fmla="*/ 3549615 h 5701145"/>
                  <a:gd name="connsiteX176" fmla="*/ 1973904 w 8126844"/>
                  <a:gd name="connsiteY176" fmla="*/ 3482380 h 5701145"/>
                  <a:gd name="connsiteX177" fmla="*/ 1960457 w 8126844"/>
                  <a:gd name="connsiteY177" fmla="*/ 3240333 h 5701145"/>
                  <a:gd name="connsiteX178" fmla="*/ 1624280 w 8126844"/>
                  <a:gd name="connsiteY178" fmla="*/ 3132757 h 5701145"/>
                  <a:gd name="connsiteX179" fmla="*/ 1288104 w 8126844"/>
                  <a:gd name="connsiteY179" fmla="*/ 2984839 h 5701145"/>
                  <a:gd name="connsiteX180" fmla="*/ 1261210 w 8126844"/>
                  <a:gd name="connsiteY180" fmla="*/ 2850368 h 5701145"/>
                  <a:gd name="connsiteX181" fmla="*/ 1462916 w 8126844"/>
                  <a:gd name="connsiteY181" fmla="*/ 2850368 h 5701145"/>
                  <a:gd name="connsiteX182" fmla="*/ 1691516 w 8126844"/>
                  <a:gd name="connsiteY182" fmla="*/ 2931051 h 5701145"/>
                  <a:gd name="connsiteX183" fmla="*/ 1758751 w 8126844"/>
                  <a:gd name="connsiteY183" fmla="*/ 2715898 h 5701145"/>
                  <a:gd name="connsiteX184" fmla="*/ 1597386 w 8126844"/>
                  <a:gd name="connsiteY184" fmla="*/ 2541086 h 5701145"/>
                  <a:gd name="connsiteX185" fmla="*/ 1153633 w 8126844"/>
                  <a:gd name="connsiteY185" fmla="*/ 2352827 h 5701145"/>
                  <a:gd name="connsiteX186" fmla="*/ 871245 w 8126844"/>
                  <a:gd name="connsiteY186" fmla="*/ 2164568 h 5701145"/>
                  <a:gd name="connsiteX187" fmla="*/ 750221 w 8126844"/>
                  <a:gd name="connsiteY187" fmla="*/ 2030098 h 5701145"/>
                  <a:gd name="connsiteX188" fmla="*/ 844351 w 8126844"/>
                  <a:gd name="connsiteY188" fmla="*/ 1909074 h 5701145"/>
                  <a:gd name="connsiteX189" fmla="*/ 1328445 w 8126844"/>
                  <a:gd name="connsiteY189" fmla="*/ 2124227 h 5701145"/>
                  <a:gd name="connsiteX190" fmla="*/ 1606671 w 8126844"/>
                  <a:gd name="connsiteY190" fmla="*/ 2270646 h 5701145"/>
                  <a:gd name="connsiteX191" fmla="*/ 1720260 w 8126844"/>
                  <a:gd name="connsiteY191" fmla="*/ 1991807 h 5701145"/>
                  <a:gd name="connsiteX192" fmla="*/ 1772079 w 8126844"/>
                  <a:gd name="connsiteY192" fmla="*/ 1808382 h 5701145"/>
                  <a:gd name="connsiteX193" fmla="*/ 1693720 w 8126844"/>
                  <a:gd name="connsiteY193" fmla="*/ 1636353 h 5701145"/>
                  <a:gd name="connsiteX194" fmla="*/ 2176456 w 8126844"/>
                  <a:gd name="connsiteY194" fmla="*/ 1949201 h 5701145"/>
                  <a:gd name="connsiteX195" fmla="*/ 1984049 w 8126844"/>
                  <a:gd name="connsiteY195" fmla="*/ 1926793 h 5701145"/>
                  <a:gd name="connsiteX196" fmla="*/ 1894130 w 8126844"/>
                  <a:gd name="connsiteY196" fmla="*/ 2064511 h 5701145"/>
                  <a:gd name="connsiteX197" fmla="*/ 1879774 w 8126844"/>
                  <a:gd name="connsiteY197" fmla="*/ 2406615 h 5701145"/>
                  <a:gd name="connsiteX198" fmla="*/ 2390763 w 8126844"/>
                  <a:gd name="connsiteY198" fmla="*/ 2635215 h 5701145"/>
                  <a:gd name="connsiteX199" fmla="*/ 3157245 w 8126844"/>
                  <a:gd name="connsiteY199" fmla="*/ 2850368 h 5701145"/>
                  <a:gd name="connsiteX200" fmla="*/ 3708574 w 8126844"/>
                  <a:gd name="connsiteY200" fmla="*/ 2984839 h 5701145"/>
                  <a:gd name="connsiteX201" fmla="*/ 4165774 w 8126844"/>
                  <a:gd name="connsiteY201" fmla="*/ 2957945 h 5701145"/>
                  <a:gd name="connsiteX202" fmla="*/ 4394374 w 8126844"/>
                  <a:gd name="connsiteY202" fmla="*/ 2931051 h 5701145"/>
                  <a:gd name="connsiteX203" fmla="*/ 4407821 w 8126844"/>
                  <a:gd name="connsiteY203" fmla="*/ 2742792 h 5701145"/>
                  <a:gd name="connsiteX204" fmla="*/ 4192668 w 8126844"/>
                  <a:gd name="connsiteY204" fmla="*/ 2702451 h 5701145"/>
                  <a:gd name="connsiteX205" fmla="*/ 4031304 w 8126844"/>
                  <a:gd name="connsiteY205" fmla="*/ 2742792 h 5701145"/>
                  <a:gd name="connsiteX206" fmla="*/ 4031304 w 8126844"/>
                  <a:gd name="connsiteY206" fmla="*/ 2567980 h 5701145"/>
                  <a:gd name="connsiteX207" fmla="*/ 4448163 w 8126844"/>
                  <a:gd name="connsiteY207" fmla="*/ 2446957 h 5701145"/>
                  <a:gd name="connsiteX208" fmla="*/ 4703657 w 8126844"/>
                  <a:gd name="connsiteY208" fmla="*/ 2339380 h 5701145"/>
                  <a:gd name="connsiteX209" fmla="*/ 4719129 w 8126844"/>
                  <a:gd name="connsiteY209" fmla="*/ 2122716 h 5701145"/>
                  <a:gd name="connsiteX210" fmla="*/ 4519556 w 8126844"/>
                  <a:gd name="connsiteY210" fmla="*/ 2127668 h 5701145"/>
                  <a:gd name="connsiteX0" fmla="*/ 5076343 w 8126844"/>
                  <a:gd name="connsiteY0" fmla="*/ 1896145 h 5679478"/>
                  <a:gd name="connsiteX1" fmla="*/ 4866197 w 8126844"/>
                  <a:gd name="connsiteY1" fmla="*/ 2014985 h 5679478"/>
                  <a:gd name="connsiteX2" fmla="*/ 4959151 w 8126844"/>
                  <a:gd name="connsiteY2" fmla="*/ 2223584 h 5679478"/>
                  <a:gd name="connsiteX3" fmla="*/ 5402904 w 8126844"/>
                  <a:gd name="connsiteY3" fmla="*/ 2062219 h 5679478"/>
                  <a:gd name="connsiteX4" fmla="*/ 6478668 w 8126844"/>
                  <a:gd name="connsiteY4" fmla="*/ 1349525 h 5679478"/>
                  <a:gd name="connsiteX5" fmla="*/ 6941073 w 8126844"/>
                  <a:gd name="connsiteY5" fmla="*/ 738192 h 5679478"/>
                  <a:gd name="connsiteX6" fmla="*/ 6767262 w 8126844"/>
                  <a:gd name="connsiteY6" fmla="*/ 413 h 5679478"/>
                  <a:gd name="connsiteX7" fmla="*/ 7177916 w 8126844"/>
                  <a:gd name="connsiteY7" fmla="*/ 502360 h 5679478"/>
                  <a:gd name="connsiteX8" fmla="*/ 7352727 w 8126844"/>
                  <a:gd name="connsiteY8" fmla="*/ 381337 h 5679478"/>
                  <a:gd name="connsiteX9" fmla="*/ 7460304 w 8126844"/>
                  <a:gd name="connsiteY9" fmla="*/ 690619 h 5679478"/>
                  <a:gd name="connsiteX10" fmla="*/ 7137574 w 8126844"/>
                  <a:gd name="connsiteY10" fmla="*/ 1120925 h 5679478"/>
                  <a:gd name="connsiteX11" fmla="*/ 7056892 w 8126844"/>
                  <a:gd name="connsiteY11" fmla="*/ 1295737 h 5679478"/>
                  <a:gd name="connsiteX12" fmla="*/ 7177916 w 8126844"/>
                  <a:gd name="connsiteY12" fmla="*/ 1403313 h 5679478"/>
                  <a:gd name="connsiteX13" fmla="*/ 7406516 w 8126844"/>
                  <a:gd name="connsiteY13" fmla="*/ 1174713 h 5679478"/>
                  <a:gd name="connsiteX14" fmla="*/ 7540986 w 8126844"/>
                  <a:gd name="connsiteY14" fmla="*/ 1174713 h 5679478"/>
                  <a:gd name="connsiteX15" fmla="*/ 7554433 w 8126844"/>
                  <a:gd name="connsiteY15" fmla="*/ 1403313 h 5679478"/>
                  <a:gd name="connsiteX16" fmla="*/ 6976210 w 8126844"/>
                  <a:gd name="connsiteY16" fmla="*/ 1994984 h 5679478"/>
                  <a:gd name="connsiteX17" fmla="*/ 6276963 w 8126844"/>
                  <a:gd name="connsiteY17" fmla="*/ 2546313 h 5679478"/>
                  <a:gd name="connsiteX18" fmla="*/ 5860104 w 8126844"/>
                  <a:gd name="connsiteY18" fmla="*/ 2748019 h 5679478"/>
                  <a:gd name="connsiteX19" fmla="*/ 5658398 w 8126844"/>
                  <a:gd name="connsiteY19" fmla="*/ 2815254 h 5679478"/>
                  <a:gd name="connsiteX20" fmla="*/ 5550821 w 8126844"/>
                  <a:gd name="connsiteY20" fmla="*/ 2734572 h 5679478"/>
                  <a:gd name="connsiteX21" fmla="*/ 5644951 w 8126844"/>
                  <a:gd name="connsiteY21" fmla="*/ 2532866 h 5679478"/>
                  <a:gd name="connsiteX22" fmla="*/ 5913892 w 8126844"/>
                  <a:gd name="connsiteY22" fmla="*/ 2479078 h 5679478"/>
                  <a:gd name="connsiteX23" fmla="*/ 5752527 w 8126844"/>
                  <a:gd name="connsiteY23" fmla="*/ 2169795 h 5679478"/>
                  <a:gd name="connsiteX24" fmla="*/ 5362563 w 8126844"/>
                  <a:gd name="connsiteY24" fmla="*/ 2317713 h 5679478"/>
                  <a:gd name="connsiteX25" fmla="*/ 4663316 w 8126844"/>
                  <a:gd name="connsiteY25" fmla="*/ 2600101 h 5679478"/>
                  <a:gd name="connsiteX26" fmla="*/ 4649868 w 8126844"/>
                  <a:gd name="connsiteY26" fmla="*/ 2774913 h 5679478"/>
                  <a:gd name="connsiteX27" fmla="*/ 4703657 w 8126844"/>
                  <a:gd name="connsiteY27" fmla="*/ 2882490 h 5679478"/>
                  <a:gd name="connsiteX28" fmla="*/ 5066727 w 8126844"/>
                  <a:gd name="connsiteY28" fmla="*/ 2748019 h 5679478"/>
                  <a:gd name="connsiteX29" fmla="*/ 5322221 w 8126844"/>
                  <a:gd name="connsiteY29" fmla="*/ 2694231 h 5679478"/>
                  <a:gd name="connsiteX30" fmla="*/ 5349116 w 8126844"/>
                  <a:gd name="connsiteY30" fmla="*/ 2828701 h 5679478"/>
                  <a:gd name="connsiteX31" fmla="*/ 4784339 w 8126844"/>
                  <a:gd name="connsiteY31" fmla="*/ 3043854 h 5679478"/>
                  <a:gd name="connsiteX32" fmla="*/ 4098539 w 8126844"/>
                  <a:gd name="connsiteY32" fmla="*/ 3178325 h 5679478"/>
                  <a:gd name="connsiteX33" fmla="*/ 2740386 w 8126844"/>
                  <a:gd name="connsiteY33" fmla="*/ 3043854 h 5679478"/>
                  <a:gd name="connsiteX34" fmla="*/ 2202504 w 8126844"/>
                  <a:gd name="connsiteY34" fmla="*/ 2842148 h 5679478"/>
                  <a:gd name="connsiteX35" fmla="*/ 2027692 w 8126844"/>
                  <a:gd name="connsiteY35" fmla="*/ 2788360 h 5679478"/>
                  <a:gd name="connsiteX36" fmla="*/ 1960457 w 8126844"/>
                  <a:gd name="connsiteY36" fmla="*/ 2936278 h 5679478"/>
                  <a:gd name="connsiteX37" fmla="*/ 2390763 w 8126844"/>
                  <a:gd name="connsiteY37" fmla="*/ 3164878 h 5679478"/>
                  <a:gd name="connsiteX38" fmla="*/ 3372398 w 8126844"/>
                  <a:gd name="connsiteY38" fmla="*/ 3406925 h 5679478"/>
                  <a:gd name="connsiteX39" fmla="*/ 4125433 w 8126844"/>
                  <a:gd name="connsiteY39" fmla="*/ 3406925 h 5679478"/>
                  <a:gd name="connsiteX40" fmla="*/ 4757445 w 8126844"/>
                  <a:gd name="connsiteY40" fmla="*/ 3380031 h 5679478"/>
                  <a:gd name="connsiteX41" fmla="*/ 4918810 w 8126844"/>
                  <a:gd name="connsiteY41" fmla="*/ 3420372 h 5679478"/>
                  <a:gd name="connsiteX42" fmla="*/ 4811233 w 8126844"/>
                  <a:gd name="connsiteY42" fmla="*/ 3581737 h 5679478"/>
                  <a:gd name="connsiteX43" fmla="*/ 4286798 w 8126844"/>
                  <a:gd name="connsiteY43" fmla="*/ 3648972 h 5679478"/>
                  <a:gd name="connsiteX44" fmla="*/ 4219563 w 8126844"/>
                  <a:gd name="connsiteY44" fmla="*/ 3783442 h 5679478"/>
                  <a:gd name="connsiteX45" fmla="*/ 4555739 w 8126844"/>
                  <a:gd name="connsiteY45" fmla="*/ 3837231 h 5679478"/>
                  <a:gd name="connsiteX46" fmla="*/ 5241539 w 8126844"/>
                  <a:gd name="connsiteY46" fmla="*/ 3648972 h 5679478"/>
                  <a:gd name="connsiteX47" fmla="*/ 5523927 w 8126844"/>
                  <a:gd name="connsiteY47" fmla="*/ 3514501 h 5679478"/>
                  <a:gd name="connsiteX48" fmla="*/ 5618057 w 8126844"/>
                  <a:gd name="connsiteY48" fmla="*/ 3406925 h 5679478"/>
                  <a:gd name="connsiteX49" fmla="*/ 5402904 w 8126844"/>
                  <a:gd name="connsiteY49" fmla="*/ 3393478 h 5679478"/>
                  <a:gd name="connsiteX50" fmla="*/ 5214645 w 8126844"/>
                  <a:gd name="connsiteY50" fmla="*/ 3285901 h 5679478"/>
                  <a:gd name="connsiteX51" fmla="*/ 5241539 w 8126844"/>
                  <a:gd name="connsiteY51" fmla="*/ 3164878 h 5679478"/>
                  <a:gd name="connsiteX52" fmla="*/ 5537374 w 8126844"/>
                  <a:gd name="connsiteY52" fmla="*/ 3124537 h 5679478"/>
                  <a:gd name="connsiteX53" fmla="*/ 6196280 w 8126844"/>
                  <a:gd name="connsiteY53" fmla="*/ 2869042 h 5679478"/>
                  <a:gd name="connsiteX54" fmla="*/ 6747610 w 8126844"/>
                  <a:gd name="connsiteY54" fmla="*/ 2532866 h 5679478"/>
                  <a:gd name="connsiteX55" fmla="*/ 7218257 w 8126844"/>
                  <a:gd name="connsiteY55" fmla="*/ 2089113 h 5679478"/>
                  <a:gd name="connsiteX56" fmla="*/ 7433410 w 8126844"/>
                  <a:gd name="connsiteY56" fmla="*/ 1914301 h 5679478"/>
                  <a:gd name="connsiteX57" fmla="*/ 7567880 w 8126844"/>
                  <a:gd name="connsiteY57" fmla="*/ 1941195 h 5679478"/>
                  <a:gd name="connsiteX58" fmla="*/ 7514092 w 8126844"/>
                  <a:gd name="connsiteY58" fmla="*/ 2142901 h 5679478"/>
                  <a:gd name="connsiteX59" fmla="*/ 7097233 w 8126844"/>
                  <a:gd name="connsiteY59" fmla="*/ 2573207 h 5679478"/>
                  <a:gd name="connsiteX60" fmla="*/ 6451774 w 8126844"/>
                  <a:gd name="connsiteY60" fmla="*/ 2990066 h 5679478"/>
                  <a:gd name="connsiteX61" fmla="*/ 6088704 w 8126844"/>
                  <a:gd name="connsiteY61" fmla="*/ 3178325 h 5679478"/>
                  <a:gd name="connsiteX62" fmla="*/ 5981127 w 8126844"/>
                  <a:gd name="connsiteY62" fmla="*/ 3312795 h 5679478"/>
                  <a:gd name="connsiteX63" fmla="*/ 6021468 w 8126844"/>
                  <a:gd name="connsiteY63" fmla="*/ 3514501 h 5679478"/>
                  <a:gd name="connsiteX64" fmla="*/ 6115598 w 8126844"/>
                  <a:gd name="connsiteY64" fmla="*/ 3662419 h 5679478"/>
                  <a:gd name="connsiteX65" fmla="*/ 6734163 w 8126844"/>
                  <a:gd name="connsiteY65" fmla="*/ 3487607 h 5679478"/>
                  <a:gd name="connsiteX66" fmla="*/ 7419963 w 8126844"/>
                  <a:gd name="connsiteY66" fmla="*/ 3057301 h 5679478"/>
                  <a:gd name="connsiteX67" fmla="*/ 7850268 w 8126844"/>
                  <a:gd name="connsiteY67" fmla="*/ 2734572 h 5679478"/>
                  <a:gd name="connsiteX68" fmla="*/ 8065421 w 8126844"/>
                  <a:gd name="connsiteY68" fmla="*/ 2626995 h 5679478"/>
                  <a:gd name="connsiteX69" fmla="*/ 8105763 w 8126844"/>
                  <a:gd name="connsiteY69" fmla="*/ 2788360 h 5679478"/>
                  <a:gd name="connsiteX70" fmla="*/ 7769586 w 8126844"/>
                  <a:gd name="connsiteY70" fmla="*/ 3124537 h 5679478"/>
                  <a:gd name="connsiteX71" fmla="*/ 6707268 w 8126844"/>
                  <a:gd name="connsiteY71" fmla="*/ 3702760 h 5679478"/>
                  <a:gd name="connsiteX72" fmla="*/ 6129045 w 8126844"/>
                  <a:gd name="connsiteY72" fmla="*/ 3971701 h 5679478"/>
                  <a:gd name="connsiteX73" fmla="*/ 5833210 w 8126844"/>
                  <a:gd name="connsiteY73" fmla="*/ 4012042 h 5679478"/>
                  <a:gd name="connsiteX74" fmla="*/ 5712186 w 8126844"/>
                  <a:gd name="connsiteY74" fmla="*/ 4052384 h 5679478"/>
                  <a:gd name="connsiteX75" fmla="*/ 5658398 w 8126844"/>
                  <a:gd name="connsiteY75" fmla="*/ 3904466 h 5679478"/>
                  <a:gd name="connsiteX76" fmla="*/ 5779421 w 8126844"/>
                  <a:gd name="connsiteY76" fmla="*/ 3796890 h 5679478"/>
                  <a:gd name="connsiteX77" fmla="*/ 5779421 w 8126844"/>
                  <a:gd name="connsiteY77" fmla="*/ 3702760 h 5679478"/>
                  <a:gd name="connsiteX78" fmla="*/ 5497033 w 8126844"/>
                  <a:gd name="connsiteY78" fmla="*/ 3823784 h 5679478"/>
                  <a:gd name="connsiteX79" fmla="*/ 5039833 w 8126844"/>
                  <a:gd name="connsiteY79" fmla="*/ 3958254 h 5679478"/>
                  <a:gd name="connsiteX80" fmla="*/ 4865021 w 8126844"/>
                  <a:gd name="connsiteY80" fmla="*/ 4038937 h 5679478"/>
                  <a:gd name="connsiteX81" fmla="*/ 4905363 w 8126844"/>
                  <a:gd name="connsiteY81" fmla="*/ 4133066 h 5679478"/>
                  <a:gd name="connsiteX82" fmla="*/ 5160857 w 8126844"/>
                  <a:gd name="connsiteY82" fmla="*/ 4106172 h 5679478"/>
                  <a:gd name="connsiteX83" fmla="*/ 5187751 w 8126844"/>
                  <a:gd name="connsiteY83" fmla="*/ 4240642 h 5679478"/>
                  <a:gd name="connsiteX84" fmla="*/ 4878468 w 8126844"/>
                  <a:gd name="connsiteY84" fmla="*/ 4334772 h 5679478"/>
                  <a:gd name="connsiteX85" fmla="*/ 4891916 w 8126844"/>
                  <a:gd name="connsiteY85" fmla="*/ 4482690 h 5679478"/>
                  <a:gd name="connsiteX86" fmla="*/ 5376010 w 8126844"/>
                  <a:gd name="connsiteY86" fmla="*/ 4375113 h 5679478"/>
                  <a:gd name="connsiteX87" fmla="*/ 5967680 w 8126844"/>
                  <a:gd name="connsiteY87" fmla="*/ 4227195 h 5679478"/>
                  <a:gd name="connsiteX88" fmla="*/ 6344198 w 8126844"/>
                  <a:gd name="connsiteY88" fmla="*/ 4025490 h 5679478"/>
                  <a:gd name="connsiteX89" fmla="*/ 6478668 w 8126844"/>
                  <a:gd name="connsiteY89" fmla="*/ 4025490 h 5679478"/>
                  <a:gd name="connsiteX90" fmla="*/ 6478668 w 8126844"/>
                  <a:gd name="connsiteY90" fmla="*/ 4213748 h 5679478"/>
                  <a:gd name="connsiteX91" fmla="*/ 5900445 w 8126844"/>
                  <a:gd name="connsiteY91" fmla="*/ 4402007 h 5679478"/>
                  <a:gd name="connsiteX92" fmla="*/ 5053280 w 8126844"/>
                  <a:gd name="connsiteY92" fmla="*/ 4644054 h 5679478"/>
                  <a:gd name="connsiteX93" fmla="*/ 4703657 w 8126844"/>
                  <a:gd name="connsiteY93" fmla="*/ 4738184 h 5679478"/>
                  <a:gd name="connsiteX94" fmla="*/ 4313692 w 8126844"/>
                  <a:gd name="connsiteY94" fmla="*/ 4805419 h 5679478"/>
                  <a:gd name="connsiteX95" fmla="*/ 4004410 w 8126844"/>
                  <a:gd name="connsiteY95" fmla="*/ 4845760 h 5679478"/>
                  <a:gd name="connsiteX96" fmla="*/ 3869939 w 8126844"/>
                  <a:gd name="connsiteY96" fmla="*/ 4724737 h 5679478"/>
                  <a:gd name="connsiteX97" fmla="*/ 3950621 w 8126844"/>
                  <a:gd name="connsiteY97" fmla="*/ 4617160 h 5679478"/>
                  <a:gd name="connsiteX98" fmla="*/ 4367480 w 8126844"/>
                  <a:gd name="connsiteY98" fmla="*/ 4536478 h 5679478"/>
                  <a:gd name="connsiteX99" fmla="*/ 4542292 w 8126844"/>
                  <a:gd name="connsiteY99" fmla="*/ 4469242 h 5679478"/>
                  <a:gd name="connsiteX100" fmla="*/ 4542292 w 8126844"/>
                  <a:gd name="connsiteY100" fmla="*/ 4334772 h 5679478"/>
                  <a:gd name="connsiteX101" fmla="*/ 4206116 w 8126844"/>
                  <a:gd name="connsiteY101" fmla="*/ 4334772 h 5679478"/>
                  <a:gd name="connsiteX102" fmla="*/ 3520316 w 8126844"/>
                  <a:gd name="connsiteY102" fmla="*/ 4415454 h 5679478"/>
                  <a:gd name="connsiteX103" fmla="*/ 3157245 w 8126844"/>
                  <a:gd name="connsiteY103" fmla="*/ 4442348 h 5679478"/>
                  <a:gd name="connsiteX104" fmla="*/ 3076563 w 8126844"/>
                  <a:gd name="connsiteY104" fmla="*/ 4563372 h 5679478"/>
                  <a:gd name="connsiteX105" fmla="*/ 3224480 w 8126844"/>
                  <a:gd name="connsiteY105" fmla="*/ 4630607 h 5679478"/>
                  <a:gd name="connsiteX106" fmla="*/ 3453080 w 8126844"/>
                  <a:gd name="connsiteY106" fmla="*/ 4657501 h 5679478"/>
                  <a:gd name="connsiteX107" fmla="*/ 3412739 w 8126844"/>
                  <a:gd name="connsiteY107" fmla="*/ 4765078 h 5679478"/>
                  <a:gd name="connsiteX108" fmla="*/ 2968986 w 8126844"/>
                  <a:gd name="connsiteY108" fmla="*/ 4818866 h 5679478"/>
                  <a:gd name="connsiteX109" fmla="*/ 2767280 w 8126844"/>
                  <a:gd name="connsiteY109" fmla="*/ 4832313 h 5679478"/>
                  <a:gd name="connsiteX110" fmla="*/ 2673151 w 8126844"/>
                  <a:gd name="connsiteY110" fmla="*/ 5034019 h 5679478"/>
                  <a:gd name="connsiteX111" fmla="*/ 2767280 w 8126844"/>
                  <a:gd name="connsiteY111" fmla="*/ 5397090 h 5679478"/>
                  <a:gd name="connsiteX112" fmla="*/ 2700045 w 8126844"/>
                  <a:gd name="connsiteY112" fmla="*/ 5598795 h 5679478"/>
                  <a:gd name="connsiteX113" fmla="*/ 2498339 w 8126844"/>
                  <a:gd name="connsiteY113" fmla="*/ 5679478 h 5679478"/>
                  <a:gd name="connsiteX114" fmla="*/ 2256292 w 8126844"/>
                  <a:gd name="connsiteY114" fmla="*/ 5598795 h 5679478"/>
                  <a:gd name="connsiteX115" fmla="*/ 2175610 w 8126844"/>
                  <a:gd name="connsiteY115" fmla="*/ 5343301 h 5679478"/>
                  <a:gd name="connsiteX116" fmla="*/ 2269739 w 8126844"/>
                  <a:gd name="connsiteY116" fmla="*/ 5114701 h 5679478"/>
                  <a:gd name="connsiteX117" fmla="*/ 2404210 w 8126844"/>
                  <a:gd name="connsiteY117" fmla="*/ 4953337 h 5679478"/>
                  <a:gd name="connsiteX118" fmla="*/ 2390763 w 8126844"/>
                  <a:gd name="connsiteY118" fmla="*/ 4805419 h 5679478"/>
                  <a:gd name="connsiteX119" fmla="*/ 2014245 w 8126844"/>
                  <a:gd name="connsiteY119" fmla="*/ 4670948 h 5679478"/>
                  <a:gd name="connsiteX120" fmla="*/ 2068033 w 8126844"/>
                  <a:gd name="connsiteY120" fmla="*/ 4563372 h 5679478"/>
                  <a:gd name="connsiteX121" fmla="*/ 2390763 w 8126844"/>
                  <a:gd name="connsiteY121" fmla="*/ 4563372 h 5679478"/>
                  <a:gd name="connsiteX122" fmla="*/ 2807621 w 8126844"/>
                  <a:gd name="connsiteY122" fmla="*/ 4563372 h 5679478"/>
                  <a:gd name="connsiteX123" fmla="*/ 2834516 w 8126844"/>
                  <a:gd name="connsiteY123" fmla="*/ 4428901 h 5679478"/>
                  <a:gd name="connsiteX124" fmla="*/ 2686598 w 8126844"/>
                  <a:gd name="connsiteY124" fmla="*/ 4375113 h 5679478"/>
                  <a:gd name="connsiteX125" fmla="*/ 2780727 w 8126844"/>
                  <a:gd name="connsiteY125" fmla="*/ 4227195 h 5679478"/>
                  <a:gd name="connsiteX126" fmla="*/ 3211033 w 8126844"/>
                  <a:gd name="connsiteY126" fmla="*/ 4267537 h 5679478"/>
                  <a:gd name="connsiteX127" fmla="*/ 3775810 w 8126844"/>
                  <a:gd name="connsiteY127" fmla="*/ 4240642 h 5679478"/>
                  <a:gd name="connsiteX128" fmla="*/ 4380927 w 8126844"/>
                  <a:gd name="connsiteY128" fmla="*/ 4146513 h 5679478"/>
                  <a:gd name="connsiteX129" fmla="*/ 4622974 w 8126844"/>
                  <a:gd name="connsiteY129" fmla="*/ 4092725 h 5679478"/>
                  <a:gd name="connsiteX130" fmla="*/ 4555739 w 8126844"/>
                  <a:gd name="connsiteY130" fmla="*/ 3998595 h 5679478"/>
                  <a:gd name="connsiteX131" fmla="*/ 4031304 w 8126844"/>
                  <a:gd name="connsiteY131" fmla="*/ 4038937 h 5679478"/>
                  <a:gd name="connsiteX132" fmla="*/ 3600998 w 8126844"/>
                  <a:gd name="connsiteY132" fmla="*/ 4052384 h 5679478"/>
                  <a:gd name="connsiteX133" fmla="*/ 3278268 w 8126844"/>
                  <a:gd name="connsiteY133" fmla="*/ 4012042 h 5679478"/>
                  <a:gd name="connsiteX134" fmla="*/ 3237927 w 8126844"/>
                  <a:gd name="connsiteY134" fmla="*/ 3944807 h 5679478"/>
                  <a:gd name="connsiteX135" fmla="*/ 3291716 w 8126844"/>
                  <a:gd name="connsiteY135" fmla="*/ 3810337 h 5679478"/>
                  <a:gd name="connsiteX136" fmla="*/ 3587551 w 8126844"/>
                  <a:gd name="connsiteY136" fmla="*/ 3837231 h 5679478"/>
                  <a:gd name="connsiteX137" fmla="*/ 3883386 w 8126844"/>
                  <a:gd name="connsiteY137" fmla="*/ 3837231 h 5679478"/>
                  <a:gd name="connsiteX138" fmla="*/ 3964068 w 8126844"/>
                  <a:gd name="connsiteY138" fmla="*/ 3769995 h 5679478"/>
                  <a:gd name="connsiteX139" fmla="*/ 3883386 w 8126844"/>
                  <a:gd name="connsiteY139" fmla="*/ 3648972 h 5679478"/>
                  <a:gd name="connsiteX140" fmla="*/ 3412739 w 8126844"/>
                  <a:gd name="connsiteY140" fmla="*/ 3622078 h 5679478"/>
                  <a:gd name="connsiteX141" fmla="*/ 3049668 w 8126844"/>
                  <a:gd name="connsiteY141" fmla="*/ 3568290 h 5679478"/>
                  <a:gd name="connsiteX142" fmla="*/ 2740386 w 8126844"/>
                  <a:gd name="connsiteY142" fmla="*/ 3501054 h 5679478"/>
                  <a:gd name="connsiteX143" fmla="*/ 2457998 w 8126844"/>
                  <a:gd name="connsiteY143" fmla="*/ 3420372 h 5679478"/>
                  <a:gd name="connsiteX144" fmla="*/ 2242845 w 8126844"/>
                  <a:gd name="connsiteY144" fmla="*/ 3366584 h 5679478"/>
                  <a:gd name="connsiteX145" fmla="*/ 2162163 w 8126844"/>
                  <a:gd name="connsiteY145" fmla="*/ 3527948 h 5679478"/>
                  <a:gd name="connsiteX146" fmla="*/ 2336974 w 8126844"/>
                  <a:gd name="connsiteY146" fmla="*/ 3702760 h 5679478"/>
                  <a:gd name="connsiteX147" fmla="*/ 2713492 w 8126844"/>
                  <a:gd name="connsiteY147" fmla="*/ 3756548 h 5679478"/>
                  <a:gd name="connsiteX148" fmla="*/ 2874857 w 8126844"/>
                  <a:gd name="connsiteY148" fmla="*/ 3810337 h 5679478"/>
                  <a:gd name="connsiteX149" fmla="*/ 2874857 w 8126844"/>
                  <a:gd name="connsiteY149" fmla="*/ 3958254 h 5679478"/>
                  <a:gd name="connsiteX150" fmla="*/ 2605916 w 8126844"/>
                  <a:gd name="connsiteY150" fmla="*/ 3931360 h 5679478"/>
                  <a:gd name="connsiteX151" fmla="*/ 2000798 w 8126844"/>
                  <a:gd name="connsiteY151" fmla="*/ 3810337 h 5679478"/>
                  <a:gd name="connsiteX152" fmla="*/ 1583939 w 8126844"/>
                  <a:gd name="connsiteY152" fmla="*/ 3662419 h 5679478"/>
                  <a:gd name="connsiteX153" fmla="*/ 1409127 w 8126844"/>
                  <a:gd name="connsiteY153" fmla="*/ 3675866 h 5679478"/>
                  <a:gd name="connsiteX154" fmla="*/ 1368786 w 8126844"/>
                  <a:gd name="connsiteY154" fmla="*/ 3850678 h 5679478"/>
                  <a:gd name="connsiteX155" fmla="*/ 1799092 w 8126844"/>
                  <a:gd name="connsiteY155" fmla="*/ 3985148 h 5679478"/>
                  <a:gd name="connsiteX156" fmla="*/ 2256292 w 8126844"/>
                  <a:gd name="connsiteY156" fmla="*/ 4146513 h 5679478"/>
                  <a:gd name="connsiteX157" fmla="*/ 2390763 w 8126844"/>
                  <a:gd name="connsiteY157" fmla="*/ 4254090 h 5679478"/>
                  <a:gd name="connsiteX158" fmla="*/ 2094927 w 8126844"/>
                  <a:gd name="connsiteY158" fmla="*/ 4321325 h 5679478"/>
                  <a:gd name="connsiteX159" fmla="*/ 1557045 w 8126844"/>
                  <a:gd name="connsiteY159" fmla="*/ 4146513 h 5679478"/>
                  <a:gd name="connsiteX160" fmla="*/ 965374 w 8126844"/>
                  <a:gd name="connsiteY160" fmla="*/ 3917913 h 5679478"/>
                  <a:gd name="connsiteX161" fmla="*/ 481280 w 8126844"/>
                  <a:gd name="connsiteY161" fmla="*/ 3702760 h 5679478"/>
                  <a:gd name="connsiteX162" fmla="*/ 198892 w 8126844"/>
                  <a:gd name="connsiteY162" fmla="*/ 3595184 h 5679478"/>
                  <a:gd name="connsiteX163" fmla="*/ 131657 w 8126844"/>
                  <a:gd name="connsiteY163" fmla="*/ 3501054 h 5679478"/>
                  <a:gd name="connsiteX164" fmla="*/ 279574 w 8126844"/>
                  <a:gd name="connsiteY164" fmla="*/ 3406925 h 5679478"/>
                  <a:gd name="connsiteX165" fmla="*/ 642645 w 8126844"/>
                  <a:gd name="connsiteY165" fmla="*/ 3581737 h 5679478"/>
                  <a:gd name="connsiteX166" fmla="*/ 1113292 w 8126844"/>
                  <a:gd name="connsiteY166" fmla="*/ 3729654 h 5679478"/>
                  <a:gd name="connsiteX167" fmla="*/ 1153633 w 8126844"/>
                  <a:gd name="connsiteY167" fmla="*/ 3554842 h 5679478"/>
                  <a:gd name="connsiteX168" fmla="*/ 1032610 w 8126844"/>
                  <a:gd name="connsiteY168" fmla="*/ 3393478 h 5679478"/>
                  <a:gd name="connsiteX169" fmla="*/ 535068 w 8126844"/>
                  <a:gd name="connsiteY169" fmla="*/ 3245560 h 5679478"/>
                  <a:gd name="connsiteX170" fmla="*/ 198892 w 8126844"/>
                  <a:gd name="connsiteY170" fmla="*/ 3003513 h 5679478"/>
                  <a:gd name="connsiteX171" fmla="*/ 10633 w 8126844"/>
                  <a:gd name="connsiteY171" fmla="*/ 2842148 h 5679478"/>
                  <a:gd name="connsiteX172" fmla="*/ 50974 w 8126844"/>
                  <a:gd name="connsiteY172" fmla="*/ 2707678 h 5679478"/>
                  <a:gd name="connsiteX173" fmla="*/ 279574 w 8126844"/>
                  <a:gd name="connsiteY173" fmla="*/ 2788360 h 5679478"/>
                  <a:gd name="connsiteX174" fmla="*/ 1019163 w 8126844"/>
                  <a:gd name="connsiteY174" fmla="*/ 3191772 h 5679478"/>
                  <a:gd name="connsiteX175" fmla="*/ 1462916 w 8126844"/>
                  <a:gd name="connsiteY175" fmla="*/ 3433819 h 5679478"/>
                  <a:gd name="connsiteX176" fmla="*/ 1799092 w 8126844"/>
                  <a:gd name="connsiteY176" fmla="*/ 3527948 h 5679478"/>
                  <a:gd name="connsiteX177" fmla="*/ 1973904 w 8126844"/>
                  <a:gd name="connsiteY177" fmla="*/ 3460713 h 5679478"/>
                  <a:gd name="connsiteX178" fmla="*/ 1960457 w 8126844"/>
                  <a:gd name="connsiteY178" fmla="*/ 3218666 h 5679478"/>
                  <a:gd name="connsiteX179" fmla="*/ 1624280 w 8126844"/>
                  <a:gd name="connsiteY179" fmla="*/ 3111090 h 5679478"/>
                  <a:gd name="connsiteX180" fmla="*/ 1288104 w 8126844"/>
                  <a:gd name="connsiteY180" fmla="*/ 2963172 h 5679478"/>
                  <a:gd name="connsiteX181" fmla="*/ 1261210 w 8126844"/>
                  <a:gd name="connsiteY181" fmla="*/ 2828701 h 5679478"/>
                  <a:gd name="connsiteX182" fmla="*/ 1462916 w 8126844"/>
                  <a:gd name="connsiteY182" fmla="*/ 2828701 h 5679478"/>
                  <a:gd name="connsiteX183" fmla="*/ 1691516 w 8126844"/>
                  <a:gd name="connsiteY183" fmla="*/ 2909384 h 5679478"/>
                  <a:gd name="connsiteX184" fmla="*/ 1758751 w 8126844"/>
                  <a:gd name="connsiteY184" fmla="*/ 2694231 h 5679478"/>
                  <a:gd name="connsiteX185" fmla="*/ 1597386 w 8126844"/>
                  <a:gd name="connsiteY185" fmla="*/ 2519419 h 5679478"/>
                  <a:gd name="connsiteX186" fmla="*/ 1153633 w 8126844"/>
                  <a:gd name="connsiteY186" fmla="*/ 2331160 h 5679478"/>
                  <a:gd name="connsiteX187" fmla="*/ 871245 w 8126844"/>
                  <a:gd name="connsiteY187" fmla="*/ 2142901 h 5679478"/>
                  <a:gd name="connsiteX188" fmla="*/ 750221 w 8126844"/>
                  <a:gd name="connsiteY188" fmla="*/ 2008431 h 5679478"/>
                  <a:gd name="connsiteX189" fmla="*/ 844351 w 8126844"/>
                  <a:gd name="connsiteY189" fmla="*/ 1887407 h 5679478"/>
                  <a:gd name="connsiteX190" fmla="*/ 1328445 w 8126844"/>
                  <a:gd name="connsiteY190" fmla="*/ 2102560 h 5679478"/>
                  <a:gd name="connsiteX191" fmla="*/ 1606671 w 8126844"/>
                  <a:gd name="connsiteY191" fmla="*/ 2248979 h 5679478"/>
                  <a:gd name="connsiteX192" fmla="*/ 1720260 w 8126844"/>
                  <a:gd name="connsiteY192" fmla="*/ 1970140 h 5679478"/>
                  <a:gd name="connsiteX193" fmla="*/ 1772079 w 8126844"/>
                  <a:gd name="connsiteY193" fmla="*/ 1786715 h 5679478"/>
                  <a:gd name="connsiteX194" fmla="*/ 1693720 w 8126844"/>
                  <a:gd name="connsiteY194" fmla="*/ 1614686 h 5679478"/>
                  <a:gd name="connsiteX195" fmla="*/ 2176456 w 8126844"/>
                  <a:gd name="connsiteY195" fmla="*/ 1927534 h 5679478"/>
                  <a:gd name="connsiteX196" fmla="*/ 1984049 w 8126844"/>
                  <a:gd name="connsiteY196" fmla="*/ 1905126 h 5679478"/>
                  <a:gd name="connsiteX197" fmla="*/ 1894130 w 8126844"/>
                  <a:gd name="connsiteY197" fmla="*/ 2042844 h 5679478"/>
                  <a:gd name="connsiteX198" fmla="*/ 1879774 w 8126844"/>
                  <a:gd name="connsiteY198" fmla="*/ 2384948 h 5679478"/>
                  <a:gd name="connsiteX199" fmla="*/ 2390763 w 8126844"/>
                  <a:gd name="connsiteY199" fmla="*/ 2613548 h 5679478"/>
                  <a:gd name="connsiteX200" fmla="*/ 3157245 w 8126844"/>
                  <a:gd name="connsiteY200" fmla="*/ 2828701 h 5679478"/>
                  <a:gd name="connsiteX201" fmla="*/ 3708574 w 8126844"/>
                  <a:gd name="connsiteY201" fmla="*/ 2963172 h 5679478"/>
                  <a:gd name="connsiteX202" fmla="*/ 4165774 w 8126844"/>
                  <a:gd name="connsiteY202" fmla="*/ 2936278 h 5679478"/>
                  <a:gd name="connsiteX203" fmla="*/ 4394374 w 8126844"/>
                  <a:gd name="connsiteY203" fmla="*/ 2909384 h 5679478"/>
                  <a:gd name="connsiteX204" fmla="*/ 4407821 w 8126844"/>
                  <a:gd name="connsiteY204" fmla="*/ 2721125 h 5679478"/>
                  <a:gd name="connsiteX205" fmla="*/ 4192668 w 8126844"/>
                  <a:gd name="connsiteY205" fmla="*/ 2680784 h 5679478"/>
                  <a:gd name="connsiteX206" fmla="*/ 4031304 w 8126844"/>
                  <a:gd name="connsiteY206" fmla="*/ 2721125 h 5679478"/>
                  <a:gd name="connsiteX207" fmla="*/ 4031304 w 8126844"/>
                  <a:gd name="connsiteY207" fmla="*/ 2546313 h 5679478"/>
                  <a:gd name="connsiteX208" fmla="*/ 4448163 w 8126844"/>
                  <a:gd name="connsiteY208" fmla="*/ 2425290 h 5679478"/>
                  <a:gd name="connsiteX209" fmla="*/ 4703657 w 8126844"/>
                  <a:gd name="connsiteY209" fmla="*/ 2317713 h 5679478"/>
                  <a:gd name="connsiteX210" fmla="*/ 4719129 w 8126844"/>
                  <a:gd name="connsiteY210" fmla="*/ 2101049 h 5679478"/>
                  <a:gd name="connsiteX211" fmla="*/ 4519556 w 8126844"/>
                  <a:gd name="connsiteY211" fmla="*/ 2106001 h 5679478"/>
                  <a:gd name="connsiteX0" fmla="*/ 5076343 w 8126844"/>
                  <a:gd name="connsiteY0" fmla="*/ 1911229 h 5694562"/>
                  <a:gd name="connsiteX1" fmla="*/ 4866197 w 8126844"/>
                  <a:gd name="connsiteY1" fmla="*/ 2030069 h 5694562"/>
                  <a:gd name="connsiteX2" fmla="*/ 4959151 w 8126844"/>
                  <a:gd name="connsiteY2" fmla="*/ 2238668 h 5694562"/>
                  <a:gd name="connsiteX3" fmla="*/ 5402904 w 8126844"/>
                  <a:gd name="connsiteY3" fmla="*/ 2077303 h 5694562"/>
                  <a:gd name="connsiteX4" fmla="*/ 6478668 w 8126844"/>
                  <a:gd name="connsiteY4" fmla="*/ 1364609 h 5694562"/>
                  <a:gd name="connsiteX5" fmla="*/ 6941073 w 8126844"/>
                  <a:gd name="connsiteY5" fmla="*/ 753276 h 5694562"/>
                  <a:gd name="connsiteX6" fmla="*/ 6719346 w 8126844"/>
                  <a:gd name="connsiteY6" fmla="*/ 198175 h 5694562"/>
                  <a:gd name="connsiteX7" fmla="*/ 6767262 w 8126844"/>
                  <a:gd name="connsiteY7" fmla="*/ 15497 h 5694562"/>
                  <a:gd name="connsiteX8" fmla="*/ 7177916 w 8126844"/>
                  <a:gd name="connsiteY8" fmla="*/ 517444 h 5694562"/>
                  <a:gd name="connsiteX9" fmla="*/ 7352727 w 8126844"/>
                  <a:gd name="connsiteY9" fmla="*/ 396421 h 5694562"/>
                  <a:gd name="connsiteX10" fmla="*/ 7460304 w 8126844"/>
                  <a:gd name="connsiteY10" fmla="*/ 705703 h 5694562"/>
                  <a:gd name="connsiteX11" fmla="*/ 7137574 w 8126844"/>
                  <a:gd name="connsiteY11" fmla="*/ 1136009 h 5694562"/>
                  <a:gd name="connsiteX12" fmla="*/ 7056892 w 8126844"/>
                  <a:gd name="connsiteY12" fmla="*/ 1310821 h 5694562"/>
                  <a:gd name="connsiteX13" fmla="*/ 7177916 w 8126844"/>
                  <a:gd name="connsiteY13" fmla="*/ 1418397 h 5694562"/>
                  <a:gd name="connsiteX14" fmla="*/ 7406516 w 8126844"/>
                  <a:gd name="connsiteY14" fmla="*/ 1189797 h 5694562"/>
                  <a:gd name="connsiteX15" fmla="*/ 7540986 w 8126844"/>
                  <a:gd name="connsiteY15" fmla="*/ 1189797 h 5694562"/>
                  <a:gd name="connsiteX16" fmla="*/ 7554433 w 8126844"/>
                  <a:gd name="connsiteY16" fmla="*/ 1418397 h 5694562"/>
                  <a:gd name="connsiteX17" fmla="*/ 6976210 w 8126844"/>
                  <a:gd name="connsiteY17" fmla="*/ 2010068 h 5694562"/>
                  <a:gd name="connsiteX18" fmla="*/ 6276963 w 8126844"/>
                  <a:gd name="connsiteY18" fmla="*/ 2561397 h 5694562"/>
                  <a:gd name="connsiteX19" fmla="*/ 5860104 w 8126844"/>
                  <a:gd name="connsiteY19" fmla="*/ 2763103 h 5694562"/>
                  <a:gd name="connsiteX20" fmla="*/ 5658398 w 8126844"/>
                  <a:gd name="connsiteY20" fmla="*/ 2830338 h 5694562"/>
                  <a:gd name="connsiteX21" fmla="*/ 5550821 w 8126844"/>
                  <a:gd name="connsiteY21" fmla="*/ 2749656 h 5694562"/>
                  <a:gd name="connsiteX22" fmla="*/ 5644951 w 8126844"/>
                  <a:gd name="connsiteY22" fmla="*/ 2547950 h 5694562"/>
                  <a:gd name="connsiteX23" fmla="*/ 5913892 w 8126844"/>
                  <a:gd name="connsiteY23" fmla="*/ 2494162 h 5694562"/>
                  <a:gd name="connsiteX24" fmla="*/ 5752527 w 8126844"/>
                  <a:gd name="connsiteY24" fmla="*/ 2184879 h 5694562"/>
                  <a:gd name="connsiteX25" fmla="*/ 5362563 w 8126844"/>
                  <a:gd name="connsiteY25" fmla="*/ 2332797 h 5694562"/>
                  <a:gd name="connsiteX26" fmla="*/ 4663316 w 8126844"/>
                  <a:gd name="connsiteY26" fmla="*/ 2615185 h 5694562"/>
                  <a:gd name="connsiteX27" fmla="*/ 4649868 w 8126844"/>
                  <a:gd name="connsiteY27" fmla="*/ 2789997 h 5694562"/>
                  <a:gd name="connsiteX28" fmla="*/ 4703657 w 8126844"/>
                  <a:gd name="connsiteY28" fmla="*/ 2897574 h 5694562"/>
                  <a:gd name="connsiteX29" fmla="*/ 5066727 w 8126844"/>
                  <a:gd name="connsiteY29" fmla="*/ 2763103 h 5694562"/>
                  <a:gd name="connsiteX30" fmla="*/ 5322221 w 8126844"/>
                  <a:gd name="connsiteY30" fmla="*/ 2709315 h 5694562"/>
                  <a:gd name="connsiteX31" fmla="*/ 5349116 w 8126844"/>
                  <a:gd name="connsiteY31" fmla="*/ 2843785 h 5694562"/>
                  <a:gd name="connsiteX32" fmla="*/ 4784339 w 8126844"/>
                  <a:gd name="connsiteY32" fmla="*/ 3058938 h 5694562"/>
                  <a:gd name="connsiteX33" fmla="*/ 4098539 w 8126844"/>
                  <a:gd name="connsiteY33" fmla="*/ 3193409 h 5694562"/>
                  <a:gd name="connsiteX34" fmla="*/ 2740386 w 8126844"/>
                  <a:gd name="connsiteY34" fmla="*/ 3058938 h 5694562"/>
                  <a:gd name="connsiteX35" fmla="*/ 2202504 w 8126844"/>
                  <a:gd name="connsiteY35" fmla="*/ 2857232 h 5694562"/>
                  <a:gd name="connsiteX36" fmla="*/ 2027692 w 8126844"/>
                  <a:gd name="connsiteY36" fmla="*/ 2803444 h 5694562"/>
                  <a:gd name="connsiteX37" fmla="*/ 1960457 w 8126844"/>
                  <a:gd name="connsiteY37" fmla="*/ 2951362 h 5694562"/>
                  <a:gd name="connsiteX38" fmla="*/ 2390763 w 8126844"/>
                  <a:gd name="connsiteY38" fmla="*/ 3179962 h 5694562"/>
                  <a:gd name="connsiteX39" fmla="*/ 3372398 w 8126844"/>
                  <a:gd name="connsiteY39" fmla="*/ 3422009 h 5694562"/>
                  <a:gd name="connsiteX40" fmla="*/ 4125433 w 8126844"/>
                  <a:gd name="connsiteY40" fmla="*/ 3422009 h 5694562"/>
                  <a:gd name="connsiteX41" fmla="*/ 4757445 w 8126844"/>
                  <a:gd name="connsiteY41" fmla="*/ 3395115 h 5694562"/>
                  <a:gd name="connsiteX42" fmla="*/ 4918810 w 8126844"/>
                  <a:gd name="connsiteY42" fmla="*/ 3435456 h 5694562"/>
                  <a:gd name="connsiteX43" fmla="*/ 4811233 w 8126844"/>
                  <a:gd name="connsiteY43" fmla="*/ 3596821 h 5694562"/>
                  <a:gd name="connsiteX44" fmla="*/ 4286798 w 8126844"/>
                  <a:gd name="connsiteY44" fmla="*/ 3664056 h 5694562"/>
                  <a:gd name="connsiteX45" fmla="*/ 4219563 w 8126844"/>
                  <a:gd name="connsiteY45" fmla="*/ 3798526 h 5694562"/>
                  <a:gd name="connsiteX46" fmla="*/ 4555739 w 8126844"/>
                  <a:gd name="connsiteY46" fmla="*/ 3852315 h 5694562"/>
                  <a:gd name="connsiteX47" fmla="*/ 5241539 w 8126844"/>
                  <a:gd name="connsiteY47" fmla="*/ 3664056 h 5694562"/>
                  <a:gd name="connsiteX48" fmla="*/ 5523927 w 8126844"/>
                  <a:gd name="connsiteY48" fmla="*/ 3529585 h 5694562"/>
                  <a:gd name="connsiteX49" fmla="*/ 5618057 w 8126844"/>
                  <a:gd name="connsiteY49" fmla="*/ 3422009 h 5694562"/>
                  <a:gd name="connsiteX50" fmla="*/ 5402904 w 8126844"/>
                  <a:gd name="connsiteY50" fmla="*/ 3408562 h 5694562"/>
                  <a:gd name="connsiteX51" fmla="*/ 5214645 w 8126844"/>
                  <a:gd name="connsiteY51" fmla="*/ 3300985 h 5694562"/>
                  <a:gd name="connsiteX52" fmla="*/ 5241539 w 8126844"/>
                  <a:gd name="connsiteY52" fmla="*/ 3179962 h 5694562"/>
                  <a:gd name="connsiteX53" fmla="*/ 5537374 w 8126844"/>
                  <a:gd name="connsiteY53" fmla="*/ 3139621 h 5694562"/>
                  <a:gd name="connsiteX54" fmla="*/ 6196280 w 8126844"/>
                  <a:gd name="connsiteY54" fmla="*/ 2884126 h 5694562"/>
                  <a:gd name="connsiteX55" fmla="*/ 6747610 w 8126844"/>
                  <a:gd name="connsiteY55" fmla="*/ 2547950 h 5694562"/>
                  <a:gd name="connsiteX56" fmla="*/ 7218257 w 8126844"/>
                  <a:gd name="connsiteY56" fmla="*/ 2104197 h 5694562"/>
                  <a:gd name="connsiteX57" fmla="*/ 7433410 w 8126844"/>
                  <a:gd name="connsiteY57" fmla="*/ 1929385 h 5694562"/>
                  <a:gd name="connsiteX58" fmla="*/ 7567880 w 8126844"/>
                  <a:gd name="connsiteY58" fmla="*/ 1956279 h 5694562"/>
                  <a:gd name="connsiteX59" fmla="*/ 7514092 w 8126844"/>
                  <a:gd name="connsiteY59" fmla="*/ 2157985 h 5694562"/>
                  <a:gd name="connsiteX60" fmla="*/ 7097233 w 8126844"/>
                  <a:gd name="connsiteY60" fmla="*/ 2588291 h 5694562"/>
                  <a:gd name="connsiteX61" fmla="*/ 6451774 w 8126844"/>
                  <a:gd name="connsiteY61" fmla="*/ 3005150 h 5694562"/>
                  <a:gd name="connsiteX62" fmla="*/ 6088704 w 8126844"/>
                  <a:gd name="connsiteY62" fmla="*/ 3193409 h 5694562"/>
                  <a:gd name="connsiteX63" fmla="*/ 5981127 w 8126844"/>
                  <a:gd name="connsiteY63" fmla="*/ 3327879 h 5694562"/>
                  <a:gd name="connsiteX64" fmla="*/ 6021468 w 8126844"/>
                  <a:gd name="connsiteY64" fmla="*/ 3529585 h 5694562"/>
                  <a:gd name="connsiteX65" fmla="*/ 6115598 w 8126844"/>
                  <a:gd name="connsiteY65" fmla="*/ 3677503 h 5694562"/>
                  <a:gd name="connsiteX66" fmla="*/ 6734163 w 8126844"/>
                  <a:gd name="connsiteY66" fmla="*/ 3502691 h 5694562"/>
                  <a:gd name="connsiteX67" fmla="*/ 7419963 w 8126844"/>
                  <a:gd name="connsiteY67" fmla="*/ 3072385 h 5694562"/>
                  <a:gd name="connsiteX68" fmla="*/ 7850268 w 8126844"/>
                  <a:gd name="connsiteY68" fmla="*/ 2749656 h 5694562"/>
                  <a:gd name="connsiteX69" fmla="*/ 8065421 w 8126844"/>
                  <a:gd name="connsiteY69" fmla="*/ 2642079 h 5694562"/>
                  <a:gd name="connsiteX70" fmla="*/ 8105763 w 8126844"/>
                  <a:gd name="connsiteY70" fmla="*/ 2803444 h 5694562"/>
                  <a:gd name="connsiteX71" fmla="*/ 7769586 w 8126844"/>
                  <a:gd name="connsiteY71" fmla="*/ 3139621 h 5694562"/>
                  <a:gd name="connsiteX72" fmla="*/ 6707268 w 8126844"/>
                  <a:gd name="connsiteY72" fmla="*/ 3717844 h 5694562"/>
                  <a:gd name="connsiteX73" fmla="*/ 6129045 w 8126844"/>
                  <a:gd name="connsiteY73" fmla="*/ 3986785 h 5694562"/>
                  <a:gd name="connsiteX74" fmla="*/ 5833210 w 8126844"/>
                  <a:gd name="connsiteY74" fmla="*/ 4027126 h 5694562"/>
                  <a:gd name="connsiteX75" fmla="*/ 5712186 w 8126844"/>
                  <a:gd name="connsiteY75" fmla="*/ 4067468 h 5694562"/>
                  <a:gd name="connsiteX76" fmla="*/ 5658398 w 8126844"/>
                  <a:gd name="connsiteY76" fmla="*/ 3919550 h 5694562"/>
                  <a:gd name="connsiteX77" fmla="*/ 5779421 w 8126844"/>
                  <a:gd name="connsiteY77" fmla="*/ 3811974 h 5694562"/>
                  <a:gd name="connsiteX78" fmla="*/ 5779421 w 8126844"/>
                  <a:gd name="connsiteY78" fmla="*/ 3717844 h 5694562"/>
                  <a:gd name="connsiteX79" fmla="*/ 5497033 w 8126844"/>
                  <a:gd name="connsiteY79" fmla="*/ 3838868 h 5694562"/>
                  <a:gd name="connsiteX80" fmla="*/ 5039833 w 8126844"/>
                  <a:gd name="connsiteY80" fmla="*/ 3973338 h 5694562"/>
                  <a:gd name="connsiteX81" fmla="*/ 4865021 w 8126844"/>
                  <a:gd name="connsiteY81" fmla="*/ 4054021 h 5694562"/>
                  <a:gd name="connsiteX82" fmla="*/ 4905363 w 8126844"/>
                  <a:gd name="connsiteY82" fmla="*/ 4148150 h 5694562"/>
                  <a:gd name="connsiteX83" fmla="*/ 5160857 w 8126844"/>
                  <a:gd name="connsiteY83" fmla="*/ 4121256 h 5694562"/>
                  <a:gd name="connsiteX84" fmla="*/ 5187751 w 8126844"/>
                  <a:gd name="connsiteY84" fmla="*/ 4255726 h 5694562"/>
                  <a:gd name="connsiteX85" fmla="*/ 4878468 w 8126844"/>
                  <a:gd name="connsiteY85" fmla="*/ 4349856 h 5694562"/>
                  <a:gd name="connsiteX86" fmla="*/ 4891916 w 8126844"/>
                  <a:gd name="connsiteY86" fmla="*/ 4497774 h 5694562"/>
                  <a:gd name="connsiteX87" fmla="*/ 5376010 w 8126844"/>
                  <a:gd name="connsiteY87" fmla="*/ 4390197 h 5694562"/>
                  <a:gd name="connsiteX88" fmla="*/ 5967680 w 8126844"/>
                  <a:gd name="connsiteY88" fmla="*/ 4242279 h 5694562"/>
                  <a:gd name="connsiteX89" fmla="*/ 6344198 w 8126844"/>
                  <a:gd name="connsiteY89" fmla="*/ 4040574 h 5694562"/>
                  <a:gd name="connsiteX90" fmla="*/ 6478668 w 8126844"/>
                  <a:gd name="connsiteY90" fmla="*/ 4040574 h 5694562"/>
                  <a:gd name="connsiteX91" fmla="*/ 6478668 w 8126844"/>
                  <a:gd name="connsiteY91" fmla="*/ 4228832 h 5694562"/>
                  <a:gd name="connsiteX92" fmla="*/ 5900445 w 8126844"/>
                  <a:gd name="connsiteY92" fmla="*/ 4417091 h 5694562"/>
                  <a:gd name="connsiteX93" fmla="*/ 5053280 w 8126844"/>
                  <a:gd name="connsiteY93" fmla="*/ 4659138 h 5694562"/>
                  <a:gd name="connsiteX94" fmla="*/ 4703657 w 8126844"/>
                  <a:gd name="connsiteY94" fmla="*/ 4753268 h 5694562"/>
                  <a:gd name="connsiteX95" fmla="*/ 4313692 w 8126844"/>
                  <a:gd name="connsiteY95" fmla="*/ 4820503 h 5694562"/>
                  <a:gd name="connsiteX96" fmla="*/ 4004410 w 8126844"/>
                  <a:gd name="connsiteY96" fmla="*/ 4860844 h 5694562"/>
                  <a:gd name="connsiteX97" fmla="*/ 3869939 w 8126844"/>
                  <a:gd name="connsiteY97" fmla="*/ 4739821 h 5694562"/>
                  <a:gd name="connsiteX98" fmla="*/ 3950621 w 8126844"/>
                  <a:gd name="connsiteY98" fmla="*/ 4632244 h 5694562"/>
                  <a:gd name="connsiteX99" fmla="*/ 4367480 w 8126844"/>
                  <a:gd name="connsiteY99" fmla="*/ 4551562 h 5694562"/>
                  <a:gd name="connsiteX100" fmla="*/ 4542292 w 8126844"/>
                  <a:gd name="connsiteY100" fmla="*/ 4484326 h 5694562"/>
                  <a:gd name="connsiteX101" fmla="*/ 4542292 w 8126844"/>
                  <a:gd name="connsiteY101" fmla="*/ 4349856 h 5694562"/>
                  <a:gd name="connsiteX102" fmla="*/ 4206116 w 8126844"/>
                  <a:gd name="connsiteY102" fmla="*/ 4349856 h 5694562"/>
                  <a:gd name="connsiteX103" fmla="*/ 3520316 w 8126844"/>
                  <a:gd name="connsiteY103" fmla="*/ 4430538 h 5694562"/>
                  <a:gd name="connsiteX104" fmla="*/ 3157245 w 8126844"/>
                  <a:gd name="connsiteY104" fmla="*/ 4457432 h 5694562"/>
                  <a:gd name="connsiteX105" fmla="*/ 3076563 w 8126844"/>
                  <a:gd name="connsiteY105" fmla="*/ 4578456 h 5694562"/>
                  <a:gd name="connsiteX106" fmla="*/ 3224480 w 8126844"/>
                  <a:gd name="connsiteY106" fmla="*/ 4645691 h 5694562"/>
                  <a:gd name="connsiteX107" fmla="*/ 3453080 w 8126844"/>
                  <a:gd name="connsiteY107" fmla="*/ 4672585 h 5694562"/>
                  <a:gd name="connsiteX108" fmla="*/ 3412739 w 8126844"/>
                  <a:gd name="connsiteY108" fmla="*/ 4780162 h 5694562"/>
                  <a:gd name="connsiteX109" fmla="*/ 2968986 w 8126844"/>
                  <a:gd name="connsiteY109" fmla="*/ 4833950 h 5694562"/>
                  <a:gd name="connsiteX110" fmla="*/ 2767280 w 8126844"/>
                  <a:gd name="connsiteY110" fmla="*/ 4847397 h 5694562"/>
                  <a:gd name="connsiteX111" fmla="*/ 2673151 w 8126844"/>
                  <a:gd name="connsiteY111" fmla="*/ 5049103 h 5694562"/>
                  <a:gd name="connsiteX112" fmla="*/ 2767280 w 8126844"/>
                  <a:gd name="connsiteY112" fmla="*/ 5412174 h 5694562"/>
                  <a:gd name="connsiteX113" fmla="*/ 2700045 w 8126844"/>
                  <a:gd name="connsiteY113" fmla="*/ 5613879 h 5694562"/>
                  <a:gd name="connsiteX114" fmla="*/ 2498339 w 8126844"/>
                  <a:gd name="connsiteY114" fmla="*/ 5694562 h 5694562"/>
                  <a:gd name="connsiteX115" fmla="*/ 2256292 w 8126844"/>
                  <a:gd name="connsiteY115" fmla="*/ 5613879 h 5694562"/>
                  <a:gd name="connsiteX116" fmla="*/ 2175610 w 8126844"/>
                  <a:gd name="connsiteY116" fmla="*/ 5358385 h 5694562"/>
                  <a:gd name="connsiteX117" fmla="*/ 2269739 w 8126844"/>
                  <a:gd name="connsiteY117" fmla="*/ 5129785 h 5694562"/>
                  <a:gd name="connsiteX118" fmla="*/ 2404210 w 8126844"/>
                  <a:gd name="connsiteY118" fmla="*/ 4968421 h 5694562"/>
                  <a:gd name="connsiteX119" fmla="*/ 2390763 w 8126844"/>
                  <a:gd name="connsiteY119" fmla="*/ 4820503 h 5694562"/>
                  <a:gd name="connsiteX120" fmla="*/ 2014245 w 8126844"/>
                  <a:gd name="connsiteY120" fmla="*/ 4686032 h 5694562"/>
                  <a:gd name="connsiteX121" fmla="*/ 2068033 w 8126844"/>
                  <a:gd name="connsiteY121" fmla="*/ 4578456 h 5694562"/>
                  <a:gd name="connsiteX122" fmla="*/ 2390763 w 8126844"/>
                  <a:gd name="connsiteY122" fmla="*/ 4578456 h 5694562"/>
                  <a:gd name="connsiteX123" fmla="*/ 2807621 w 8126844"/>
                  <a:gd name="connsiteY123" fmla="*/ 4578456 h 5694562"/>
                  <a:gd name="connsiteX124" fmla="*/ 2834516 w 8126844"/>
                  <a:gd name="connsiteY124" fmla="*/ 4443985 h 5694562"/>
                  <a:gd name="connsiteX125" fmla="*/ 2686598 w 8126844"/>
                  <a:gd name="connsiteY125" fmla="*/ 4390197 h 5694562"/>
                  <a:gd name="connsiteX126" fmla="*/ 2780727 w 8126844"/>
                  <a:gd name="connsiteY126" fmla="*/ 4242279 h 5694562"/>
                  <a:gd name="connsiteX127" fmla="*/ 3211033 w 8126844"/>
                  <a:gd name="connsiteY127" fmla="*/ 4282621 h 5694562"/>
                  <a:gd name="connsiteX128" fmla="*/ 3775810 w 8126844"/>
                  <a:gd name="connsiteY128" fmla="*/ 4255726 h 5694562"/>
                  <a:gd name="connsiteX129" fmla="*/ 4380927 w 8126844"/>
                  <a:gd name="connsiteY129" fmla="*/ 4161597 h 5694562"/>
                  <a:gd name="connsiteX130" fmla="*/ 4622974 w 8126844"/>
                  <a:gd name="connsiteY130" fmla="*/ 4107809 h 5694562"/>
                  <a:gd name="connsiteX131" fmla="*/ 4555739 w 8126844"/>
                  <a:gd name="connsiteY131" fmla="*/ 4013679 h 5694562"/>
                  <a:gd name="connsiteX132" fmla="*/ 4031304 w 8126844"/>
                  <a:gd name="connsiteY132" fmla="*/ 4054021 h 5694562"/>
                  <a:gd name="connsiteX133" fmla="*/ 3600998 w 8126844"/>
                  <a:gd name="connsiteY133" fmla="*/ 4067468 h 5694562"/>
                  <a:gd name="connsiteX134" fmla="*/ 3278268 w 8126844"/>
                  <a:gd name="connsiteY134" fmla="*/ 4027126 h 5694562"/>
                  <a:gd name="connsiteX135" fmla="*/ 3237927 w 8126844"/>
                  <a:gd name="connsiteY135" fmla="*/ 3959891 h 5694562"/>
                  <a:gd name="connsiteX136" fmla="*/ 3291716 w 8126844"/>
                  <a:gd name="connsiteY136" fmla="*/ 3825421 h 5694562"/>
                  <a:gd name="connsiteX137" fmla="*/ 3587551 w 8126844"/>
                  <a:gd name="connsiteY137" fmla="*/ 3852315 h 5694562"/>
                  <a:gd name="connsiteX138" fmla="*/ 3883386 w 8126844"/>
                  <a:gd name="connsiteY138" fmla="*/ 3852315 h 5694562"/>
                  <a:gd name="connsiteX139" fmla="*/ 3964068 w 8126844"/>
                  <a:gd name="connsiteY139" fmla="*/ 3785079 h 5694562"/>
                  <a:gd name="connsiteX140" fmla="*/ 3883386 w 8126844"/>
                  <a:gd name="connsiteY140" fmla="*/ 3664056 h 5694562"/>
                  <a:gd name="connsiteX141" fmla="*/ 3412739 w 8126844"/>
                  <a:gd name="connsiteY141" fmla="*/ 3637162 h 5694562"/>
                  <a:gd name="connsiteX142" fmla="*/ 3049668 w 8126844"/>
                  <a:gd name="connsiteY142" fmla="*/ 3583374 h 5694562"/>
                  <a:gd name="connsiteX143" fmla="*/ 2740386 w 8126844"/>
                  <a:gd name="connsiteY143" fmla="*/ 3516138 h 5694562"/>
                  <a:gd name="connsiteX144" fmla="*/ 2457998 w 8126844"/>
                  <a:gd name="connsiteY144" fmla="*/ 3435456 h 5694562"/>
                  <a:gd name="connsiteX145" fmla="*/ 2242845 w 8126844"/>
                  <a:gd name="connsiteY145" fmla="*/ 3381668 h 5694562"/>
                  <a:gd name="connsiteX146" fmla="*/ 2162163 w 8126844"/>
                  <a:gd name="connsiteY146" fmla="*/ 3543032 h 5694562"/>
                  <a:gd name="connsiteX147" fmla="*/ 2336974 w 8126844"/>
                  <a:gd name="connsiteY147" fmla="*/ 3717844 h 5694562"/>
                  <a:gd name="connsiteX148" fmla="*/ 2713492 w 8126844"/>
                  <a:gd name="connsiteY148" fmla="*/ 3771632 h 5694562"/>
                  <a:gd name="connsiteX149" fmla="*/ 2874857 w 8126844"/>
                  <a:gd name="connsiteY149" fmla="*/ 3825421 h 5694562"/>
                  <a:gd name="connsiteX150" fmla="*/ 2874857 w 8126844"/>
                  <a:gd name="connsiteY150" fmla="*/ 3973338 h 5694562"/>
                  <a:gd name="connsiteX151" fmla="*/ 2605916 w 8126844"/>
                  <a:gd name="connsiteY151" fmla="*/ 3946444 h 5694562"/>
                  <a:gd name="connsiteX152" fmla="*/ 2000798 w 8126844"/>
                  <a:gd name="connsiteY152" fmla="*/ 3825421 h 5694562"/>
                  <a:gd name="connsiteX153" fmla="*/ 1583939 w 8126844"/>
                  <a:gd name="connsiteY153" fmla="*/ 3677503 h 5694562"/>
                  <a:gd name="connsiteX154" fmla="*/ 1409127 w 8126844"/>
                  <a:gd name="connsiteY154" fmla="*/ 3690950 h 5694562"/>
                  <a:gd name="connsiteX155" fmla="*/ 1368786 w 8126844"/>
                  <a:gd name="connsiteY155" fmla="*/ 3865762 h 5694562"/>
                  <a:gd name="connsiteX156" fmla="*/ 1799092 w 8126844"/>
                  <a:gd name="connsiteY156" fmla="*/ 4000232 h 5694562"/>
                  <a:gd name="connsiteX157" fmla="*/ 2256292 w 8126844"/>
                  <a:gd name="connsiteY157" fmla="*/ 4161597 h 5694562"/>
                  <a:gd name="connsiteX158" fmla="*/ 2390763 w 8126844"/>
                  <a:gd name="connsiteY158" fmla="*/ 4269174 h 5694562"/>
                  <a:gd name="connsiteX159" fmla="*/ 2094927 w 8126844"/>
                  <a:gd name="connsiteY159" fmla="*/ 4336409 h 5694562"/>
                  <a:gd name="connsiteX160" fmla="*/ 1557045 w 8126844"/>
                  <a:gd name="connsiteY160" fmla="*/ 4161597 h 5694562"/>
                  <a:gd name="connsiteX161" fmla="*/ 965374 w 8126844"/>
                  <a:gd name="connsiteY161" fmla="*/ 3932997 h 5694562"/>
                  <a:gd name="connsiteX162" fmla="*/ 481280 w 8126844"/>
                  <a:gd name="connsiteY162" fmla="*/ 3717844 h 5694562"/>
                  <a:gd name="connsiteX163" fmla="*/ 198892 w 8126844"/>
                  <a:gd name="connsiteY163" fmla="*/ 3610268 h 5694562"/>
                  <a:gd name="connsiteX164" fmla="*/ 131657 w 8126844"/>
                  <a:gd name="connsiteY164" fmla="*/ 3516138 h 5694562"/>
                  <a:gd name="connsiteX165" fmla="*/ 279574 w 8126844"/>
                  <a:gd name="connsiteY165" fmla="*/ 3422009 h 5694562"/>
                  <a:gd name="connsiteX166" fmla="*/ 642645 w 8126844"/>
                  <a:gd name="connsiteY166" fmla="*/ 3596821 h 5694562"/>
                  <a:gd name="connsiteX167" fmla="*/ 1113292 w 8126844"/>
                  <a:gd name="connsiteY167" fmla="*/ 3744738 h 5694562"/>
                  <a:gd name="connsiteX168" fmla="*/ 1153633 w 8126844"/>
                  <a:gd name="connsiteY168" fmla="*/ 3569926 h 5694562"/>
                  <a:gd name="connsiteX169" fmla="*/ 1032610 w 8126844"/>
                  <a:gd name="connsiteY169" fmla="*/ 3408562 h 5694562"/>
                  <a:gd name="connsiteX170" fmla="*/ 535068 w 8126844"/>
                  <a:gd name="connsiteY170" fmla="*/ 3260644 h 5694562"/>
                  <a:gd name="connsiteX171" fmla="*/ 198892 w 8126844"/>
                  <a:gd name="connsiteY171" fmla="*/ 3018597 h 5694562"/>
                  <a:gd name="connsiteX172" fmla="*/ 10633 w 8126844"/>
                  <a:gd name="connsiteY172" fmla="*/ 2857232 h 5694562"/>
                  <a:gd name="connsiteX173" fmla="*/ 50974 w 8126844"/>
                  <a:gd name="connsiteY173" fmla="*/ 2722762 h 5694562"/>
                  <a:gd name="connsiteX174" fmla="*/ 279574 w 8126844"/>
                  <a:gd name="connsiteY174" fmla="*/ 2803444 h 5694562"/>
                  <a:gd name="connsiteX175" fmla="*/ 1019163 w 8126844"/>
                  <a:gd name="connsiteY175" fmla="*/ 3206856 h 5694562"/>
                  <a:gd name="connsiteX176" fmla="*/ 1462916 w 8126844"/>
                  <a:gd name="connsiteY176" fmla="*/ 3448903 h 5694562"/>
                  <a:gd name="connsiteX177" fmla="*/ 1799092 w 8126844"/>
                  <a:gd name="connsiteY177" fmla="*/ 3543032 h 5694562"/>
                  <a:gd name="connsiteX178" fmla="*/ 1973904 w 8126844"/>
                  <a:gd name="connsiteY178" fmla="*/ 3475797 h 5694562"/>
                  <a:gd name="connsiteX179" fmla="*/ 1960457 w 8126844"/>
                  <a:gd name="connsiteY179" fmla="*/ 3233750 h 5694562"/>
                  <a:gd name="connsiteX180" fmla="*/ 1624280 w 8126844"/>
                  <a:gd name="connsiteY180" fmla="*/ 3126174 h 5694562"/>
                  <a:gd name="connsiteX181" fmla="*/ 1288104 w 8126844"/>
                  <a:gd name="connsiteY181" fmla="*/ 2978256 h 5694562"/>
                  <a:gd name="connsiteX182" fmla="*/ 1261210 w 8126844"/>
                  <a:gd name="connsiteY182" fmla="*/ 2843785 h 5694562"/>
                  <a:gd name="connsiteX183" fmla="*/ 1462916 w 8126844"/>
                  <a:gd name="connsiteY183" fmla="*/ 2843785 h 5694562"/>
                  <a:gd name="connsiteX184" fmla="*/ 1691516 w 8126844"/>
                  <a:gd name="connsiteY184" fmla="*/ 2924468 h 5694562"/>
                  <a:gd name="connsiteX185" fmla="*/ 1758751 w 8126844"/>
                  <a:gd name="connsiteY185" fmla="*/ 2709315 h 5694562"/>
                  <a:gd name="connsiteX186" fmla="*/ 1597386 w 8126844"/>
                  <a:gd name="connsiteY186" fmla="*/ 2534503 h 5694562"/>
                  <a:gd name="connsiteX187" fmla="*/ 1153633 w 8126844"/>
                  <a:gd name="connsiteY187" fmla="*/ 2346244 h 5694562"/>
                  <a:gd name="connsiteX188" fmla="*/ 871245 w 8126844"/>
                  <a:gd name="connsiteY188" fmla="*/ 2157985 h 5694562"/>
                  <a:gd name="connsiteX189" fmla="*/ 750221 w 8126844"/>
                  <a:gd name="connsiteY189" fmla="*/ 2023515 h 5694562"/>
                  <a:gd name="connsiteX190" fmla="*/ 844351 w 8126844"/>
                  <a:gd name="connsiteY190" fmla="*/ 1902491 h 5694562"/>
                  <a:gd name="connsiteX191" fmla="*/ 1328445 w 8126844"/>
                  <a:gd name="connsiteY191" fmla="*/ 2117644 h 5694562"/>
                  <a:gd name="connsiteX192" fmla="*/ 1606671 w 8126844"/>
                  <a:gd name="connsiteY192" fmla="*/ 2264063 h 5694562"/>
                  <a:gd name="connsiteX193" fmla="*/ 1720260 w 8126844"/>
                  <a:gd name="connsiteY193" fmla="*/ 1985224 h 5694562"/>
                  <a:gd name="connsiteX194" fmla="*/ 1772079 w 8126844"/>
                  <a:gd name="connsiteY194" fmla="*/ 1801799 h 5694562"/>
                  <a:gd name="connsiteX195" fmla="*/ 1693720 w 8126844"/>
                  <a:gd name="connsiteY195" fmla="*/ 1629770 h 5694562"/>
                  <a:gd name="connsiteX196" fmla="*/ 2176456 w 8126844"/>
                  <a:gd name="connsiteY196" fmla="*/ 1942618 h 5694562"/>
                  <a:gd name="connsiteX197" fmla="*/ 1984049 w 8126844"/>
                  <a:gd name="connsiteY197" fmla="*/ 1920210 h 5694562"/>
                  <a:gd name="connsiteX198" fmla="*/ 1894130 w 8126844"/>
                  <a:gd name="connsiteY198" fmla="*/ 2057928 h 5694562"/>
                  <a:gd name="connsiteX199" fmla="*/ 1879774 w 8126844"/>
                  <a:gd name="connsiteY199" fmla="*/ 2400032 h 5694562"/>
                  <a:gd name="connsiteX200" fmla="*/ 2390763 w 8126844"/>
                  <a:gd name="connsiteY200" fmla="*/ 2628632 h 5694562"/>
                  <a:gd name="connsiteX201" fmla="*/ 3157245 w 8126844"/>
                  <a:gd name="connsiteY201" fmla="*/ 2843785 h 5694562"/>
                  <a:gd name="connsiteX202" fmla="*/ 3708574 w 8126844"/>
                  <a:gd name="connsiteY202" fmla="*/ 2978256 h 5694562"/>
                  <a:gd name="connsiteX203" fmla="*/ 4165774 w 8126844"/>
                  <a:gd name="connsiteY203" fmla="*/ 2951362 h 5694562"/>
                  <a:gd name="connsiteX204" fmla="*/ 4394374 w 8126844"/>
                  <a:gd name="connsiteY204" fmla="*/ 2924468 h 5694562"/>
                  <a:gd name="connsiteX205" fmla="*/ 4407821 w 8126844"/>
                  <a:gd name="connsiteY205" fmla="*/ 2736209 h 5694562"/>
                  <a:gd name="connsiteX206" fmla="*/ 4192668 w 8126844"/>
                  <a:gd name="connsiteY206" fmla="*/ 2695868 h 5694562"/>
                  <a:gd name="connsiteX207" fmla="*/ 4031304 w 8126844"/>
                  <a:gd name="connsiteY207" fmla="*/ 2736209 h 5694562"/>
                  <a:gd name="connsiteX208" fmla="*/ 4031304 w 8126844"/>
                  <a:gd name="connsiteY208" fmla="*/ 2561397 h 5694562"/>
                  <a:gd name="connsiteX209" fmla="*/ 4448163 w 8126844"/>
                  <a:gd name="connsiteY209" fmla="*/ 2440374 h 5694562"/>
                  <a:gd name="connsiteX210" fmla="*/ 4703657 w 8126844"/>
                  <a:gd name="connsiteY210" fmla="*/ 2332797 h 5694562"/>
                  <a:gd name="connsiteX211" fmla="*/ 4719129 w 8126844"/>
                  <a:gd name="connsiteY211" fmla="*/ 2116133 h 5694562"/>
                  <a:gd name="connsiteX212" fmla="*/ 4519556 w 8126844"/>
                  <a:gd name="connsiteY212" fmla="*/ 2121085 h 5694562"/>
                  <a:gd name="connsiteX0" fmla="*/ 5076343 w 8126844"/>
                  <a:gd name="connsiteY0" fmla="*/ 2002144 h 5785477"/>
                  <a:gd name="connsiteX1" fmla="*/ 4866197 w 8126844"/>
                  <a:gd name="connsiteY1" fmla="*/ 2120984 h 5785477"/>
                  <a:gd name="connsiteX2" fmla="*/ 4959151 w 8126844"/>
                  <a:gd name="connsiteY2" fmla="*/ 2329583 h 5785477"/>
                  <a:gd name="connsiteX3" fmla="*/ 5402904 w 8126844"/>
                  <a:gd name="connsiteY3" fmla="*/ 2168218 h 5785477"/>
                  <a:gd name="connsiteX4" fmla="*/ 6478668 w 8126844"/>
                  <a:gd name="connsiteY4" fmla="*/ 1455524 h 5785477"/>
                  <a:gd name="connsiteX5" fmla="*/ 6941073 w 8126844"/>
                  <a:gd name="connsiteY5" fmla="*/ 844191 h 5785477"/>
                  <a:gd name="connsiteX6" fmla="*/ 6719346 w 8126844"/>
                  <a:gd name="connsiteY6" fmla="*/ 289090 h 5785477"/>
                  <a:gd name="connsiteX7" fmla="*/ 6742471 w 8126844"/>
                  <a:gd name="connsiteY7" fmla="*/ 9959 h 5785477"/>
                  <a:gd name="connsiteX8" fmla="*/ 7177916 w 8126844"/>
                  <a:gd name="connsiteY8" fmla="*/ 608359 h 5785477"/>
                  <a:gd name="connsiteX9" fmla="*/ 7352727 w 8126844"/>
                  <a:gd name="connsiteY9" fmla="*/ 487336 h 5785477"/>
                  <a:gd name="connsiteX10" fmla="*/ 7460304 w 8126844"/>
                  <a:gd name="connsiteY10" fmla="*/ 796618 h 5785477"/>
                  <a:gd name="connsiteX11" fmla="*/ 7137574 w 8126844"/>
                  <a:gd name="connsiteY11" fmla="*/ 1226924 h 5785477"/>
                  <a:gd name="connsiteX12" fmla="*/ 7056892 w 8126844"/>
                  <a:gd name="connsiteY12" fmla="*/ 1401736 h 5785477"/>
                  <a:gd name="connsiteX13" fmla="*/ 7177916 w 8126844"/>
                  <a:gd name="connsiteY13" fmla="*/ 1509312 h 5785477"/>
                  <a:gd name="connsiteX14" fmla="*/ 7406516 w 8126844"/>
                  <a:gd name="connsiteY14" fmla="*/ 1280712 h 5785477"/>
                  <a:gd name="connsiteX15" fmla="*/ 7540986 w 8126844"/>
                  <a:gd name="connsiteY15" fmla="*/ 1280712 h 5785477"/>
                  <a:gd name="connsiteX16" fmla="*/ 7554433 w 8126844"/>
                  <a:gd name="connsiteY16" fmla="*/ 1509312 h 5785477"/>
                  <a:gd name="connsiteX17" fmla="*/ 6976210 w 8126844"/>
                  <a:gd name="connsiteY17" fmla="*/ 2100983 h 5785477"/>
                  <a:gd name="connsiteX18" fmla="*/ 6276963 w 8126844"/>
                  <a:gd name="connsiteY18" fmla="*/ 2652312 h 5785477"/>
                  <a:gd name="connsiteX19" fmla="*/ 5860104 w 8126844"/>
                  <a:gd name="connsiteY19" fmla="*/ 2854018 h 5785477"/>
                  <a:gd name="connsiteX20" fmla="*/ 5658398 w 8126844"/>
                  <a:gd name="connsiteY20" fmla="*/ 2921253 h 5785477"/>
                  <a:gd name="connsiteX21" fmla="*/ 5550821 w 8126844"/>
                  <a:gd name="connsiteY21" fmla="*/ 2840571 h 5785477"/>
                  <a:gd name="connsiteX22" fmla="*/ 5644951 w 8126844"/>
                  <a:gd name="connsiteY22" fmla="*/ 2638865 h 5785477"/>
                  <a:gd name="connsiteX23" fmla="*/ 5913892 w 8126844"/>
                  <a:gd name="connsiteY23" fmla="*/ 2585077 h 5785477"/>
                  <a:gd name="connsiteX24" fmla="*/ 5752527 w 8126844"/>
                  <a:gd name="connsiteY24" fmla="*/ 2275794 h 5785477"/>
                  <a:gd name="connsiteX25" fmla="*/ 5362563 w 8126844"/>
                  <a:gd name="connsiteY25" fmla="*/ 2423712 h 5785477"/>
                  <a:gd name="connsiteX26" fmla="*/ 4663316 w 8126844"/>
                  <a:gd name="connsiteY26" fmla="*/ 2706100 h 5785477"/>
                  <a:gd name="connsiteX27" fmla="*/ 4649868 w 8126844"/>
                  <a:gd name="connsiteY27" fmla="*/ 2880912 h 5785477"/>
                  <a:gd name="connsiteX28" fmla="*/ 4703657 w 8126844"/>
                  <a:gd name="connsiteY28" fmla="*/ 2988489 h 5785477"/>
                  <a:gd name="connsiteX29" fmla="*/ 5066727 w 8126844"/>
                  <a:gd name="connsiteY29" fmla="*/ 2854018 h 5785477"/>
                  <a:gd name="connsiteX30" fmla="*/ 5322221 w 8126844"/>
                  <a:gd name="connsiteY30" fmla="*/ 2800230 h 5785477"/>
                  <a:gd name="connsiteX31" fmla="*/ 5349116 w 8126844"/>
                  <a:gd name="connsiteY31" fmla="*/ 2934700 h 5785477"/>
                  <a:gd name="connsiteX32" fmla="*/ 4784339 w 8126844"/>
                  <a:gd name="connsiteY32" fmla="*/ 3149853 h 5785477"/>
                  <a:gd name="connsiteX33" fmla="*/ 4098539 w 8126844"/>
                  <a:gd name="connsiteY33" fmla="*/ 3284324 h 5785477"/>
                  <a:gd name="connsiteX34" fmla="*/ 2740386 w 8126844"/>
                  <a:gd name="connsiteY34" fmla="*/ 3149853 h 5785477"/>
                  <a:gd name="connsiteX35" fmla="*/ 2202504 w 8126844"/>
                  <a:gd name="connsiteY35" fmla="*/ 2948147 h 5785477"/>
                  <a:gd name="connsiteX36" fmla="*/ 2027692 w 8126844"/>
                  <a:gd name="connsiteY36" fmla="*/ 2894359 h 5785477"/>
                  <a:gd name="connsiteX37" fmla="*/ 1960457 w 8126844"/>
                  <a:gd name="connsiteY37" fmla="*/ 3042277 h 5785477"/>
                  <a:gd name="connsiteX38" fmla="*/ 2390763 w 8126844"/>
                  <a:gd name="connsiteY38" fmla="*/ 3270877 h 5785477"/>
                  <a:gd name="connsiteX39" fmla="*/ 3372398 w 8126844"/>
                  <a:gd name="connsiteY39" fmla="*/ 3512924 h 5785477"/>
                  <a:gd name="connsiteX40" fmla="*/ 4125433 w 8126844"/>
                  <a:gd name="connsiteY40" fmla="*/ 3512924 h 5785477"/>
                  <a:gd name="connsiteX41" fmla="*/ 4757445 w 8126844"/>
                  <a:gd name="connsiteY41" fmla="*/ 3486030 h 5785477"/>
                  <a:gd name="connsiteX42" fmla="*/ 4918810 w 8126844"/>
                  <a:gd name="connsiteY42" fmla="*/ 3526371 h 5785477"/>
                  <a:gd name="connsiteX43" fmla="*/ 4811233 w 8126844"/>
                  <a:gd name="connsiteY43" fmla="*/ 3687736 h 5785477"/>
                  <a:gd name="connsiteX44" fmla="*/ 4286798 w 8126844"/>
                  <a:gd name="connsiteY44" fmla="*/ 3754971 h 5785477"/>
                  <a:gd name="connsiteX45" fmla="*/ 4219563 w 8126844"/>
                  <a:gd name="connsiteY45" fmla="*/ 3889441 h 5785477"/>
                  <a:gd name="connsiteX46" fmla="*/ 4555739 w 8126844"/>
                  <a:gd name="connsiteY46" fmla="*/ 3943230 h 5785477"/>
                  <a:gd name="connsiteX47" fmla="*/ 5241539 w 8126844"/>
                  <a:gd name="connsiteY47" fmla="*/ 3754971 h 5785477"/>
                  <a:gd name="connsiteX48" fmla="*/ 5523927 w 8126844"/>
                  <a:gd name="connsiteY48" fmla="*/ 3620500 h 5785477"/>
                  <a:gd name="connsiteX49" fmla="*/ 5618057 w 8126844"/>
                  <a:gd name="connsiteY49" fmla="*/ 3512924 h 5785477"/>
                  <a:gd name="connsiteX50" fmla="*/ 5402904 w 8126844"/>
                  <a:gd name="connsiteY50" fmla="*/ 3499477 h 5785477"/>
                  <a:gd name="connsiteX51" fmla="*/ 5214645 w 8126844"/>
                  <a:gd name="connsiteY51" fmla="*/ 3391900 h 5785477"/>
                  <a:gd name="connsiteX52" fmla="*/ 5241539 w 8126844"/>
                  <a:gd name="connsiteY52" fmla="*/ 3270877 h 5785477"/>
                  <a:gd name="connsiteX53" fmla="*/ 5537374 w 8126844"/>
                  <a:gd name="connsiteY53" fmla="*/ 3230536 h 5785477"/>
                  <a:gd name="connsiteX54" fmla="*/ 6196280 w 8126844"/>
                  <a:gd name="connsiteY54" fmla="*/ 2975041 h 5785477"/>
                  <a:gd name="connsiteX55" fmla="*/ 6747610 w 8126844"/>
                  <a:gd name="connsiteY55" fmla="*/ 2638865 h 5785477"/>
                  <a:gd name="connsiteX56" fmla="*/ 7218257 w 8126844"/>
                  <a:gd name="connsiteY56" fmla="*/ 2195112 h 5785477"/>
                  <a:gd name="connsiteX57" fmla="*/ 7433410 w 8126844"/>
                  <a:gd name="connsiteY57" fmla="*/ 2020300 h 5785477"/>
                  <a:gd name="connsiteX58" fmla="*/ 7567880 w 8126844"/>
                  <a:gd name="connsiteY58" fmla="*/ 2047194 h 5785477"/>
                  <a:gd name="connsiteX59" fmla="*/ 7514092 w 8126844"/>
                  <a:gd name="connsiteY59" fmla="*/ 2248900 h 5785477"/>
                  <a:gd name="connsiteX60" fmla="*/ 7097233 w 8126844"/>
                  <a:gd name="connsiteY60" fmla="*/ 2679206 h 5785477"/>
                  <a:gd name="connsiteX61" fmla="*/ 6451774 w 8126844"/>
                  <a:gd name="connsiteY61" fmla="*/ 3096065 h 5785477"/>
                  <a:gd name="connsiteX62" fmla="*/ 6088704 w 8126844"/>
                  <a:gd name="connsiteY62" fmla="*/ 3284324 h 5785477"/>
                  <a:gd name="connsiteX63" fmla="*/ 5981127 w 8126844"/>
                  <a:gd name="connsiteY63" fmla="*/ 3418794 h 5785477"/>
                  <a:gd name="connsiteX64" fmla="*/ 6021468 w 8126844"/>
                  <a:gd name="connsiteY64" fmla="*/ 3620500 h 5785477"/>
                  <a:gd name="connsiteX65" fmla="*/ 6115598 w 8126844"/>
                  <a:gd name="connsiteY65" fmla="*/ 3768418 h 5785477"/>
                  <a:gd name="connsiteX66" fmla="*/ 6734163 w 8126844"/>
                  <a:gd name="connsiteY66" fmla="*/ 3593606 h 5785477"/>
                  <a:gd name="connsiteX67" fmla="*/ 7419963 w 8126844"/>
                  <a:gd name="connsiteY67" fmla="*/ 3163300 h 5785477"/>
                  <a:gd name="connsiteX68" fmla="*/ 7850268 w 8126844"/>
                  <a:gd name="connsiteY68" fmla="*/ 2840571 h 5785477"/>
                  <a:gd name="connsiteX69" fmla="*/ 8065421 w 8126844"/>
                  <a:gd name="connsiteY69" fmla="*/ 2732994 h 5785477"/>
                  <a:gd name="connsiteX70" fmla="*/ 8105763 w 8126844"/>
                  <a:gd name="connsiteY70" fmla="*/ 2894359 h 5785477"/>
                  <a:gd name="connsiteX71" fmla="*/ 7769586 w 8126844"/>
                  <a:gd name="connsiteY71" fmla="*/ 3230536 h 5785477"/>
                  <a:gd name="connsiteX72" fmla="*/ 6707268 w 8126844"/>
                  <a:gd name="connsiteY72" fmla="*/ 3808759 h 5785477"/>
                  <a:gd name="connsiteX73" fmla="*/ 6129045 w 8126844"/>
                  <a:gd name="connsiteY73" fmla="*/ 4077700 h 5785477"/>
                  <a:gd name="connsiteX74" fmla="*/ 5833210 w 8126844"/>
                  <a:gd name="connsiteY74" fmla="*/ 4118041 h 5785477"/>
                  <a:gd name="connsiteX75" fmla="*/ 5712186 w 8126844"/>
                  <a:gd name="connsiteY75" fmla="*/ 4158383 h 5785477"/>
                  <a:gd name="connsiteX76" fmla="*/ 5658398 w 8126844"/>
                  <a:gd name="connsiteY76" fmla="*/ 4010465 h 5785477"/>
                  <a:gd name="connsiteX77" fmla="*/ 5779421 w 8126844"/>
                  <a:gd name="connsiteY77" fmla="*/ 3902889 h 5785477"/>
                  <a:gd name="connsiteX78" fmla="*/ 5779421 w 8126844"/>
                  <a:gd name="connsiteY78" fmla="*/ 3808759 h 5785477"/>
                  <a:gd name="connsiteX79" fmla="*/ 5497033 w 8126844"/>
                  <a:gd name="connsiteY79" fmla="*/ 3929783 h 5785477"/>
                  <a:gd name="connsiteX80" fmla="*/ 5039833 w 8126844"/>
                  <a:gd name="connsiteY80" fmla="*/ 4064253 h 5785477"/>
                  <a:gd name="connsiteX81" fmla="*/ 4865021 w 8126844"/>
                  <a:gd name="connsiteY81" fmla="*/ 4144936 h 5785477"/>
                  <a:gd name="connsiteX82" fmla="*/ 4905363 w 8126844"/>
                  <a:gd name="connsiteY82" fmla="*/ 4239065 h 5785477"/>
                  <a:gd name="connsiteX83" fmla="*/ 5160857 w 8126844"/>
                  <a:gd name="connsiteY83" fmla="*/ 4212171 h 5785477"/>
                  <a:gd name="connsiteX84" fmla="*/ 5187751 w 8126844"/>
                  <a:gd name="connsiteY84" fmla="*/ 4346641 h 5785477"/>
                  <a:gd name="connsiteX85" fmla="*/ 4878468 w 8126844"/>
                  <a:gd name="connsiteY85" fmla="*/ 4440771 h 5785477"/>
                  <a:gd name="connsiteX86" fmla="*/ 4891916 w 8126844"/>
                  <a:gd name="connsiteY86" fmla="*/ 4588689 h 5785477"/>
                  <a:gd name="connsiteX87" fmla="*/ 5376010 w 8126844"/>
                  <a:gd name="connsiteY87" fmla="*/ 4481112 h 5785477"/>
                  <a:gd name="connsiteX88" fmla="*/ 5967680 w 8126844"/>
                  <a:gd name="connsiteY88" fmla="*/ 4333194 h 5785477"/>
                  <a:gd name="connsiteX89" fmla="*/ 6344198 w 8126844"/>
                  <a:gd name="connsiteY89" fmla="*/ 4131489 h 5785477"/>
                  <a:gd name="connsiteX90" fmla="*/ 6478668 w 8126844"/>
                  <a:gd name="connsiteY90" fmla="*/ 4131489 h 5785477"/>
                  <a:gd name="connsiteX91" fmla="*/ 6478668 w 8126844"/>
                  <a:gd name="connsiteY91" fmla="*/ 4319747 h 5785477"/>
                  <a:gd name="connsiteX92" fmla="*/ 5900445 w 8126844"/>
                  <a:gd name="connsiteY92" fmla="*/ 4508006 h 5785477"/>
                  <a:gd name="connsiteX93" fmla="*/ 5053280 w 8126844"/>
                  <a:gd name="connsiteY93" fmla="*/ 4750053 h 5785477"/>
                  <a:gd name="connsiteX94" fmla="*/ 4703657 w 8126844"/>
                  <a:gd name="connsiteY94" fmla="*/ 4844183 h 5785477"/>
                  <a:gd name="connsiteX95" fmla="*/ 4313692 w 8126844"/>
                  <a:gd name="connsiteY95" fmla="*/ 4911418 h 5785477"/>
                  <a:gd name="connsiteX96" fmla="*/ 4004410 w 8126844"/>
                  <a:gd name="connsiteY96" fmla="*/ 4951759 h 5785477"/>
                  <a:gd name="connsiteX97" fmla="*/ 3869939 w 8126844"/>
                  <a:gd name="connsiteY97" fmla="*/ 4830736 h 5785477"/>
                  <a:gd name="connsiteX98" fmla="*/ 3950621 w 8126844"/>
                  <a:gd name="connsiteY98" fmla="*/ 4723159 h 5785477"/>
                  <a:gd name="connsiteX99" fmla="*/ 4367480 w 8126844"/>
                  <a:gd name="connsiteY99" fmla="*/ 4642477 h 5785477"/>
                  <a:gd name="connsiteX100" fmla="*/ 4542292 w 8126844"/>
                  <a:gd name="connsiteY100" fmla="*/ 4575241 h 5785477"/>
                  <a:gd name="connsiteX101" fmla="*/ 4542292 w 8126844"/>
                  <a:gd name="connsiteY101" fmla="*/ 4440771 h 5785477"/>
                  <a:gd name="connsiteX102" fmla="*/ 4206116 w 8126844"/>
                  <a:gd name="connsiteY102" fmla="*/ 4440771 h 5785477"/>
                  <a:gd name="connsiteX103" fmla="*/ 3520316 w 8126844"/>
                  <a:gd name="connsiteY103" fmla="*/ 4521453 h 5785477"/>
                  <a:gd name="connsiteX104" fmla="*/ 3157245 w 8126844"/>
                  <a:gd name="connsiteY104" fmla="*/ 4548347 h 5785477"/>
                  <a:gd name="connsiteX105" fmla="*/ 3076563 w 8126844"/>
                  <a:gd name="connsiteY105" fmla="*/ 4669371 h 5785477"/>
                  <a:gd name="connsiteX106" fmla="*/ 3224480 w 8126844"/>
                  <a:gd name="connsiteY106" fmla="*/ 4736606 h 5785477"/>
                  <a:gd name="connsiteX107" fmla="*/ 3453080 w 8126844"/>
                  <a:gd name="connsiteY107" fmla="*/ 4763500 h 5785477"/>
                  <a:gd name="connsiteX108" fmla="*/ 3412739 w 8126844"/>
                  <a:gd name="connsiteY108" fmla="*/ 4871077 h 5785477"/>
                  <a:gd name="connsiteX109" fmla="*/ 2968986 w 8126844"/>
                  <a:gd name="connsiteY109" fmla="*/ 4924865 h 5785477"/>
                  <a:gd name="connsiteX110" fmla="*/ 2767280 w 8126844"/>
                  <a:gd name="connsiteY110" fmla="*/ 4938312 h 5785477"/>
                  <a:gd name="connsiteX111" fmla="*/ 2673151 w 8126844"/>
                  <a:gd name="connsiteY111" fmla="*/ 5140018 h 5785477"/>
                  <a:gd name="connsiteX112" fmla="*/ 2767280 w 8126844"/>
                  <a:gd name="connsiteY112" fmla="*/ 5503089 h 5785477"/>
                  <a:gd name="connsiteX113" fmla="*/ 2700045 w 8126844"/>
                  <a:gd name="connsiteY113" fmla="*/ 5704794 h 5785477"/>
                  <a:gd name="connsiteX114" fmla="*/ 2498339 w 8126844"/>
                  <a:gd name="connsiteY114" fmla="*/ 5785477 h 5785477"/>
                  <a:gd name="connsiteX115" fmla="*/ 2256292 w 8126844"/>
                  <a:gd name="connsiteY115" fmla="*/ 5704794 h 5785477"/>
                  <a:gd name="connsiteX116" fmla="*/ 2175610 w 8126844"/>
                  <a:gd name="connsiteY116" fmla="*/ 5449300 h 5785477"/>
                  <a:gd name="connsiteX117" fmla="*/ 2269739 w 8126844"/>
                  <a:gd name="connsiteY117" fmla="*/ 5220700 h 5785477"/>
                  <a:gd name="connsiteX118" fmla="*/ 2404210 w 8126844"/>
                  <a:gd name="connsiteY118" fmla="*/ 5059336 h 5785477"/>
                  <a:gd name="connsiteX119" fmla="*/ 2390763 w 8126844"/>
                  <a:gd name="connsiteY119" fmla="*/ 4911418 h 5785477"/>
                  <a:gd name="connsiteX120" fmla="*/ 2014245 w 8126844"/>
                  <a:gd name="connsiteY120" fmla="*/ 4776947 h 5785477"/>
                  <a:gd name="connsiteX121" fmla="*/ 2068033 w 8126844"/>
                  <a:gd name="connsiteY121" fmla="*/ 4669371 h 5785477"/>
                  <a:gd name="connsiteX122" fmla="*/ 2390763 w 8126844"/>
                  <a:gd name="connsiteY122" fmla="*/ 4669371 h 5785477"/>
                  <a:gd name="connsiteX123" fmla="*/ 2807621 w 8126844"/>
                  <a:gd name="connsiteY123" fmla="*/ 4669371 h 5785477"/>
                  <a:gd name="connsiteX124" fmla="*/ 2834516 w 8126844"/>
                  <a:gd name="connsiteY124" fmla="*/ 4534900 h 5785477"/>
                  <a:gd name="connsiteX125" fmla="*/ 2686598 w 8126844"/>
                  <a:gd name="connsiteY125" fmla="*/ 4481112 h 5785477"/>
                  <a:gd name="connsiteX126" fmla="*/ 2780727 w 8126844"/>
                  <a:gd name="connsiteY126" fmla="*/ 4333194 h 5785477"/>
                  <a:gd name="connsiteX127" fmla="*/ 3211033 w 8126844"/>
                  <a:gd name="connsiteY127" fmla="*/ 4373536 h 5785477"/>
                  <a:gd name="connsiteX128" fmla="*/ 3775810 w 8126844"/>
                  <a:gd name="connsiteY128" fmla="*/ 4346641 h 5785477"/>
                  <a:gd name="connsiteX129" fmla="*/ 4380927 w 8126844"/>
                  <a:gd name="connsiteY129" fmla="*/ 4252512 h 5785477"/>
                  <a:gd name="connsiteX130" fmla="*/ 4622974 w 8126844"/>
                  <a:gd name="connsiteY130" fmla="*/ 4198724 h 5785477"/>
                  <a:gd name="connsiteX131" fmla="*/ 4555739 w 8126844"/>
                  <a:gd name="connsiteY131" fmla="*/ 4104594 h 5785477"/>
                  <a:gd name="connsiteX132" fmla="*/ 4031304 w 8126844"/>
                  <a:gd name="connsiteY132" fmla="*/ 4144936 h 5785477"/>
                  <a:gd name="connsiteX133" fmla="*/ 3600998 w 8126844"/>
                  <a:gd name="connsiteY133" fmla="*/ 4158383 h 5785477"/>
                  <a:gd name="connsiteX134" fmla="*/ 3278268 w 8126844"/>
                  <a:gd name="connsiteY134" fmla="*/ 4118041 h 5785477"/>
                  <a:gd name="connsiteX135" fmla="*/ 3237927 w 8126844"/>
                  <a:gd name="connsiteY135" fmla="*/ 4050806 h 5785477"/>
                  <a:gd name="connsiteX136" fmla="*/ 3291716 w 8126844"/>
                  <a:gd name="connsiteY136" fmla="*/ 3916336 h 5785477"/>
                  <a:gd name="connsiteX137" fmla="*/ 3587551 w 8126844"/>
                  <a:gd name="connsiteY137" fmla="*/ 3943230 h 5785477"/>
                  <a:gd name="connsiteX138" fmla="*/ 3883386 w 8126844"/>
                  <a:gd name="connsiteY138" fmla="*/ 3943230 h 5785477"/>
                  <a:gd name="connsiteX139" fmla="*/ 3964068 w 8126844"/>
                  <a:gd name="connsiteY139" fmla="*/ 3875994 h 5785477"/>
                  <a:gd name="connsiteX140" fmla="*/ 3883386 w 8126844"/>
                  <a:gd name="connsiteY140" fmla="*/ 3754971 h 5785477"/>
                  <a:gd name="connsiteX141" fmla="*/ 3412739 w 8126844"/>
                  <a:gd name="connsiteY141" fmla="*/ 3728077 h 5785477"/>
                  <a:gd name="connsiteX142" fmla="*/ 3049668 w 8126844"/>
                  <a:gd name="connsiteY142" fmla="*/ 3674289 h 5785477"/>
                  <a:gd name="connsiteX143" fmla="*/ 2740386 w 8126844"/>
                  <a:gd name="connsiteY143" fmla="*/ 3607053 h 5785477"/>
                  <a:gd name="connsiteX144" fmla="*/ 2457998 w 8126844"/>
                  <a:gd name="connsiteY144" fmla="*/ 3526371 h 5785477"/>
                  <a:gd name="connsiteX145" fmla="*/ 2242845 w 8126844"/>
                  <a:gd name="connsiteY145" fmla="*/ 3472583 h 5785477"/>
                  <a:gd name="connsiteX146" fmla="*/ 2162163 w 8126844"/>
                  <a:gd name="connsiteY146" fmla="*/ 3633947 h 5785477"/>
                  <a:gd name="connsiteX147" fmla="*/ 2336974 w 8126844"/>
                  <a:gd name="connsiteY147" fmla="*/ 3808759 h 5785477"/>
                  <a:gd name="connsiteX148" fmla="*/ 2713492 w 8126844"/>
                  <a:gd name="connsiteY148" fmla="*/ 3862547 h 5785477"/>
                  <a:gd name="connsiteX149" fmla="*/ 2874857 w 8126844"/>
                  <a:gd name="connsiteY149" fmla="*/ 3916336 h 5785477"/>
                  <a:gd name="connsiteX150" fmla="*/ 2874857 w 8126844"/>
                  <a:gd name="connsiteY150" fmla="*/ 4064253 h 5785477"/>
                  <a:gd name="connsiteX151" fmla="*/ 2605916 w 8126844"/>
                  <a:gd name="connsiteY151" fmla="*/ 4037359 h 5785477"/>
                  <a:gd name="connsiteX152" fmla="*/ 2000798 w 8126844"/>
                  <a:gd name="connsiteY152" fmla="*/ 3916336 h 5785477"/>
                  <a:gd name="connsiteX153" fmla="*/ 1583939 w 8126844"/>
                  <a:gd name="connsiteY153" fmla="*/ 3768418 h 5785477"/>
                  <a:gd name="connsiteX154" fmla="*/ 1409127 w 8126844"/>
                  <a:gd name="connsiteY154" fmla="*/ 3781865 h 5785477"/>
                  <a:gd name="connsiteX155" fmla="*/ 1368786 w 8126844"/>
                  <a:gd name="connsiteY155" fmla="*/ 3956677 h 5785477"/>
                  <a:gd name="connsiteX156" fmla="*/ 1799092 w 8126844"/>
                  <a:gd name="connsiteY156" fmla="*/ 4091147 h 5785477"/>
                  <a:gd name="connsiteX157" fmla="*/ 2256292 w 8126844"/>
                  <a:gd name="connsiteY157" fmla="*/ 4252512 h 5785477"/>
                  <a:gd name="connsiteX158" fmla="*/ 2390763 w 8126844"/>
                  <a:gd name="connsiteY158" fmla="*/ 4360089 h 5785477"/>
                  <a:gd name="connsiteX159" fmla="*/ 2094927 w 8126844"/>
                  <a:gd name="connsiteY159" fmla="*/ 4427324 h 5785477"/>
                  <a:gd name="connsiteX160" fmla="*/ 1557045 w 8126844"/>
                  <a:gd name="connsiteY160" fmla="*/ 4252512 h 5785477"/>
                  <a:gd name="connsiteX161" fmla="*/ 965374 w 8126844"/>
                  <a:gd name="connsiteY161" fmla="*/ 4023912 h 5785477"/>
                  <a:gd name="connsiteX162" fmla="*/ 481280 w 8126844"/>
                  <a:gd name="connsiteY162" fmla="*/ 3808759 h 5785477"/>
                  <a:gd name="connsiteX163" fmla="*/ 198892 w 8126844"/>
                  <a:gd name="connsiteY163" fmla="*/ 3701183 h 5785477"/>
                  <a:gd name="connsiteX164" fmla="*/ 131657 w 8126844"/>
                  <a:gd name="connsiteY164" fmla="*/ 3607053 h 5785477"/>
                  <a:gd name="connsiteX165" fmla="*/ 279574 w 8126844"/>
                  <a:gd name="connsiteY165" fmla="*/ 3512924 h 5785477"/>
                  <a:gd name="connsiteX166" fmla="*/ 642645 w 8126844"/>
                  <a:gd name="connsiteY166" fmla="*/ 3687736 h 5785477"/>
                  <a:gd name="connsiteX167" fmla="*/ 1113292 w 8126844"/>
                  <a:gd name="connsiteY167" fmla="*/ 3835653 h 5785477"/>
                  <a:gd name="connsiteX168" fmla="*/ 1153633 w 8126844"/>
                  <a:gd name="connsiteY168" fmla="*/ 3660841 h 5785477"/>
                  <a:gd name="connsiteX169" fmla="*/ 1032610 w 8126844"/>
                  <a:gd name="connsiteY169" fmla="*/ 3499477 h 5785477"/>
                  <a:gd name="connsiteX170" fmla="*/ 535068 w 8126844"/>
                  <a:gd name="connsiteY170" fmla="*/ 3351559 h 5785477"/>
                  <a:gd name="connsiteX171" fmla="*/ 198892 w 8126844"/>
                  <a:gd name="connsiteY171" fmla="*/ 3109512 h 5785477"/>
                  <a:gd name="connsiteX172" fmla="*/ 10633 w 8126844"/>
                  <a:gd name="connsiteY172" fmla="*/ 2948147 h 5785477"/>
                  <a:gd name="connsiteX173" fmla="*/ 50974 w 8126844"/>
                  <a:gd name="connsiteY173" fmla="*/ 2813677 h 5785477"/>
                  <a:gd name="connsiteX174" fmla="*/ 279574 w 8126844"/>
                  <a:gd name="connsiteY174" fmla="*/ 2894359 h 5785477"/>
                  <a:gd name="connsiteX175" fmla="*/ 1019163 w 8126844"/>
                  <a:gd name="connsiteY175" fmla="*/ 3297771 h 5785477"/>
                  <a:gd name="connsiteX176" fmla="*/ 1462916 w 8126844"/>
                  <a:gd name="connsiteY176" fmla="*/ 3539818 h 5785477"/>
                  <a:gd name="connsiteX177" fmla="*/ 1799092 w 8126844"/>
                  <a:gd name="connsiteY177" fmla="*/ 3633947 h 5785477"/>
                  <a:gd name="connsiteX178" fmla="*/ 1973904 w 8126844"/>
                  <a:gd name="connsiteY178" fmla="*/ 3566712 h 5785477"/>
                  <a:gd name="connsiteX179" fmla="*/ 1960457 w 8126844"/>
                  <a:gd name="connsiteY179" fmla="*/ 3324665 h 5785477"/>
                  <a:gd name="connsiteX180" fmla="*/ 1624280 w 8126844"/>
                  <a:gd name="connsiteY180" fmla="*/ 3217089 h 5785477"/>
                  <a:gd name="connsiteX181" fmla="*/ 1288104 w 8126844"/>
                  <a:gd name="connsiteY181" fmla="*/ 3069171 h 5785477"/>
                  <a:gd name="connsiteX182" fmla="*/ 1261210 w 8126844"/>
                  <a:gd name="connsiteY182" fmla="*/ 2934700 h 5785477"/>
                  <a:gd name="connsiteX183" fmla="*/ 1462916 w 8126844"/>
                  <a:gd name="connsiteY183" fmla="*/ 2934700 h 5785477"/>
                  <a:gd name="connsiteX184" fmla="*/ 1691516 w 8126844"/>
                  <a:gd name="connsiteY184" fmla="*/ 3015383 h 5785477"/>
                  <a:gd name="connsiteX185" fmla="*/ 1758751 w 8126844"/>
                  <a:gd name="connsiteY185" fmla="*/ 2800230 h 5785477"/>
                  <a:gd name="connsiteX186" fmla="*/ 1597386 w 8126844"/>
                  <a:gd name="connsiteY186" fmla="*/ 2625418 h 5785477"/>
                  <a:gd name="connsiteX187" fmla="*/ 1153633 w 8126844"/>
                  <a:gd name="connsiteY187" fmla="*/ 2437159 h 5785477"/>
                  <a:gd name="connsiteX188" fmla="*/ 871245 w 8126844"/>
                  <a:gd name="connsiteY188" fmla="*/ 2248900 h 5785477"/>
                  <a:gd name="connsiteX189" fmla="*/ 750221 w 8126844"/>
                  <a:gd name="connsiteY189" fmla="*/ 2114430 h 5785477"/>
                  <a:gd name="connsiteX190" fmla="*/ 844351 w 8126844"/>
                  <a:gd name="connsiteY190" fmla="*/ 1993406 h 5785477"/>
                  <a:gd name="connsiteX191" fmla="*/ 1328445 w 8126844"/>
                  <a:gd name="connsiteY191" fmla="*/ 2208559 h 5785477"/>
                  <a:gd name="connsiteX192" fmla="*/ 1606671 w 8126844"/>
                  <a:gd name="connsiteY192" fmla="*/ 2354978 h 5785477"/>
                  <a:gd name="connsiteX193" fmla="*/ 1720260 w 8126844"/>
                  <a:gd name="connsiteY193" fmla="*/ 2076139 h 5785477"/>
                  <a:gd name="connsiteX194" fmla="*/ 1772079 w 8126844"/>
                  <a:gd name="connsiteY194" fmla="*/ 1892714 h 5785477"/>
                  <a:gd name="connsiteX195" fmla="*/ 1693720 w 8126844"/>
                  <a:gd name="connsiteY195" fmla="*/ 1720685 h 5785477"/>
                  <a:gd name="connsiteX196" fmla="*/ 2176456 w 8126844"/>
                  <a:gd name="connsiteY196" fmla="*/ 2033533 h 5785477"/>
                  <a:gd name="connsiteX197" fmla="*/ 1984049 w 8126844"/>
                  <a:gd name="connsiteY197" fmla="*/ 2011125 h 5785477"/>
                  <a:gd name="connsiteX198" fmla="*/ 1894130 w 8126844"/>
                  <a:gd name="connsiteY198" fmla="*/ 2148843 h 5785477"/>
                  <a:gd name="connsiteX199" fmla="*/ 1879774 w 8126844"/>
                  <a:gd name="connsiteY199" fmla="*/ 2490947 h 5785477"/>
                  <a:gd name="connsiteX200" fmla="*/ 2390763 w 8126844"/>
                  <a:gd name="connsiteY200" fmla="*/ 2719547 h 5785477"/>
                  <a:gd name="connsiteX201" fmla="*/ 3157245 w 8126844"/>
                  <a:gd name="connsiteY201" fmla="*/ 2934700 h 5785477"/>
                  <a:gd name="connsiteX202" fmla="*/ 3708574 w 8126844"/>
                  <a:gd name="connsiteY202" fmla="*/ 3069171 h 5785477"/>
                  <a:gd name="connsiteX203" fmla="*/ 4165774 w 8126844"/>
                  <a:gd name="connsiteY203" fmla="*/ 3042277 h 5785477"/>
                  <a:gd name="connsiteX204" fmla="*/ 4394374 w 8126844"/>
                  <a:gd name="connsiteY204" fmla="*/ 3015383 h 5785477"/>
                  <a:gd name="connsiteX205" fmla="*/ 4407821 w 8126844"/>
                  <a:gd name="connsiteY205" fmla="*/ 2827124 h 5785477"/>
                  <a:gd name="connsiteX206" fmla="*/ 4192668 w 8126844"/>
                  <a:gd name="connsiteY206" fmla="*/ 2786783 h 5785477"/>
                  <a:gd name="connsiteX207" fmla="*/ 4031304 w 8126844"/>
                  <a:gd name="connsiteY207" fmla="*/ 2827124 h 5785477"/>
                  <a:gd name="connsiteX208" fmla="*/ 4031304 w 8126844"/>
                  <a:gd name="connsiteY208" fmla="*/ 2652312 h 5785477"/>
                  <a:gd name="connsiteX209" fmla="*/ 4448163 w 8126844"/>
                  <a:gd name="connsiteY209" fmla="*/ 2531289 h 5785477"/>
                  <a:gd name="connsiteX210" fmla="*/ 4703657 w 8126844"/>
                  <a:gd name="connsiteY210" fmla="*/ 2423712 h 5785477"/>
                  <a:gd name="connsiteX211" fmla="*/ 4719129 w 8126844"/>
                  <a:gd name="connsiteY211" fmla="*/ 2207048 h 5785477"/>
                  <a:gd name="connsiteX212" fmla="*/ 4519556 w 8126844"/>
                  <a:gd name="connsiteY212" fmla="*/ 2212000 h 5785477"/>
                  <a:gd name="connsiteX0" fmla="*/ 5076343 w 8126844"/>
                  <a:gd name="connsiteY0" fmla="*/ 2000085 h 5783418"/>
                  <a:gd name="connsiteX1" fmla="*/ 4866197 w 8126844"/>
                  <a:gd name="connsiteY1" fmla="*/ 2118925 h 5783418"/>
                  <a:gd name="connsiteX2" fmla="*/ 4959151 w 8126844"/>
                  <a:gd name="connsiteY2" fmla="*/ 2327524 h 5783418"/>
                  <a:gd name="connsiteX3" fmla="*/ 5402904 w 8126844"/>
                  <a:gd name="connsiteY3" fmla="*/ 2166159 h 5783418"/>
                  <a:gd name="connsiteX4" fmla="*/ 6478668 w 8126844"/>
                  <a:gd name="connsiteY4" fmla="*/ 1453465 h 5783418"/>
                  <a:gd name="connsiteX5" fmla="*/ 6941073 w 8126844"/>
                  <a:gd name="connsiteY5" fmla="*/ 842132 h 5783418"/>
                  <a:gd name="connsiteX6" fmla="*/ 6636336 w 8126844"/>
                  <a:gd name="connsiteY6" fmla="*/ 355952 h 5783418"/>
                  <a:gd name="connsiteX7" fmla="*/ 6742471 w 8126844"/>
                  <a:gd name="connsiteY7" fmla="*/ 7900 h 5783418"/>
                  <a:gd name="connsiteX8" fmla="*/ 7177916 w 8126844"/>
                  <a:gd name="connsiteY8" fmla="*/ 606300 h 5783418"/>
                  <a:gd name="connsiteX9" fmla="*/ 7352727 w 8126844"/>
                  <a:gd name="connsiteY9" fmla="*/ 485277 h 5783418"/>
                  <a:gd name="connsiteX10" fmla="*/ 7460304 w 8126844"/>
                  <a:gd name="connsiteY10" fmla="*/ 794559 h 5783418"/>
                  <a:gd name="connsiteX11" fmla="*/ 7137574 w 8126844"/>
                  <a:gd name="connsiteY11" fmla="*/ 1224865 h 5783418"/>
                  <a:gd name="connsiteX12" fmla="*/ 7056892 w 8126844"/>
                  <a:gd name="connsiteY12" fmla="*/ 1399677 h 5783418"/>
                  <a:gd name="connsiteX13" fmla="*/ 7177916 w 8126844"/>
                  <a:gd name="connsiteY13" fmla="*/ 1507253 h 5783418"/>
                  <a:gd name="connsiteX14" fmla="*/ 7406516 w 8126844"/>
                  <a:gd name="connsiteY14" fmla="*/ 1278653 h 5783418"/>
                  <a:gd name="connsiteX15" fmla="*/ 7540986 w 8126844"/>
                  <a:gd name="connsiteY15" fmla="*/ 1278653 h 5783418"/>
                  <a:gd name="connsiteX16" fmla="*/ 7554433 w 8126844"/>
                  <a:gd name="connsiteY16" fmla="*/ 1507253 h 5783418"/>
                  <a:gd name="connsiteX17" fmla="*/ 6976210 w 8126844"/>
                  <a:gd name="connsiteY17" fmla="*/ 2098924 h 5783418"/>
                  <a:gd name="connsiteX18" fmla="*/ 6276963 w 8126844"/>
                  <a:gd name="connsiteY18" fmla="*/ 2650253 h 5783418"/>
                  <a:gd name="connsiteX19" fmla="*/ 5860104 w 8126844"/>
                  <a:gd name="connsiteY19" fmla="*/ 2851959 h 5783418"/>
                  <a:gd name="connsiteX20" fmla="*/ 5658398 w 8126844"/>
                  <a:gd name="connsiteY20" fmla="*/ 2919194 h 5783418"/>
                  <a:gd name="connsiteX21" fmla="*/ 5550821 w 8126844"/>
                  <a:gd name="connsiteY21" fmla="*/ 2838512 h 5783418"/>
                  <a:gd name="connsiteX22" fmla="*/ 5644951 w 8126844"/>
                  <a:gd name="connsiteY22" fmla="*/ 2636806 h 5783418"/>
                  <a:gd name="connsiteX23" fmla="*/ 5913892 w 8126844"/>
                  <a:gd name="connsiteY23" fmla="*/ 2583018 h 5783418"/>
                  <a:gd name="connsiteX24" fmla="*/ 5752527 w 8126844"/>
                  <a:gd name="connsiteY24" fmla="*/ 2273735 h 5783418"/>
                  <a:gd name="connsiteX25" fmla="*/ 5362563 w 8126844"/>
                  <a:gd name="connsiteY25" fmla="*/ 2421653 h 5783418"/>
                  <a:gd name="connsiteX26" fmla="*/ 4663316 w 8126844"/>
                  <a:gd name="connsiteY26" fmla="*/ 2704041 h 5783418"/>
                  <a:gd name="connsiteX27" fmla="*/ 4649868 w 8126844"/>
                  <a:gd name="connsiteY27" fmla="*/ 2878853 h 5783418"/>
                  <a:gd name="connsiteX28" fmla="*/ 4703657 w 8126844"/>
                  <a:gd name="connsiteY28" fmla="*/ 2986430 h 5783418"/>
                  <a:gd name="connsiteX29" fmla="*/ 5066727 w 8126844"/>
                  <a:gd name="connsiteY29" fmla="*/ 2851959 h 5783418"/>
                  <a:gd name="connsiteX30" fmla="*/ 5322221 w 8126844"/>
                  <a:gd name="connsiteY30" fmla="*/ 2798171 h 5783418"/>
                  <a:gd name="connsiteX31" fmla="*/ 5349116 w 8126844"/>
                  <a:gd name="connsiteY31" fmla="*/ 2932641 h 5783418"/>
                  <a:gd name="connsiteX32" fmla="*/ 4784339 w 8126844"/>
                  <a:gd name="connsiteY32" fmla="*/ 3147794 h 5783418"/>
                  <a:gd name="connsiteX33" fmla="*/ 4098539 w 8126844"/>
                  <a:gd name="connsiteY33" fmla="*/ 3282265 h 5783418"/>
                  <a:gd name="connsiteX34" fmla="*/ 2740386 w 8126844"/>
                  <a:gd name="connsiteY34" fmla="*/ 3147794 h 5783418"/>
                  <a:gd name="connsiteX35" fmla="*/ 2202504 w 8126844"/>
                  <a:gd name="connsiteY35" fmla="*/ 2946088 h 5783418"/>
                  <a:gd name="connsiteX36" fmla="*/ 2027692 w 8126844"/>
                  <a:gd name="connsiteY36" fmla="*/ 2892300 h 5783418"/>
                  <a:gd name="connsiteX37" fmla="*/ 1960457 w 8126844"/>
                  <a:gd name="connsiteY37" fmla="*/ 3040218 h 5783418"/>
                  <a:gd name="connsiteX38" fmla="*/ 2390763 w 8126844"/>
                  <a:gd name="connsiteY38" fmla="*/ 3268818 h 5783418"/>
                  <a:gd name="connsiteX39" fmla="*/ 3372398 w 8126844"/>
                  <a:gd name="connsiteY39" fmla="*/ 3510865 h 5783418"/>
                  <a:gd name="connsiteX40" fmla="*/ 4125433 w 8126844"/>
                  <a:gd name="connsiteY40" fmla="*/ 3510865 h 5783418"/>
                  <a:gd name="connsiteX41" fmla="*/ 4757445 w 8126844"/>
                  <a:gd name="connsiteY41" fmla="*/ 3483971 h 5783418"/>
                  <a:gd name="connsiteX42" fmla="*/ 4918810 w 8126844"/>
                  <a:gd name="connsiteY42" fmla="*/ 3524312 h 5783418"/>
                  <a:gd name="connsiteX43" fmla="*/ 4811233 w 8126844"/>
                  <a:gd name="connsiteY43" fmla="*/ 3685677 h 5783418"/>
                  <a:gd name="connsiteX44" fmla="*/ 4286798 w 8126844"/>
                  <a:gd name="connsiteY44" fmla="*/ 3752912 h 5783418"/>
                  <a:gd name="connsiteX45" fmla="*/ 4219563 w 8126844"/>
                  <a:gd name="connsiteY45" fmla="*/ 3887382 h 5783418"/>
                  <a:gd name="connsiteX46" fmla="*/ 4555739 w 8126844"/>
                  <a:gd name="connsiteY46" fmla="*/ 3941171 h 5783418"/>
                  <a:gd name="connsiteX47" fmla="*/ 5241539 w 8126844"/>
                  <a:gd name="connsiteY47" fmla="*/ 3752912 h 5783418"/>
                  <a:gd name="connsiteX48" fmla="*/ 5523927 w 8126844"/>
                  <a:gd name="connsiteY48" fmla="*/ 3618441 h 5783418"/>
                  <a:gd name="connsiteX49" fmla="*/ 5618057 w 8126844"/>
                  <a:gd name="connsiteY49" fmla="*/ 3510865 h 5783418"/>
                  <a:gd name="connsiteX50" fmla="*/ 5402904 w 8126844"/>
                  <a:gd name="connsiteY50" fmla="*/ 3497418 h 5783418"/>
                  <a:gd name="connsiteX51" fmla="*/ 5214645 w 8126844"/>
                  <a:gd name="connsiteY51" fmla="*/ 3389841 h 5783418"/>
                  <a:gd name="connsiteX52" fmla="*/ 5241539 w 8126844"/>
                  <a:gd name="connsiteY52" fmla="*/ 3268818 h 5783418"/>
                  <a:gd name="connsiteX53" fmla="*/ 5537374 w 8126844"/>
                  <a:gd name="connsiteY53" fmla="*/ 3228477 h 5783418"/>
                  <a:gd name="connsiteX54" fmla="*/ 6196280 w 8126844"/>
                  <a:gd name="connsiteY54" fmla="*/ 2972982 h 5783418"/>
                  <a:gd name="connsiteX55" fmla="*/ 6747610 w 8126844"/>
                  <a:gd name="connsiteY55" fmla="*/ 2636806 h 5783418"/>
                  <a:gd name="connsiteX56" fmla="*/ 7218257 w 8126844"/>
                  <a:gd name="connsiteY56" fmla="*/ 2193053 h 5783418"/>
                  <a:gd name="connsiteX57" fmla="*/ 7433410 w 8126844"/>
                  <a:gd name="connsiteY57" fmla="*/ 2018241 h 5783418"/>
                  <a:gd name="connsiteX58" fmla="*/ 7567880 w 8126844"/>
                  <a:gd name="connsiteY58" fmla="*/ 2045135 h 5783418"/>
                  <a:gd name="connsiteX59" fmla="*/ 7514092 w 8126844"/>
                  <a:gd name="connsiteY59" fmla="*/ 2246841 h 5783418"/>
                  <a:gd name="connsiteX60" fmla="*/ 7097233 w 8126844"/>
                  <a:gd name="connsiteY60" fmla="*/ 2677147 h 5783418"/>
                  <a:gd name="connsiteX61" fmla="*/ 6451774 w 8126844"/>
                  <a:gd name="connsiteY61" fmla="*/ 3094006 h 5783418"/>
                  <a:gd name="connsiteX62" fmla="*/ 6088704 w 8126844"/>
                  <a:gd name="connsiteY62" fmla="*/ 3282265 h 5783418"/>
                  <a:gd name="connsiteX63" fmla="*/ 5981127 w 8126844"/>
                  <a:gd name="connsiteY63" fmla="*/ 3416735 h 5783418"/>
                  <a:gd name="connsiteX64" fmla="*/ 6021468 w 8126844"/>
                  <a:gd name="connsiteY64" fmla="*/ 3618441 h 5783418"/>
                  <a:gd name="connsiteX65" fmla="*/ 6115598 w 8126844"/>
                  <a:gd name="connsiteY65" fmla="*/ 3766359 h 5783418"/>
                  <a:gd name="connsiteX66" fmla="*/ 6734163 w 8126844"/>
                  <a:gd name="connsiteY66" fmla="*/ 3591547 h 5783418"/>
                  <a:gd name="connsiteX67" fmla="*/ 7419963 w 8126844"/>
                  <a:gd name="connsiteY67" fmla="*/ 3161241 h 5783418"/>
                  <a:gd name="connsiteX68" fmla="*/ 7850268 w 8126844"/>
                  <a:gd name="connsiteY68" fmla="*/ 2838512 h 5783418"/>
                  <a:gd name="connsiteX69" fmla="*/ 8065421 w 8126844"/>
                  <a:gd name="connsiteY69" fmla="*/ 2730935 h 5783418"/>
                  <a:gd name="connsiteX70" fmla="*/ 8105763 w 8126844"/>
                  <a:gd name="connsiteY70" fmla="*/ 2892300 h 5783418"/>
                  <a:gd name="connsiteX71" fmla="*/ 7769586 w 8126844"/>
                  <a:gd name="connsiteY71" fmla="*/ 3228477 h 5783418"/>
                  <a:gd name="connsiteX72" fmla="*/ 6707268 w 8126844"/>
                  <a:gd name="connsiteY72" fmla="*/ 3806700 h 5783418"/>
                  <a:gd name="connsiteX73" fmla="*/ 6129045 w 8126844"/>
                  <a:gd name="connsiteY73" fmla="*/ 4075641 h 5783418"/>
                  <a:gd name="connsiteX74" fmla="*/ 5833210 w 8126844"/>
                  <a:gd name="connsiteY74" fmla="*/ 4115982 h 5783418"/>
                  <a:gd name="connsiteX75" fmla="*/ 5712186 w 8126844"/>
                  <a:gd name="connsiteY75" fmla="*/ 4156324 h 5783418"/>
                  <a:gd name="connsiteX76" fmla="*/ 5658398 w 8126844"/>
                  <a:gd name="connsiteY76" fmla="*/ 4008406 h 5783418"/>
                  <a:gd name="connsiteX77" fmla="*/ 5779421 w 8126844"/>
                  <a:gd name="connsiteY77" fmla="*/ 3900830 h 5783418"/>
                  <a:gd name="connsiteX78" fmla="*/ 5779421 w 8126844"/>
                  <a:gd name="connsiteY78" fmla="*/ 3806700 h 5783418"/>
                  <a:gd name="connsiteX79" fmla="*/ 5497033 w 8126844"/>
                  <a:gd name="connsiteY79" fmla="*/ 3927724 h 5783418"/>
                  <a:gd name="connsiteX80" fmla="*/ 5039833 w 8126844"/>
                  <a:gd name="connsiteY80" fmla="*/ 4062194 h 5783418"/>
                  <a:gd name="connsiteX81" fmla="*/ 4865021 w 8126844"/>
                  <a:gd name="connsiteY81" fmla="*/ 4142877 h 5783418"/>
                  <a:gd name="connsiteX82" fmla="*/ 4905363 w 8126844"/>
                  <a:gd name="connsiteY82" fmla="*/ 4237006 h 5783418"/>
                  <a:gd name="connsiteX83" fmla="*/ 5160857 w 8126844"/>
                  <a:gd name="connsiteY83" fmla="*/ 4210112 h 5783418"/>
                  <a:gd name="connsiteX84" fmla="*/ 5187751 w 8126844"/>
                  <a:gd name="connsiteY84" fmla="*/ 4344582 h 5783418"/>
                  <a:gd name="connsiteX85" fmla="*/ 4878468 w 8126844"/>
                  <a:gd name="connsiteY85" fmla="*/ 4438712 h 5783418"/>
                  <a:gd name="connsiteX86" fmla="*/ 4891916 w 8126844"/>
                  <a:gd name="connsiteY86" fmla="*/ 4586630 h 5783418"/>
                  <a:gd name="connsiteX87" fmla="*/ 5376010 w 8126844"/>
                  <a:gd name="connsiteY87" fmla="*/ 4479053 h 5783418"/>
                  <a:gd name="connsiteX88" fmla="*/ 5967680 w 8126844"/>
                  <a:gd name="connsiteY88" fmla="*/ 4331135 h 5783418"/>
                  <a:gd name="connsiteX89" fmla="*/ 6344198 w 8126844"/>
                  <a:gd name="connsiteY89" fmla="*/ 4129430 h 5783418"/>
                  <a:gd name="connsiteX90" fmla="*/ 6478668 w 8126844"/>
                  <a:gd name="connsiteY90" fmla="*/ 4129430 h 5783418"/>
                  <a:gd name="connsiteX91" fmla="*/ 6478668 w 8126844"/>
                  <a:gd name="connsiteY91" fmla="*/ 4317688 h 5783418"/>
                  <a:gd name="connsiteX92" fmla="*/ 5900445 w 8126844"/>
                  <a:gd name="connsiteY92" fmla="*/ 4505947 h 5783418"/>
                  <a:gd name="connsiteX93" fmla="*/ 5053280 w 8126844"/>
                  <a:gd name="connsiteY93" fmla="*/ 4747994 h 5783418"/>
                  <a:gd name="connsiteX94" fmla="*/ 4703657 w 8126844"/>
                  <a:gd name="connsiteY94" fmla="*/ 4842124 h 5783418"/>
                  <a:gd name="connsiteX95" fmla="*/ 4313692 w 8126844"/>
                  <a:gd name="connsiteY95" fmla="*/ 4909359 h 5783418"/>
                  <a:gd name="connsiteX96" fmla="*/ 4004410 w 8126844"/>
                  <a:gd name="connsiteY96" fmla="*/ 4949700 h 5783418"/>
                  <a:gd name="connsiteX97" fmla="*/ 3869939 w 8126844"/>
                  <a:gd name="connsiteY97" fmla="*/ 4828677 h 5783418"/>
                  <a:gd name="connsiteX98" fmla="*/ 3950621 w 8126844"/>
                  <a:gd name="connsiteY98" fmla="*/ 4721100 h 5783418"/>
                  <a:gd name="connsiteX99" fmla="*/ 4367480 w 8126844"/>
                  <a:gd name="connsiteY99" fmla="*/ 4640418 h 5783418"/>
                  <a:gd name="connsiteX100" fmla="*/ 4542292 w 8126844"/>
                  <a:gd name="connsiteY100" fmla="*/ 4573182 h 5783418"/>
                  <a:gd name="connsiteX101" fmla="*/ 4542292 w 8126844"/>
                  <a:gd name="connsiteY101" fmla="*/ 4438712 h 5783418"/>
                  <a:gd name="connsiteX102" fmla="*/ 4206116 w 8126844"/>
                  <a:gd name="connsiteY102" fmla="*/ 4438712 h 5783418"/>
                  <a:gd name="connsiteX103" fmla="*/ 3520316 w 8126844"/>
                  <a:gd name="connsiteY103" fmla="*/ 4519394 h 5783418"/>
                  <a:gd name="connsiteX104" fmla="*/ 3157245 w 8126844"/>
                  <a:gd name="connsiteY104" fmla="*/ 4546288 h 5783418"/>
                  <a:gd name="connsiteX105" fmla="*/ 3076563 w 8126844"/>
                  <a:gd name="connsiteY105" fmla="*/ 4667312 h 5783418"/>
                  <a:gd name="connsiteX106" fmla="*/ 3224480 w 8126844"/>
                  <a:gd name="connsiteY106" fmla="*/ 4734547 h 5783418"/>
                  <a:gd name="connsiteX107" fmla="*/ 3453080 w 8126844"/>
                  <a:gd name="connsiteY107" fmla="*/ 4761441 h 5783418"/>
                  <a:gd name="connsiteX108" fmla="*/ 3412739 w 8126844"/>
                  <a:gd name="connsiteY108" fmla="*/ 4869018 h 5783418"/>
                  <a:gd name="connsiteX109" fmla="*/ 2968986 w 8126844"/>
                  <a:gd name="connsiteY109" fmla="*/ 4922806 h 5783418"/>
                  <a:gd name="connsiteX110" fmla="*/ 2767280 w 8126844"/>
                  <a:gd name="connsiteY110" fmla="*/ 4936253 h 5783418"/>
                  <a:gd name="connsiteX111" fmla="*/ 2673151 w 8126844"/>
                  <a:gd name="connsiteY111" fmla="*/ 5137959 h 5783418"/>
                  <a:gd name="connsiteX112" fmla="*/ 2767280 w 8126844"/>
                  <a:gd name="connsiteY112" fmla="*/ 5501030 h 5783418"/>
                  <a:gd name="connsiteX113" fmla="*/ 2700045 w 8126844"/>
                  <a:gd name="connsiteY113" fmla="*/ 5702735 h 5783418"/>
                  <a:gd name="connsiteX114" fmla="*/ 2498339 w 8126844"/>
                  <a:gd name="connsiteY114" fmla="*/ 5783418 h 5783418"/>
                  <a:gd name="connsiteX115" fmla="*/ 2256292 w 8126844"/>
                  <a:gd name="connsiteY115" fmla="*/ 5702735 h 5783418"/>
                  <a:gd name="connsiteX116" fmla="*/ 2175610 w 8126844"/>
                  <a:gd name="connsiteY116" fmla="*/ 5447241 h 5783418"/>
                  <a:gd name="connsiteX117" fmla="*/ 2269739 w 8126844"/>
                  <a:gd name="connsiteY117" fmla="*/ 5218641 h 5783418"/>
                  <a:gd name="connsiteX118" fmla="*/ 2404210 w 8126844"/>
                  <a:gd name="connsiteY118" fmla="*/ 5057277 h 5783418"/>
                  <a:gd name="connsiteX119" fmla="*/ 2390763 w 8126844"/>
                  <a:gd name="connsiteY119" fmla="*/ 4909359 h 5783418"/>
                  <a:gd name="connsiteX120" fmla="*/ 2014245 w 8126844"/>
                  <a:gd name="connsiteY120" fmla="*/ 4774888 h 5783418"/>
                  <a:gd name="connsiteX121" fmla="*/ 2068033 w 8126844"/>
                  <a:gd name="connsiteY121" fmla="*/ 4667312 h 5783418"/>
                  <a:gd name="connsiteX122" fmla="*/ 2390763 w 8126844"/>
                  <a:gd name="connsiteY122" fmla="*/ 4667312 h 5783418"/>
                  <a:gd name="connsiteX123" fmla="*/ 2807621 w 8126844"/>
                  <a:gd name="connsiteY123" fmla="*/ 4667312 h 5783418"/>
                  <a:gd name="connsiteX124" fmla="*/ 2834516 w 8126844"/>
                  <a:gd name="connsiteY124" fmla="*/ 4532841 h 5783418"/>
                  <a:gd name="connsiteX125" fmla="*/ 2686598 w 8126844"/>
                  <a:gd name="connsiteY125" fmla="*/ 4479053 h 5783418"/>
                  <a:gd name="connsiteX126" fmla="*/ 2780727 w 8126844"/>
                  <a:gd name="connsiteY126" fmla="*/ 4331135 h 5783418"/>
                  <a:gd name="connsiteX127" fmla="*/ 3211033 w 8126844"/>
                  <a:gd name="connsiteY127" fmla="*/ 4371477 h 5783418"/>
                  <a:gd name="connsiteX128" fmla="*/ 3775810 w 8126844"/>
                  <a:gd name="connsiteY128" fmla="*/ 4344582 h 5783418"/>
                  <a:gd name="connsiteX129" fmla="*/ 4380927 w 8126844"/>
                  <a:gd name="connsiteY129" fmla="*/ 4250453 h 5783418"/>
                  <a:gd name="connsiteX130" fmla="*/ 4622974 w 8126844"/>
                  <a:gd name="connsiteY130" fmla="*/ 4196665 h 5783418"/>
                  <a:gd name="connsiteX131" fmla="*/ 4555739 w 8126844"/>
                  <a:gd name="connsiteY131" fmla="*/ 4102535 h 5783418"/>
                  <a:gd name="connsiteX132" fmla="*/ 4031304 w 8126844"/>
                  <a:gd name="connsiteY132" fmla="*/ 4142877 h 5783418"/>
                  <a:gd name="connsiteX133" fmla="*/ 3600998 w 8126844"/>
                  <a:gd name="connsiteY133" fmla="*/ 4156324 h 5783418"/>
                  <a:gd name="connsiteX134" fmla="*/ 3278268 w 8126844"/>
                  <a:gd name="connsiteY134" fmla="*/ 4115982 h 5783418"/>
                  <a:gd name="connsiteX135" fmla="*/ 3237927 w 8126844"/>
                  <a:gd name="connsiteY135" fmla="*/ 4048747 h 5783418"/>
                  <a:gd name="connsiteX136" fmla="*/ 3291716 w 8126844"/>
                  <a:gd name="connsiteY136" fmla="*/ 3914277 h 5783418"/>
                  <a:gd name="connsiteX137" fmla="*/ 3587551 w 8126844"/>
                  <a:gd name="connsiteY137" fmla="*/ 3941171 h 5783418"/>
                  <a:gd name="connsiteX138" fmla="*/ 3883386 w 8126844"/>
                  <a:gd name="connsiteY138" fmla="*/ 3941171 h 5783418"/>
                  <a:gd name="connsiteX139" fmla="*/ 3964068 w 8126844"/>
                  <a:gd name="connsiteY139" fmla="*/ 3873935 h 5783418"/>
                  <a:gd name="connsiteX140" fmla="*/ 3883386 w 8126844"/>
                  <a:gd name="connsiteY140" fmla="*/ 3752912 h 5783418"/>
                  <a:gd name="connsiteX141" fmla="*/ 3412739 w 8126844"/>
                  <a:gd name="connsiteY141" fmla="*/ 3726018 h 5783418"/>
                  <a:gd name="connsiteX142" fmla="*/ 3049668 w 8126844"/>
                  <a:gd name="connsiteY142" fmla="*/ 3672230 h 5783418"/>
                  <a:gd name="connsiteX143" fmla="*/ 2740386 w 8126844"/>
                  <a:gd name="connsiteY143" fmla="*/ 3604994 h 5783418"/>
                  <a:gd name="connsiteX144" fmla="*/ 2457998 w 8126844"/>
                  <a:gd name="connsiteY144" fmla="*/ 3524312 h 5783418"/>
                  <a:gd name="connsiteX145" fmla="*/ 2242845 w 8126844"/>
                  <a:gd name="connsiteY145" fmla="*/ 3470524 h 5783418"/>
                  <a:gd name="connsiteX146" fmla="*/ 2162163 w 8126844"/>
                  <a:gd name="connsiteY146" fmla="*/ 3631888 h 5783418"/>
                  <a:gd name="connsiteX147" fmla="*/ 2336974 w 8126844"/>
                  <a:gd name="connsiteY147" fmla="*/ 3806700 h 5783418"/>
                  <a:gd name="connsiteX148" fmla="*/ 2713492 w 8126844"/>
                  <a:gd name="connsiteY148" fmla="*/ 3860488 h 5783418"/>
                  <a:gd name="connsiteX149" fmla="*/ 2874857 w 8126844"/>
                  <a:gd name="connsiteY149" fmla="*/ 3914277 h 5783418"/>
                  <a:gd name="connsiteX150" fmla="*/ 2874857 w 8126844"/>
                  <a:gd name="connsiteY150" fmla="*/ 4062194 h 5783418"/>
                  <a:gd name="connsiteX151" fmla="*/ 2605916 w 8126844"/>
                  <a:gd name="connsiteY151" fmla="*/ 4035300 h 5783418"/>
                  <a:gd name="connsiteX152" fmla="*/ 2000798 w 8126844"/>
                  <a:gd name="connsiteY152" fmla="*/ 3914277 h 5783418"/>
                  <a:gd name="connsiteX153" fmla="*/ 1583939 w 8126844"/>
                  <a:gd name="connsiteY153" fmla="*/ 3766359 h 5783418"/>
                  <a:gd name="connsiteX154" fmla="*/ 1409127 w 8126844"/>
                  <a:gd name="connsiteY154" fmla="*/ 3779806 h 5783418"/>
                  <a:gd name="connsiteX155" fmla="*/ 1368786 w 8126844"/>
                  <a:gd name="connsiteY155" fmla="*/ 3954618 h 5783418"/>
                  <a:gd name="connsiteX156" fmla="*/ 1799092 w 8126844"/>
                  <a:gd name="connsiteY156" fmla="*/ 4089088 h 5783418"/>
                  <a:gd name="connsiteX157" fmla="*/ 2256292 w 8126844"/>
                  <a:gd name="connsiteY157" fmla="*/ 4250453 h 5783418"/>
                  <a:gd name="connsiteX158" fmla="*/ 2390763 w 8126844"/>
                  <a:gd name="connsiteY158" fmla="*/ 4358030 h 5783418"/>
                  <a:gd name="connsiteX159" fmla="*/ 2094927 w 8126844"/>
                  <a:gd name="connsiteY159" fmla="*/ 4425265 h 5783418"/>
                  <a:gd name="connsiteX160" fmla="*/ 1557045 w 8126844"/>
                  <a:gd name="connsiteY160" fmla="*/ 4250453 h 5783418"/>
                  <a:gd name="connsiteX161" fmla="*/ 965374 w 8126844"/>
                  <a:gd name="connsiteY161" fmla="*/ 4021853 h 5783418"/>
                  <a:gd name="connsiteX162" fmla="*/ 481280 w 8126844"/>
                  <a:gd name="connsiteY162" fmla="*/ 3806700 h 5783418"/>
                  <a:gd name="connsiteX163" fmla="*/ 198892 w 8126844"/>
                  <a:gd name="connsiteY163" fmla="*/ 3699124 h 5783418"/>
                  <a:gd name="connsiteX164" fmla="*/ 131657 w 8126844"/>
                  <a:gd name="connsiteY164" fmla="*/ 3604994 h 5783418"/>
                  <a:gd name="connsiteX165" fmla="*/ 279574 w 8126844"/>
                  <a:gd name="connsiteY165" fmla="*/ 3510865 h 5783418"/>
                  <a:gd name="connsiteX166" fmla="*/ 642645 w 8126844"/>
                  <a:gd name="connsiteY166" fmla="*/ 3685677 h 5783418"/>
                  <a:gd name="connsiteX167" fmla="*/ 1113292 w 8126844"/>
                  <a:gd name="connsiteY167" fmla="*/ 3833594 h 5783418"/>
                  <a:gd name="connsiteX168" fmla="*/ 1153633 w 8126844"/>
                  <a:gd name="connsiteY168" fmla="*/ 3658782 h 5783418"/>
                  <a:gd name="connsiteX169" fmla="*/ 1032610 w 8126844"/>
                  <a:gd name="connsiteY169" fmla="*/ 3497418 h 5783418"/>
                  <a:gd name="connsiteX170" fmla="*/ 535068 w 8126844"/>
                  <a:gd name="connsiteY170" fmla="*/ 3349500 h 5783418"/>
                  <a:gd name="connsiteX171" fmla="*/ 198892 w 8126844"/>
                  <a:gd name="connsiteY171" fmla="*/ 3107453 h 5783418"/>
                  <a:gd name="connsiteX172" fmla="*/ 10633 w 8126844"/>
                  <a:gd name="connsiteY172" fmla="*/ 2946088 h 5783418"/>
                  <a:gd name="connsiteX173" fmla="*/ 50974 w 8126844"/>
                  <a:gd name="connsiteY173" fmla="*/ 2811618 h 5783418"/>
                  <a:gd name="connsiteX174" fmla="*/ 279574 w 8126844"/>
                  <a:gd name="connsiteY174" fmla="*/ 2892300 h 5783418"/>
                  <a:gd name="connsiteX175" fmla="*/ 1019163 w 8126844"/>
                  <a:gd name="connsiteY175" fmla="*/ 3295712 h 5783418"/>
                  <a:gd name="connsiteX176" fmla="*/ 1462916 w 8126844"/>
                  <a:gd name="connsiteY176" fmla="*/ 3537759 h 5783418"/>
                  <a:gd name="connsiteX177" fmla="*/ 1799092 w 8126844"/>
                  <a:gd name="connsiteY177" fmla="*/ 3631888 h 5783418"/>
                  <a:gd name="connsiteX178" fmla="*/ 1973904 w 8126844"/>
                  <a:gd name="connsiteY178" fmla="*/ 3564653 h 5783418"/>
                  <a:gd name="connsiteX179" fmla="*/ 1960457 w 8126844"/>
                  <a:gd name="connsiteY179" fmla="*/ 3322606 h 5783418"/>
                  <a:gd name="connsiteX180" fmla="*/ 1624280 w 8126844"/>
                  <a:gd name="connsiteY180" fmla="*/ 3215030 h 5783418"/>
                  <a:gd name="connsiteX181" fmla="*/ 1288104 w 8126844"/>
                  <a:gd name="connsiteY181" fmla="*/ 3067112 h 5783418"/>
                  <a:gd name="connsiteX182" fmla="*/ 1261210 w 8126844"/>
                  <a:gd name="connsiteY182" fmla="*/ 2932641 h 5783418"/>
                  <a:gd name="connsiteX183" fmla="*/ 1462916 w 8126844"/>
                  <a:gd name="connsiteY183" fmla="*/ 2932641 h 5783418"/>
                  <a:gd name="connsiteX184" fmla="*/ 1691516 w 8126844"/>
                  <a:gd name="connsiteY184" fmla="*/ 3013324 h 5783418"/>
                  <a:gd name="connsiteX185" fmla="*/ 1758751 w 8126844"/>
                  <a:gd name="connsiteY185" fmla="*/ 2798171 h 5783418"/>
                  <a:gd name="connsiteX186" fmla="*/ 1597386 w 8126844"/>
                  <a:gd name="connsiteY186" fmla="*/ 2623359 h 5783418"/>
                  <a:gd name="connsiteX187" fmla="*/ 1153633 w 8126844"/>
                  <a:gd name="connsiteY187" fmla="*/ 2435100 h 5783418"/>
                  <a:gd name="connsiteX188" fmla="*/ 871245 w 8126844"/>
                  <a:gd name="connsiteY188" fmla="*/ 2246841 h 5783418"/>
                  <a:gd name="connsiteX189" fmla="*/ 750221 w 8126844"/>
                  <a:gd name="connsiteY189" fmla="*/ 2112371 h 5783418"/>
                  <a:gd name="connsiteX190" fmla="*/ 844351 w 8126844"/>
                  <a:gd name="connsiteY190" fmla="*/ 1991347 h 5783418"/>
                  <a:gd name="connsiteX191" fmla="*/ 1328445 w 8126844"/>
                  <a:gd name="connsiteY191" fmla="*/ 2206500 h 5783418"/>
                  <a:gd name="connsiteX192" fmla="*/ 1606671 w 8126844"/>
                  <a:gd name="connsiteY192" fmla="*/ 2352919 h 5783418"/>
                  <a:gd name="connsiteX193" fmla="*/ 1720260 w 8126844"/>
                  <a:gd name="connsiteY193" fmla="*/ 2074080 h 5783418"/>
                  <a:gd name="connsiteX194" fmla="*/ 1772079 w 8126844"/>
                  <a:gd name="connsiteY194" fmla="*/ 1890655 h 5783418"/>
                  <a:gd name="connsiteX195" fmla="*/ 1693720 w 8126844"/>
                  <a:gd name="connsiteY195" fmla="*/ 1718626 h 5783418"/>
                  <a:gd name="connsiteX196" fmla="*/ 2176456 w 8126844"/>
                  <a:gd name="connsiteY196" fmla="*/ 2031474 h 5783418"/>
                  <a:gd name="connsiteX197" fmla="*/ 1984049 w 8126844"/>
                  <a:gd name="connsiteY197" fmla="*/ 2009066 h 5783418"/>
                  <a:gd name="connsiteX198" fmla="*/ 1894130 w 8126844"/>
                  <a:gd name="connsiteY198" fmla="*/ 2146784 h 5783418"/>
                  <a:gd name="connsiteX199" fmla="*/ 1879774 w 8126844"/>
                  <a:gd name="connsiteY199" fmla="*/ 2488888 h 5783418"/>
                  <a:gd name="connsiteX200" fmla="*/ 2390763 w 8126844"/>
                  <a:gd name="connsiteY200" fmla="*/ 2717488 h 5783418"/>
                  <a:gd name="connsiteX201" fmla="*/ 3157245 w 8126844"/>
                  <a:gd name="connsiteY201" fmla="*/ 2932641 h 5783418"/>
                  <a:gd name="connsiteX202" fmla="*/ 3708574 w 8126844"/>
                  <a:gd name="connsiteY202" fmla="*/ 3067112 h 5783418"/>
                  <a:gd name="connsiteX203" fmla="*/ 4165774 w 8126844"/>
                  <a:gd name="connsiteY203" fmla="*/ 3040218 h 5783418"/>
                  <a:gd name="connsiteX204" fmla="*/ 4394374 w 8126844"/>
                  <a:gd name="connsiteY204" fmla="*/ 3013324 h 5783418"/>
                  <a:gd name="connsiteX205" fmla="*/ 4407821 w 8126844"/>
                  <a:gd name="connsiteY205" fmla="*/ 2825065 h 5783418"/>
                  <a:gd name="connsiteX206" fmla="*/ 4192668 w 8126844"/>
                  <a:gd name="connsiteY206" fmla="*/ 2784724 h 5783418"/>
                  <a:gd name="connsiteX207" fmla="*/ 4031304 w 8126844"/>
                  <a:gd name="connsiteY207" fmla="*/ 2825065 h 5783418"/>
                  <a:gd name="connsiteX208" fmla="*/ 4031304 w 8126844"/>
                  <a:gd name="connsiteY208" fmla="*/ 2650253 h 5783418"/>
                  <a:gd name="connsiteX209" fmla="*/ 4448163 w 8126844"/>
                  <a:gd name="connsiteY209" fmla="*/ 2529230 h 5783418"/>
                  <a:gd name="connsiteX210" fmla="*/ 4703657 w 8126844"/>
                  <a:gd name="connsiteY210" fmla="*/ 2421653 h 5783418"/>
                  <a:gd name="connsiteX211" fmla="*/ 4719129 w 8126844"/>
                  <a:gd name="connsiteY211" fmla="*/ 2204989 h 5783418"/>
                  <a:gd name="connsiteX212" fmla="*/ 4519556 w 8126844"/>
                  <a:gd name="connsiteY212" fmla="*/ 2209941 h 5783418"/>
                  <a:gd name="connsiteX0" fmla="*/ 5076343 w 8126844"/>
                  <a:gd name="connsiteY0" fmla="*/ 1999176 h 5782509"/>
                  <a:gd name="connsiteX1" fmla="*/ 4866197 w 8126844"/>
                  <a:gd name="connsiteY1" fmla="*/ 2118016 h 5782509"/>
                  <a:gd name="connsiteX2" fmla="*/ 4959151 w 8126844"/>
                  <a:gd name="connsiteY2" fmla="*/ 2326615 h 5782509"/>
                  <a:gd name="connsiteX3" fmla="*/ 5402904 w 8126844"/>
                  <a:gd name="connsiteY3" fmla="*/ 2165250 h 5782509"/>
                  <a:gd name="connsiteX4" fmla="*/ 6478668 w 8126844"/>
                  <a:gd name="connsiteY4" fmla="*/ 1452556 h 5782509"/>
                  <a:gd name="connsiteX5" fmla="*/ 6941073 w 8126844"/>
                  <a:gd name="connsiteY5" fmla="*/ 841223 h 5782509"/>
                  <a:gd name="connsiteX6" fmla="*/ 6764360 w 8126844"/>
                  <a:gd name="connsiteY6" fmla="*/ 263038 h 5782509"/>
                  <a:gd name="connsiteX7" fmla="*/ 6636336 w 8126844"/>
                  <a:gd name="connsiteY7" fmla="*/ 355043 h 5782509"/>
                  <a:gd name="connsiteX8" fmla="*/ 6742471 w 8126844"/>
                  <a:gd name="connsiteY8" fmla="*/ 6991 h 5782509"/>
                  <a:gd name="connsiteX9" fmla="*/ 7177916 w 8126844"/>
                  <a:gd name="connsiteY9" fmla="*/ 605391 h 5782509"/>
                  <a:gd name="connsiteX10" fmla="*/ 7352727 w 8126844"/>
                  <a:gd name="connsiteY10" fmla="*/ 484368 h 5782509"/>
                  <a:gd name="connsiteX11" fmla="*/ 7460304 w 8126844"/>
                  <a:gd name="connsiteY11" fmla="*/ 793650 h 5782509"/>
                  <a:gd name="connsiteX12" fmla="*/ 7137574 w 8126844"/>
                  <a:gd name="connsiteY12" fmla="*/ 1223956 h 5782509"/>
                  <a:gd name="connsiteX13" fmla="*/ 7056892 w 8126844"/>
                  <a:gd name="connsiteY13" fmla="*/ 1398768 h 5782509"/>
                  <a:gd name="connsiteX14" fmla="*/ 7177916 w 8126844"/>
                  <a:gd name="connsiteY14" fmla="*/ 1506344 h 5782509"/>
                  <a:gd name="connsiteX15" fmla="*/ 7406516 w 8126844"/>
                  <a:gd name="connsiteY15" fmla="*/ 1277744 h 5782509"/>
                  <a:gd name="connsiteX16" fmla="*/ 7540986 w 8126844"/>
                  <a:gd name="connsiteY16" fmla="*/ 1277744 h 5782509"/>
                  <a:gd name="connsiteX17" fmla="*/ 7554433 w 8126844"/>
                  <a:gd name="connsiteY17" fmla="*/ 1506344 h 5782509"/>
                  <a:gd name="connsiteX18" fmla="*/ 6976210 w 8126844"/>
                  <a:gd name="connsiteY18" fmla="*/ 2098015 h 5782509"/>
                  <a:gd name="connsiteX19" fmla="*/ 6276963 w 8126844"/>
                  <a:gd name="connsiteY19" fmla="*/ 2649344 h 5782509"/>
                  <a:gd name="connsiteX20" fmla="*/ 5860104 w 8126844"/>
                  <a:gd name="connsiteY20" fmla="*/ 2851050 h 5782509"/>
                  <a:gd name="connsiteX21" fmla="*/ 5658398 w 8126844"/>
                  <a:gd name="connsiteY21" fmla="*/ 2918285 h 5782509"/>
                  <a:gd name="connsiteX22" fmla="*/ 5550821 w 8126844"/>
                  <a:gd name="connsiteY22" fmla="*/ 2837603 h 5782509"/>
                  <a:gd name="connsiteX23" fmla="*/ 5644951 w 8126844"/>
                  <a:gd name="connsiteY23" fmla="*/ 2635897 h 5782509"/>
                  <a:gd name="connsiteX24" fmla="*/ 5913892 w 8126844"/>
                  <a:gd name="connsiteY24" fmla="*/ 2582109 h 5782509"/>
                  <a:gd name="connsiteX25" fmla="*/ 5752527 w 8126844"/>
                  <a:gd name="connsiteY25" fmla="*/ 2272826 h 5782509"/>
                  <a:gd name="connsiteX26" fmla="*/ 5362563 w 8126844"/>
                  <a:gd name="connsiteY26" fmla="*/ 2420744 h 5782509"/>
                  <a:gd name="connsiteX27" fmla="*/ 4663316 w 8126844"/>
                  <a:gd name="connsiteY27" fmla="*/ 2703132 h 5782509"/>
                  <a:gd name="connsiteX28" fmla="*/ 4649868 w 8126844"/>
                  <a:gd name="connsiteY28" fmla="*/ 2877944 h 5782509"/>
                  <a:gd name="connsiteX29" fmla="*/ 4703657 w 8126844"/>
                  <a:gd name="connsiteY29" fmla="*/ 2985521 h 5782509"/>
                  <a:gd name="connsiteX30" fmla="*/ 5066727 w 8126844"/>
                  <a:gd name="connsiteY30" fmla="*/ 2851050 h 5782509"/>
                  <a:gd name="connsiteX31" fmla="*/ 5322221 w 8126844"/>
                  <a:gd name="connsiteY31" fmla="*/ 2797262 h 5782509"/>
                  <a:gd name="connsiteX32" fmla="*/ 5349116 w 8126844"/>
                  <a:gd name="connsiteY32" fmla="*/ 2931732 h 5782509"/>
                  <a:gd name="connsiteX33" fmla="*/ 4784339 w 8126844"/>
                  <a:gd name="connsiteY33" fmla="*/ 3146885 h 5782509"/>
                  <a:gd name="connsiteX34" fmla="*/ 4098539 w 8126844"/>
                  <a:gd name="connsiteY34" fmla="*/ 3281356 h 5782509"/>
                  <a:gd name="connsiteX35" fmla="*/ 2740386 w 8126844"/>
                  <a:gd name="connsiteY35" fmla="*/ 3146885 h 5782509"/>
                  <a:gd name="connsiteX36" fmla="*/ 2202504 w 8126844"/>
                  <a:gd name="connsiteY36" fmla="*/ 2945179 h 5782509"/>
                  <a:gd name="connsiteX37" fmla="*/ 2027692 w 8126844"/>
                  <a:gd name="connsiteY37" fmla="*/ 2891391 h 5782509"/>
                  <a:gd name="connsiteX38" fmla="*/ 1960457 w 8126844"/>
                  <a:gd name="connsiteY38" fmla="*/ 3039309 h 5782509"/>
                  <a:gd name="connsiteX39" fmla="*/ 2390763 w 8126844"/>
                  <a:gd name="connsiteY39" fmla="*/ 3267909 h 5782509"/>
                  <a:gd name="connsiteX40" fmla="*/ 3372398 w 8126844"/>
                  <a:gd name="connsiteY40" fmla="*/ 3509956 h 5782509"/>
                  <a:gd name="connsiteX41" fmla="*/ 4125433 w 8126844"/>
                  <a:gd name="connsiteY41" fmla="*/ 3509956 h 5782509"/>
                  <a:gd name="connsiteX42" fmla="*/ 4757445 w 8126844"/>
                  <a:gd name="connsiteY42" fmla="*/ 3483062 h 5782509"/>
                  <a:gd name="connsiteX43" fmla="*/ 4918810 w 8126844"/>
                  <a:gd name="connsiteY43" fmla="*/ 3523403 h 5782509"/>
                  <a:gd name="connsiteX44" fmla="*/ 4811233 w 8126844"/>
                  <a:gd name="connsiteY44" fmla="*/ 3684768 h 5782509"/>
                  <a:gd name="connsiteX45" fmla="*/ 4286798 w 8126844"/>
                  <a:gd name="connsiteY45" fmla="*/ 3752003 h 5782509"/>
                  <a:gd name="connsiteX46" fmla="*/ 4219563 w 8126844"/>
                  <a:gd name="connsiteY46" fmla="*/ 3886473 h 5782509"/>
                  <a:gd name="connsiteX47" fmla="*/ 4555739 w 8126844"/>
                  <a:gd name="connsiteY47" fmla="*/ 3940262 h 5782509"/>
                  <a:gd name="connsiteX48" fmla="*/ 5241539 w 8126844"/>
                  <a:gd name="connsiteY48" fmla="*/ 3752003 h 5782509"/>
                  <a:gd name="connsiteX49" fmla="*/ 5523927 w 8126844"/>
                  <a:gd name="connsiteY49" fmla="*/ 3617532 h 5782509"/>
                  <a:gd name="connsiteX50" fmla="*/ 5618057 w 8126844"/>
                  <a:gd name="connsiteY50" fmla="*/ 3509956 h 5782509"/>
                  <a:gd name="connsiteX51" fmla="*/ 5402904 w 8126844"/>
                  <a:gd name="connsiteY51" fmla="*/ 3496509 h 5782509"/>
                  <a:gd name="connsiteX52" fmla="*/ 5214645 w 8126844"/>
                  <a:gd name="connsiteY52" fmla="*/ 3388932 h 5782509"/>
                  <a:gd name="connsiteX53" fmla="*/ 5241539 w 8126844"/>
                  <a:gd name="connsiteY53" fmla="*/ 3267909 h 5782509"/>
                  <a:gd name="connsiteX54" fmla="*/ 5537374 w 8126844"/>
                  <a:gd name="connsiteY54" fmla="*/ 3227568 h 5782509"/>
                  <a:gd name="connsiteX55" fmla="*/ 6196280 w 8126844"/>
                  <a:gd name="connsiteY55" fmla="*/ 2972073 h 5782509"/>
                  <a:gd name="connsiteX56" fmla="*/ 6747610 w 8126844"/>
                  <a:gd name="connsiteY56" fmla="*/ 2635897 h 5782509"/>
                  <a:gd name="connsiteX57" fmla="*/ 7218257 w 8126844"/>
                  <a:gd name="connsiteY57" fmla="*/ 2192144 h 5782509"/>
                  <a:gd name="connsiteX58" fmla="*/ 7433410 w 8126844"/>
                  <a:gd name="connsiteY58" fmla="*/ 2017332 h 5782509"/>
                  <a:gd name="connsiteX59" fmla="*/ 7567880 w 8126844"/>
                  <a:gd name="connsiteY59" fmla="*/ 2044226 h 5782509"/>
                  <a:gd name="connsiteX60" fmla="*/ 7514092 w 8126844"/>
                  <a:gd name="connsiteY60" fmla="*/ 2245932 h 5782509"/>
                  <a:gd name="connsiteX61" fmla="*/ 7097233 w 8126844"/>
                  <a:gd name="connsiteY61" fmla="*/ 2676238 h 5782509"/>
                  <a:gd name="connsiteX62" fmla="*/ 6451774 w 8126844"/>
                  <a:gd name="connsiteY62" fmla="*/ 3093097 h 5782509"/>
                  <a:gd name="connsiteX63" fmla="*/ 6088704 w 8126844"/>
                  <a:gd name="connsiteY63" fmla="*/ 3281356 h 5782509"/>
                  <a:gd name="connsiteX64" fmla="*/ 5981127 w 8126844"/>
                  <a:gd name="connsiteY64" fmla="*/ 3415826 h 5782509"/>
                  <a:gd name="connsiteX65" fmla="*/ 6021468 w 8126844"/>
                  <a:gd name="connsiteY65" fmla="*/ 3617532 h 5782509"/>
                  <a:gd name="connsiteX66" fmla="*/ 6115598 w 8126844"/>
                  <a:gd name="connsiteY66" fmla="*/ 3765450 h 5782509"/>
                  <a:gd name="connsiteX67" fmla="*/ 6734163 w 8126844"/>
                  <a:gd name="connsiteY67" fmla="*/ 3590638 h 5782509"/>
                  <a:gd name="connsiteX68" fmla="*/ 7419963 w 8126844"/>
                  <a:gd name="connsiteY68" fmla="*/ 3160332 h 5782509"/>
                  <a:gd name="connsiteX69" fmla="*/ 7850268 w 8126844"/>
                  <a:gd name="connsiteY69" fmla="*/ 2837603 h 5782509"/>
                  <a:gd name="connsiteX70" fmla="*/ 8065421 w 8126844"/>
                  <a:gd name="connsiteY70" fmla="*/ 2730026 h 5782509"/>
                  <a:gd name="connsiteX71" fmla="*/ 8105763 w 8126844"/>
                  <a:gd name="connsiteY71" fmla="*/ 2891391 h 5782509"/>
                  <a:gd name="connsiteX72" fmla="*/ 7769586 w 8126844"/>
                  <a:gd name="connsiteY72" fmla="*/ 3227568 h 5782509"/>
                  <a:gd name="connsiteX73" fmla="*/ 6707268 w 8126844"/>
                  <a:gd name="connsiteY73" fmla="*/ 3805791 h 5782509"/>
                  <a:gd name="connsiteX74" fmla="*/ 6129045 w 8126844"/>
                  <a:gd name="connsiteY74" fmla="*/ 4074732 h 5782509"/>
                  <a:gd name="connsiteX75" fmla="*/ 5833210 w 8126844"/>
                  <a:gd name="connsiteY75" fmla="*/ 4115073 h 5782509"/>
                  <a:gd name="connsiteX76" fmla="*/ 5712186 w 8126844"/>
                  <a:gd name="connsiteY76" fmla="*/ 4155415 h 5782509"/>
                  <a:gd name="connsiteX77" fmla="*/ 5658398 w 8126844"/>
                  <a:gd name="connsiteY77" fmla="*/ 4007497 h 5782509"/>
                  <a:gd name="connsiteX78" fmla="*/ 5779421 w 8126844"/>
                  <a:gd name="connsiteY78" fmla="*/ 3899921 h 5782509"/>
                  <a:gd name="connsiteX79" fmla="*/ 5779421 w 8126844"/>
                  <a:gd name="connsiteY79" fmla="*/ 3805791 h 5782509"/>
                  <a:gd name="connsiteX80" fmla="*/ 5497033 w 8126844"/>
                  <a:gd name="connsiteY80" fmla="*/ 3926815 h 5782509"/>
                  <a:gd name="connsiteX81" fmla="*/ 5039833 w 8126844"/>
                  <a:gd name="connsiteY81" fmla="*/ 4061285 h 5782509"/>
                  <a:gd name="connsiteX82" fmla="*/ 4865021 w 8126844"/>
                  <a:gd name="connsiteY82" fmla="*/ 4141968 h 5782509"/>
                  <a:gd name="connsiteX83" fmla="*/ 4905363 w 8126844"/>
                  <a:gd name="connsiteY83" fmla="*/ 4236097 h 5782509"/>
                  <a:gd name="connsiteX84" fmla="*/ 5160857 w 8126844"/>
                  <a:gd name="connsiteY84" fmla="*/ 4209203 h 5782509"/>
                  <a:gd name="connsiteX85" fmla="*/ 5187751 w 8126844"/>
                  <a:gd name="connsiteY85" fmla="*/ 4343673 h 5782509"/>
                  <a:gd name="connsiteX86" fmla="*/ 4878468 w 8126844"/>
                  <a:gd name="connsiteY86" fmla="*/ 4437803 h 5782509"/>
                  <a:gd name="connsiteX87" fmla="*/ 4891916 w 8126844"/>
                  <a:gd name="connsiteY87" fmla="*/ 4585721 h 5782509"/>
                  <a:gd name="connsiteX88" fmla="*/ 5376010 w 8126844"/>
                  <a:gd name="connsiteY88" fmla="*/ 4478144 h 5782509"/>
                  <a:gd name="connsiteX89" fmla="*/ 5967680 w 8126844"/>
                  <a:gd name="connsiteY89" fmla="*/ 4330226 h 5782509"/>
                  <a:gd name="connsiteX90" fmla="*/ 6344198 w 8126844"/>
                  <a:gd name="connsiteY90" fmla="*/ 4128521 h 5782509"/>
                  <a:gd name="connsiteX91" fmla="*/ 6478668 w 8126844"/>
                  <a:gd name="connsiteY91" fmla="*/ 4128521 h 5782509"/>
                  <a:gd name="connsiteX92" fmla="*/ 6478668 w 8126844"/>
                  <a:gd name="connsiteY92" fmla="*/ 4316779 h 5782509"/>
                  <a:gd name="connsiteX93" fmla="*/ 5900445 w 8126844"/>
                  <a:gd name="connsiteY93" fmla="*/ 4505038 h 5782509"/>
                  <a:gd name="connsiteX94" fmla="*/ 5053280 w 8126844"/>
                  <a:gd name="connsiteY94" fmla="*/ 4747085 h 5782509"/>
                  <a:gd name="connsiteX95" fmla="*/ 4703657 w 8126844"/>
                  <a:gd name="connsiteY95" fmla="*/ 4841215 h 5782509"/>
                  <a:gd name="connsiteX96" fmla="*/ 4313692 w 8126844"/>
                  <a:gd name="connsiteY96" fmla="*/ 4908450 h 5782509"/>
                  <a:gd name="connsiteX97" fmla="*/ 4004410 w 8126844"/>
                  <a:gd name="connsiteY97" fmla="*/ 4948791 h 5782509"/>
                  <a:gd name="connsiteX98" fmla="*/ 3869939 w 8126844"/>
                  <a:gd name="connsiteY98" fmla="*/ 4827768 h 5782509"/>
                  <a:gd name="connsiteX99" fmla="*/ 3950621 w 8126844"/>
                  <a:gd name="connsiteY99" fmla="*/ 4720191 h 5782509"/>
                  <a:gd name="connsiteX100" fmla="*/ 4367480 w 8126844"/>
                  <a:gd name="connsiteY100" fmla="*/ 4639509 h 5782509"/>
                  <a:gd name="connsiteX101" fmla="*/ 4542292 w 8126844"/>
                  <a:gd name="connsiteY101" fmla="*/ 4572273 h 5782509"/>
                  <a:gd name="connsiteX102" fmla="*/ 4542292 w 8126844"/>
                  <a:gd name="connsiteY102" fmla="*/ 4437803 h 5782509"/>
                  <a:gd name="connsiteX103" fmla="*/ 4206116 w 8126844"/>
                  <a:gd name="connsiteY103" fmla="*/ 4437803 h 5782509"/>
                  <a:gd name="connsiteX104" fmla="*/ 3520316 w 8126844"/>
                  <a:gd name="connsiteY104" fmla="*/ 4518485 h 5782509"/>
                  <a:gd name="connsiteX105" fmla="*/ 3157245 w 8126844"/>
                  <a:gd name="connsiteY105" fmla="*/ 4545379 h 5782509"/>
                  <a:gd name="connsiteX106" fmla="*/ 3076563 w 8126844"/>
                  <a:gd name="connsiteY106" fmla="*/ 4666403 h 5782509"/>
                  <a:gd name="connsiteX107" fmla="*/ 3224480 w 8126844"/>
                  <a:gd name="connsiteY107" fmla="*/ 4733638 h 5782509"/>
                  <a:gd name="connsiteX108" fmla="*/ 3453080 w 8126844"/>
                  <a:gd name="connsiteY108" fmla="*/ 4760532 h 5782509"/>
                  <a:gd name="connsiteX109" fmla="*/ 3412739 w 8126844"/>
                  <a:gd name="connsiteY109" fmla="*/ 4868109 h 5782509"/>
                  <a:gd name="connsiteX110" fmla="*/ 2968986 w 8126844"/>
                  <a:gd name="connsiteY110" fmla="*/ 4921897 h 5782509"/>
                  <a:gd name="connsiteX111" fmla="*/ 2767280 w 8126844"/>
                  <a:gd name="connsiteY111" fmla="*/ 4935344 h 5782509"/>
                  <a:gd name="connsiteX112" fmla="*/ 2673151 w 8126844"/>
                  <a:gd name="connsiteY112" fmla="*/ 5137050 h 5782509"/>
                  <a:gd name="connsiteX113" fmla="*/ 2767280 w 8126844"/>
                  <a:gd name="connsiteY113" fmla="*/ 5500121 h 5782509"/>
                  <a:gd name="connsiteX114" fmla="*/ 2700045 w 8126844"/>
                  <a:gd name="connsiteY114" fmla="*/ 5701826 h 5782509"/>
                  <a:gd name="connsiteX115" fmla="*/ 2498339 w 8126844"/>
                  <a:gd name="connsiteY115" fmla="*/ 5782509 h 5782509"/>
                  <a:gd name="connsiteX116" fmla="*/ 2256292 w 8126844"/>
                  <a:gd name="connsiteY116" fmla="*/ 5701826 h 5782509"/>
                  <a:gd name="connsiteX117" fmla="*/ 2175610 w 8126844"/>
                  <a:gd name="connsiteY117" fmla="*/ 5446332 h 5782509"/>
                  <a:gd name="connsiteX118" fmla="*/ 2269739 w 8126844"/>
                  <a:gd name="connsiteY118" fmla="*/ 5217732 h 5782509"/>
                  <a:gd name="connsiteX119" fmla="*/ 2404210 w 8126844"/>
                  <a:gd name="connsiteY119" fmla="*/ 5056368 h 5782509"/>
                  <a:gd name="connsiteX120" fmla="*/ 2390763 w 8126844"/>
                  <a:gd name="connsiteY120" fmla="*/ 4908450 h 5782509"/>
                  <a:gd name="connsiteX121" fmla="*/ 2014245 w 8126844"/>
                  <a:gd name="connsiteY121" fmla="*/ 4773979 h 5782509"/>
                  <a:gd name="connsiteX122" fmla="*/ 2068033 w 8126844"/>
                  <a:gd name="connsiteY122" fmla="*/ 4666403 h 5782509"/>
                  <a:gd name="connsiteX123" fmla="*/ 2390763 w 8126844"/>
                  <a:gd name="connsiteY123" fmla="*/ 4666403 h 5782509"/>
                  <a:gd name="connsiteX124" fmla="*/ 2807621 w 8126844"/>
                  <a:gd name="connsiteY124" fmla="*/ 4666403 h 5782509"/>
                  <a:gd name="connsiteX125" fmla="*/ 2834516 w 8126844"/>
                  <a:gd name="connsiteY125" fmla="*/ 4531932 h 5782509"/>
                  <a:gd name="connsiteX126" fmla="*/ 2686598 w 8126844"/>
                  <a:gd name="connsiteY126" fmla="*/ 4478144 h 5782509"/>
                  <a:gd name="connsiteX127" fmla="*/ 2780727 w 8126844"/>
                  <a:gd name="connsiteY127" fmla="*/ 4330226 h 5782509"/>
                  <a:gd name="connsiteX128" fmla="*/ 3211033 w 8126844"/>
                  <a:gd name="connsiteY128" fmla="*/ 4370568 h 5782509"/>
                  <a:gd name="connsiteX129" fmla="*/ 3775810 w 8126844"/>
                  <a:gd name="connsiteY129" fmla="*/ 4343673 h 5782509"/>
                  <a:gd name="connsiteX130" fmla="*/ 4380927 w 8126844"/>
                  <a:gd name="connsiteY130" fmla="*/ 4249544 h 5782509"/>
                  <a:gd name="connsiteX131" fmla="*/ 4622974 w 8126844"/>
                  <a:gd name="connsiteY131" fmla="*/ 4195756 h 5782509"/>
                  <a:gd name="connsiteX132" fmla="*/ 4555739 w 8126844"/>
                  <a:gd name="connsiteY132" fmla="*/ 4101626 h 5782509"/>
                  <a:gd name="connsiteX133" fmla="*/ 4031304 w 8126844"/>
                  <a:gd name="connsiteY133" fmla="*/ 4141968 h 5782509"/>
                  <a:gd name="connsiteX134" fmla="*/ 3600998 w 8126844"/>
                  <a:gd name="connsiteY134" fmla="*/ 4155415 h 5782509"/>
                  <a:gd name="connsiteX135" fmla="*/ 3278268 w 8126844"/>
                  <a:gd name="connsiteY135" fmla="*/ 4115073 h 5782509"/>
                  <a:gd name="connsiteX136" fmla="*/ 3237927 w 8126844"/>
                  <a:gd name="connsiteY136" fmla="*/ 4047838 h 5782509"/>
                  <a:gd name="connsiteX137" fmla="*/ 3291716 w 8126844"/>
                  <a:gd name="connsiteY137" fmla="*/ 3913368 h 5782509"/>
                  <a:gd name="connsiteX138" fmla="*/ 3587551 w 8126844"/>
                  <a:gd name="connsiteY138" fmla="*/ 3940262 h 5782509"/>
                  <a:gd name="connsiteX139" fmla="*/ 3883386 w 8126844"/>
                  <a:gd name="connsiteY139" fmla="*/ 3940262 h 5782509"/>
                  <a:gd name="connsiteX140" fmla="*/ 3964068 w 8126844"/>
                  <a:gd name="connsiteY140" fmla="*/ 3873026 h 5782509"/>
                  <a:gd name="connsiteX141" fmla="*/ 3883386 w 8126844"/>
                  <a:gd name="connsiteY141" fmla="*/ 3752003 h 5782509"/>
                  <a:gd name="connsiteX142" fmla="*/ 3412739 w 8126844"/>
                  <a:gd name="connsiteY142" fmla="*/ 3725109 h 5782509"/>
                  <a:gd name="connsiteX143" fmla="*/ 3049668 w 8126844"/>
                  <a:gd name="connsiteY143" fmla="*/ 3671321 h 5782509"/>
                  <a:gd name="connsiteX144" fmla="*/ 2740386 w 8126844"/>
                  <a:gd name="connsiteY144" fmla="*/ 3604085 h 5782509"/>
                  <a:gd name="connsiteX145" fmla="*/ 2457998 w 8126844"/>
                  <a:gd name="connsiteY145" fmla="*/ 3523403 h 5782509"/>
                  <a:gd name="connsiteX146" fmla="*/ 2242845 w 8126844"/>
                  <a:gd name="connsiteY146" fmla="*/ 3469615 h 5782509"/>
                  <a:gd name="connsiteX147" fmla="*/ 2162163 w 8126844"/>
                  <a:gd name="connsiteY147" fmla="*/ 3630979 h 5782509"/>
                  <a:gd name="connsiteX148" fmla="*/ 2336974 w 8126844"/>
                  <a:gd name="connsiteY148" fmla="*/ 3805791 h 5782509"/>
                  <a:gd name="connsiteX149" fmla="*/ 2713492 w 8126844"/>
                  <a:gd name="connsiteY149" fmla="*/ 3859579 h 5782509"/>
                  <a:gd name="connsiteX150" fmla="*/ 2874857 w 8126844"/>
                  <a:gd name="connsiteY150" fmla="*/ 3913368 h 5782509"/>
                  <a:gd name="connsiteX151" fmla="*/ 2874857 w 8126844"/>
                  <a:gd name="connsiteY151" fmla="*/ 4061285 h 5782509"/>
                  <a:gd name="connsiteX152" fmla="*/ 2605916 w 8126844"/>
                  <a:gd name="connsiteY152" fmla="*/ 4034391 h 5782509"/>
                  <a:gd name="connsiteX153" fmla="*/ 2000798 w 8126844"/>
                  <a:gd name="connsiteY153" fmla="*/ 3913368 h 5782509"/>
                  <a:gd name="connsiteX154" fmla="*/ 1583939 w 8126844"/>
                  <a:gd name="connsiteY154" fmla="*/ 3765450 h 5782509"/>
                  <a:gd name="connsiteX155" fmla="*/ 1409127 w 8126844"/>
                  <a:gd name="connsiteY155" fmla="*/ 3778897 h 5782509"/>
                  <a:gd name="connsiteX156" fmla="*/ 1368786 w 8126844"/>
                  <a:gd name="connsiteY156" fmla="*/ 3953709 h 5782509"/>
                  <a:gd name="connsiteX157" fmla="*/ 1799092 w 8126844"/>
                  <a:gd name="connsiteY157" fmla="*/ 4088179 h 5782509"/>
                  <a:gd name="connsiteX158" fmla="*/ 2256292 w 8126844"/>
                  <a:gd name="connsiteY158" fmla="*/ 4249544 h 5782509"/>
                  <a:gd name="connsiteX159" fmla="*/ 2390763 w 8126844"/>
                  <a:gd name="connsiteY159" fmla="*/ 4357121 h 5782509"/>
                  <a:gd name="connsiteX160" fmla="*/ 2094927 w 8126844"/>
                  <a:gd name="connsiteY160" fmla="*/ 4424356 h 5782509"/>
                  <a:gd name="connsiteX161" fmla="*/ 1557045 w 8126844"/>
                  <a:gd name="connsiteY161" fmla="*/ 4249544 h 5782509"/>
                  <a:gd name="connsiteX162" fmla="*/ 965374 w 8126844"/>
                  <a:gd name="connsiteY162" fmla="*/ 4020944 h 5782509"/>
                  <a:gd name="connsiteX163" fmla="*/ 481280 w 8126844"/>
                  <a:gd name="connsiteY163" fmla="*/ 3805791 h 5782509"/>
                  <a:gd name="connsiteX164" fmla="*/ 198892 w 8126844"/>
                  <a:gd name="connsiteY164" fmla="*/ 3698215 h 5782509"/>
                  <a:gd name="connsiteX165" fmla="*/ 131657 w 8126844"/>
                  <a:gd name="connsiteY165" fmla="*/ 3604085 h 5782509"/>
                  <a:gd name="connsiteX166" fmla="*/ 279574 w 8126844"/>
                  <a:gd name="connsiteY166" fmla="*/ 3509956 h 5782509"/>
                  <a:gd name="connsiteX167" fmla="*/ 642645 w 8126844"/>
                  <a:gd name="connsiteY167" fmla="*/ 3684768 h 5782509"/>
                  <a:gd name="connsiteX168" fmla="*/ 1113292 w 8126844"/>
                  <a:gd name="connsiteY168" fmla="*/ 3832685 h 5782509"/>
                  <a:gd name="connsiteX169" fmla="*/ 1153633 w 8126844"/>
                  <a:gd name="connsiteY169" fmla="*/ 3657873 h 5782509"/>
                  <a:gd name="connsiteX170" fmla="*/ 1032610 w 8126844"/>
                  <a:gd name="connsiteY170" fmla="*/ 3496509 h 5782509"/>
                  <a:gd name="connsiteX171" fmla="*/ 535068 w 8126844"/>
                  <a:gd name="connsiteY171" fmla="*/ 3348591 h 5782509"/>
                  <a:gd name="connsiteX172" fmla="*/ 198892 w 8126844"/>
                  <a:gd name="connsiteY172" fmla="*/ 3106544 h 5782509"/>
                  <a:gd name="connsiteX173" fmla="*/ 10633 w 8126844"/>
                  <a:gd name="connsiteY173" fmla="*/ 2945179 h 5782509"/>
                  <a:gd name="connsiteX174" fmla="*/ 50974 w 8126844"/>
                  <a:gd name="connsiteY174" fmla="*/ 2810709 h 5782509"/>
                  <a:gd name="connsiteX175" fmla="*/ 279574 w 8126844"/>
                  <a:gd name="connsiteY175" fmla="*/ 2891391 h 5782509"/>
                  <a:gd name="connsiteX176" fmla="*/ 1019163 w 8126844"/>
                  <a:gd name="connsiteY176" fmla="*/ 3294803 h 5782509"/>
                  <a:gd name="connsiteX177" fmla="*/ 1462916 w 8126844"/>
                  <a:gd name="connsiteY177" fmla="*/ 3536850 h 5782509"/>
                  <a:gd name="connsiteX178" fmla="*/ 1799092 w 8126844"/>
                  <a:gd name="connsiteY178" fmla="*/ 3630979 h 5782509"/>
                  <a:gd name="connsiteX179" fmla="*/ 1973904 w 8126844"/>
                  <a:gd name="connsiteY179" fmla="*/ 3563744 h 5782509"/>
                  <a:gd name="connsiteX180" fmla="*/ 1960457 w 8126844"/>
                  <a:gd name="connsiteY180" fmla="*/ 3321697 h 5782509"/>
                  <a:gd name="connsiteX181" fmla="*/ 1624280 w 8126844"/>
                  <a:gd name="connsiteY181" fmla="*/ 3214121 h 5782509"/>
                  <a:gd name="connsiteX182" fmla="*/ 1288104 w 8126844"/>
                  <a:gd name="connsiteY182" fmla="*/ 3066203 h 5782509"/>
                  <a:gd name="connsiteX183" fmla="*/ 1261210 w 8126844"/>
                  <a:gd name="connsiteY183" fmla="*/ 2931732 h 5782509"/>
                  <a:gd name="connsiteX184" fmla="*/ 1462916 w 8126844"/>
                  <a:gd name="connsiteY184" fmla="*/ 2931732 h 5782509"/>
                  <a:gd name="connsiteX185" fmla="*/ 1691516 w 8126844"/>
                  <a:gd name="connsiteY185" fmla="*/ 3012415 h 5782509"/>
                  <a:gd name="connsiteX186" fmla="*/ 1758751 w 8126844"/>
                  <a:gd name="connsiteY186" fmla="*/ 2797262 h 5782509"/>
                  <a:gd name="connsiteX187" fmla="*/ 1597386 w 8126844"/>
                  <a:gd name="connsiteY187" fmla="*/ 2622450 h 5782509"/>
                  <a:gd name="connsiteX188" fmla="*/ 1153633 w 8126844"/>
                  <a:gd name="connsiteY188" fmla="*/ 2434191 h 5782509"/>
                  <a:gd name="connsiteX189" fmla="*/ 871245 w 8126844"/>
                  <a:gd name="connsiteY189" fmla="*/ 2245932 h 5782509"/>
                  <a:gd name="connsiteX190" fmla="*/ 750221 w 8126844"/>
                  <a:gd name="connsiteY190" fmla="*/ 2111462 h 5782509"/>
                  <a:gd name="connsiteX191" fmla="*/ 844351 w 8126844"/>
                  <a:gd name="connsiteY191" fmla="*/ 1990438 h 5782509"/>
                  <a:gd name="connsiteX192" fmla="*/ 1328445 w 8126844"/>
                  <a:gd name="connsiteY192" fmla="*/ 2205591 h 5782509"/>
                  <a:gd name="connsiteX193" fmla="*/ 1606671 w 8126844"/>
                  <a:gd name="connsiteY193" fmla="*/ 2352010 h 5782509"/>
                  <a:gd name="connsiteX194" fmla="*/ 1720260 w 8126844"/>
                  <a:gd name="connsiteY194" fmla="*/ 2073171 h 5782509"/>
                  <a:gd name="connsiteX195" fmla="*/ 1772079 w 8126844"/>
                  <a:gd name="connsiteY195" fmla="*/ 1889746 h 5782509"/>
                  <a:gd name="connsiteX196" fmla="*/ 1693720 w 8126844"/>
                  <a:gd name="connsiteY196" fmla="*/ 1717717 h 5782509"/>
                  <a:gd name="connsiteX197" fmla="*/ 2176456 w 8126844"/>
                  <a:gd name="connsiteY197" fmla="*/ 2030565 h 5782509"/>
                  <a:gd name="connsiteX198" fmla="*/ 1984049 w 8126844"/>
                  <a:gd name="connsiteY198" fmla="*/ 2008157 h 5782509"/>
                  <a:gd name="connsiteX199" fmla="*/ 1894130 w 8126844"/>
                  <a:gd name="connsiteY199" fmla="*/ 2145875 h 5782509"/>
                  <a:gd name="connsiteX200" fmla="*/ 1879774 w 8126844"/>
                  <a:gd name="connsiteY200" fmla="*/ 2487979 h 5782509"/>
                  <a:gd name="connsiteX201" fmla="*/ 2390763 w 8126844"/>
                  <a:gd name="connsiteY201" fmla="*/ 2716579 h 5782509"/>
                  <a:gd name="connsiteX202" fmla="*/ 3157245 w 8126844"/>
                  <a:gd name="connsiteY202" fmla="*/ 2931732 h 5782509"/>
                  <a:gd name="connsiteX203" fmla="*/ 3708574 w 8126844"/>
                  <a:gd name="connsiteY203" fmla="*/ 3066203 h 5782509"/>
                  <a:gd name="connsiteX204" fmla="*/ 4165774 w 8126844"/>
                  <a:gd name="connsiteY204" fmla="*/ 3039309 h 5782509"/>
                  <a:gd name="connsiteX205" fmla="*/ 4394374 w 8126844"/>
                  <a:gd name="connsiteY205" fmla="*/ 3012415 h 5782509"/>
                  <a:gd name="connsiteX206" fmla="*/ 4407821 w 8126844"/>
                  <a:gd name="connsiteY206" fmla="*/ 2824156 h 5782509"/>
                  <a:gd name="connsiteX207" fmla="*/ 4192668 w 8126844"/>
                  <a:gd name="connsiteY207" fmla="*/ 2783815 h 5782509"/>
                  <a:gd name="connsiteX208" fmla="*/ 4031304 w 8126844"/>
                  <a:gd name="connsiteY208" fmla="*/ 2824156 h 5782509"/>
                  <a:gd name="connsiteX209" fmla="*/ 4031304 w 8126844"/>
                  <a:gd name="connsiteY209" fmla="*/ 2649344 h 5782509"/>
                  <a:gd name="connsiteX210" fmla="*/ 4448163 w 8126844"/>
                  <a:gd name="connsiteY210" fmla="*/ 2528321 h 5782509"/>
                  <a:gd name="connsiteX211" fmla="*/ 4703657 w 8126844"/>
                  <a:gd name="connsiteY211" fmla="*/ 2420744 h 5782509"/>
                  <a:gd name="connsiteX212" fmla="*/ 4719129 w 8126844"/>
                  <a:gd name="connsiteY212" fmla="*/ 2204080 h 5782509"/>
                  <a:gd name="connsiteX213" fmla="*/ 4519556 w 8126844"/>
                  <a:gd name="connsiteY213" fmla="*/ 2209032 h 5782509"/>
                  <a:gd name="connsiteX0" fmla="*/ 5076343 w 8126844"/>
                  <a:gd name="connsiteY0" fmla="*/ 1998580 h 5781913"/>
                  <a:gd name="connsiteX1" fmla="*/ 4866197 w 8126844"/>
                  <a:gd name="connsiteY1" fmla="*/ 2117420 h 5781913"/>
                  <a:gd name="connsiteX2" fmla="*/ 4959151 w 8126844"/>
                  <a:gd name="connsiteY2" fmla="*/ 2326019 h 5781913"/>
                  <a:gd name="connsiteX3" fmla="*/ 5402904 w 8126844"/>
                  <a:gd name="connsiteY3" fmla="*/ 2164654 h 5781913"/>
                  <a:gd name="connsiteX4" fmla="*/ 6478668 w 8126844"/>
                  <a:gd name="connsiteY4" fmla="*/ 1451960 h 5781913"/>
                  <a:gd name="connsiteX5" fmla="*/ 6941073 w 8126844"/>
                  <a:gd name="connsiteY5" fmla="*/ 840627 h 5781913"/>
                  <a:gd name="connsiteX6" fmla="*/ 6764360 w 8126844"/>
                  <a:gd name="connsiteY6" fmla="*/ 262442 h 5781913"/>
                  <a:gd name="connsiteX7" fmla="*/ 6656943 w 8126844"/>
                  <a:gd name="connsiteY7" fmla="*/ 389052 h 5781913"/>
                  <a:gd name="connsiteX8" fmla="*/ 6742471 w 8126844"/>
                  <a:gd name="connsiteY8" fmla="*/ 6395 h 5781913"/>
                  <a:gd name="connsiteX9" fmla="*/ 7177916 w 8126844"/>
                  <a:gd name="connsiteY9" fmla="*/ 604795 h 5781913"/>
                  <a:gd name="connsiteX10" fmla="*/ 7352727 w 8126844"/>
                  <a:gd name="connsiteY10" fmla="*/ 483772 h 5781913"/>
                  <a:gd name="connsiteX11" fmla="*/ 7460304 w 8126844"/>
                  <a:gd name="connsiteY11" fmla="*/ 793054 h 5781913"/>
                  <a:gd name="connsiteX12" fmla="*/ 7137574 w 8126844"/>
                  <a:gd name="connsiteY12" fmla="*/ 1223360 h 5781913"/>
                  <a:gd name="connsiteX13" fmla="*/ 7056892 w 8126844"/>
                  <a:gd name="connsiteY13" fmla="*/ 1398172 h 5781913"/>
                  <a:gd name="connsiteX14" fmla="*/ 7177916 w 8126844"/>
                  <a:gd name="connsiteY14" fmla="*/ 1505748 h 5781913"/>
                  <a:gd name="connsiteX15" fmla="*/ 7406516 w 8126844"/>
                  <a:gd name="connsiteY15" fmla="*/ 1277148 h 5781913"/>
                  <a:gd name="connsiteX16" fmla="*/ 7540986 w 8126844"/>
                  <a:gd name="connsiteY16" fmla="*/ 1277148 h 5781913"/>
                  <a:gd name="connsiteX17" fmla="*/ 7554433 w 8126844"/>
                  <a:gd name="connsiteY17" fmla="*/ 1505748 h 5781913"/>
                  <a:gd name="connsiteX18" fmla="*/ 6976210 w 8126844"/>
                  <a:gd name="connsiteY18" fmla="*/ 2097419 h 5781913"/>
                  <a:gd name="connsiteX19" fmla="*/ 6276963 w 8126844"/>
                  <a:gd name="connsiteY19" fmla="*/ 2648748 h 5781913"/>
                  <a:gd name="connsiteX20" fmla="*/ 5860104 w 8126844"/>
                  <a:gd name="connsiteY20" fmla="*/ 2850454 h 5781913"/>
                  <a:gd name="connsiteX21" fmla="*/ 5658398 w 8126844"/>
                  <a:gd name="connsiteY21" fmla="*/ 2917689 h 5781913"/>
                  <a:gd name="connsiteX22" fmla="*/ 5550821 w 8126844"/>
                  <a:gd name="connsiteY22" fmla="*/ 2837007 h 5781913"/>
                  <a:gd name="connsiteX23" fmla="*/ 5644951 w 8126844"/>
                  <a:gd name="connsiteY23" fmla="*/ 2635301 h 5781913"/>
                  <a:gd name="connsiteX24" fmla="*/ 5913892 w 8126844"/>
                  <a:gd name="connsiteY24" fmla="*/ 2581513 h 5781913"/>
                  <a:gd name="connsiteX25" fmla="*/ 5752527 w 8126844"/>
                  <a:gd name="connsiteY25" fmla="*/ 2272230 h 5781913"/>
                  <a:gd name="connsiteX26" fmla="*/ 5362563 w 8126844"/>
                  <a:gd name="connsiteY26" fmla="*/ 2420148 h 5781913"/>
                  <a:gd name="connsiteX27" fmla="*/ 4663316 w 8126844"/>
                  <a:gd name="connsiteY27" fmla="*/ 2702536 h 5781913"/>
                  <a:gd name="connsiteX28" fmla="*/ 4649868 w 8126844"/>
                  <a:gd name="connsiteY28" fmla="*/ 2877348 h 5781913"/>
                  <a:gd name="connsiteX29" fmla="*/ 4703657 w 8126844"/>
                  <a:gd name="connsiteY29" fmla="*/ 2984925 h 5781913"/>
                  <a:gd name="connsiteX30" fmla="*/ 5066727 w 8126844"/>
                  <a:gd name="connsiteY30" fmla="*/ 2850454 h 5781913"/>
                  <a:gd name="connsiteX31" fmla="*/ 5322221 w 8126844"/>
                  <a:gd name="connsiteY31" fmla="*/ 2796666 h 5781913"/>
                  <a:gd name="connsiteX32" fmla="*/ 5349116 w 8126844"/>
                  <a:gd name="connsiteY32" fmla="*/ 2931136 h 5781913"/>
                  <a:gd name="connsiteX33" fmla="*/ 4784339 w 8126844"/>
                  <a:gd name="connsiteY33" fmla="*/ 3146289 h 5781913"/>
                  <a:gd name="connsiteX34" fmla="*/ 4098539 w 8126844"/>
                  <a:gd name="connsiteY34" fmla="*/ 3280760 h 5781913"/>
                  <a:gd name="connsiteX35" fmla="*/ 2740386 w 8126844"/>
                  <a:gd name="connsiteY35" fmla="*/ 3146289 h 5781913"/>
                  <a:gd name="connsiteX36" fmla="*/ 2202504 w 8126844"/>
                  <a:gd name="connsiteY36" fmla="*/ 2944583 h 5781913"/>
                  <a:gd name="connsiteX37" fmla="*/ 2027692 w 8126844"/>
                  <a:gd name="connsiteY37" fmla="*/ 2890795 h 5781913"/>
                  <a:gd name="connsiteX38" fmla="*/ 1960457 w 8126844"/>
                  <a:gd name="connsiteY38" fmla="*/ 3038713 h 5781913"/>
                  <a:gd name="connsiteX39" fmla="*/ 2390763 w 8126844"/>
                  <a:gd name="connsiteY39" fmla="*/ 3267313 h 5781913"/>
                  <a:gd name="connsiteX40" fmla="*/ 3372398 w 8126844"/>
                  <a:gd name="connsiteY40" fmla="*/ 3509360 h 5781913"/>
                  <a:gd name="connsiteX41" fmla="*/ 4125433 w 8126844"/>
                  <a:gd name="connsiteY41" fmla="*/ 3509360 h 5781913"/>
                  <a:gd name="connsiteX42" fmla="*/ 4757445 w 8126844"/>
                  <a:gd name="connsiteY42" fmla="*/ 3482466 h 5781913"/>
                  <a:gd name="connsiteX43" fmla="*/ 4918810 w 8126844"/>
                  <a:gd name="connsiteY43" fmla="*/ 3522807 h 5781913"/>
                  <a:gd name="connsiteX44" fmla="*/ 4811233 w 8126844"/>
                  <a:gd name="connsiteY44" fmla="*/ 3684172 h 5781913"/>
                  <a:gd name="connsiteX45" fmla="*/ 4286798 w 8126844"/>
                  <a:gd name="connsiteY45" fmla="*/ 3751407 h 5781913"/>
                  <a:gd name="connsiteX46" fmla="*/ 4219563 w 8126844"/>
                  <a:gd name="connsiteY46" fmla="*/ 3885877 h 5781913"/>
                  <a:gd name="connsiteX47" fmla="*/ 4555739 w 8126844"/>
                  <a:gd name="connsiteY47" fmla="*/ 3939666 h 5781913"/>
                  <a:gd name="connsiteX48" fmla="*/ 5241539 w 8126844"/>
                  <a:gd name="connsiteY48" fmla="*/ 3751407 h 5781913"/>
                  <a:gd name="connsiteX49" fmla="*/ 5523927 w 8126844"/>
                  <a:gd name="connsiteY49" fmla="*/ 3616936 h 5781913"/>
                  <a:gd name="connsiteX50" fmla="*/ 5618057 w 8126844"/>
                  <a:gd name="connsiteY50" fmla="*/ 3509360 h 5781913"/>
                  <a:gd name="connsiteX51" fmla="*/ 5402904 w 8126844"/>
                  <a:gd name="connsiteY51" fmla="*/ 3495913 h 5781913"/>
                  <a:gd name="connsiteX52" fmla="*/ 5214645 w 8126844"/>
                  <a:gd name="connsiteY52" fmla="*/ 3388336 h 5781913"/>
                  <a:gd name="connsiteX53" fmla="*/ 5241539 w 8126844"/>
                  <a:gd name="connsiteY53" fmla="*/ 3267313 h 5781913"/>
                  <a:gd name="connsiteX54" fmla="*/ 5537374 w 8126844"/>
                  <a:gd name="connsiteY54" fmla="*/ 3226972 h 5781913"/>
                  <a:gd name="connsiteX55" fmla="*/ 6196280 w 8126844"/>
                  <a:gd name="connsiteY55" fmla="*/ 2971477 h 5781913"/>
                  <a:gd name="connsiteX56" fmla="*/ 6747610 w 8126844"/>
                  <a:gd name="connsiteY56" fmla="*/ 2635301 h 5781913"/>
                  <a:gd name="connsiteX57" fmla="*/ 7218257 w 8126844"/>
                  <a:gd name="connsiteY57" fmla="*/ 2191548 h 5781913"/>
                  <a:gd name="connsiteX58" fmla="*/ 7433410 w 8126844"/>
                  <a:gd name="connsiteY58" fmla="*/ 2016736 h 5781913"/>
                  <a:gd name="connsiteX59" fmla="*/ 7567880 w 8126844"/>
                  <a:gd name="connsiteY59" fmla="*/ 2043630 h 5781913"/>
                  <a:gd name="connsiteX60" fmla="*/ 7514092 w 8126844"/>
                  <a:gd name="connsiteY60" fmla="*/ 2245336 h 5781913"/>
                  <a:gd name="connsiteX61" fmla="*/ 7097233 w 8126844"/>
                  <a:gd name="connsiteY61" fmla="*/ 2675642 h 5781913"/>
                  <a:gd name="connsiteX62" fmla="*/ 6451774 w 8126844"/>
                  <a:gd name="connsiteY62" fmla="*/ 3092501 h 5781913"/>
                  <a:gd name="connsiteX63" fmla="*/ 6088704 w 8126844"/>
                  <a:gd name="connsiteY63" fmla="*/ 3280760 h 5781913"/>
                  <a:gd name="connsiteX64" fmla="*/ 5981127 w 8126844"/>
                  <a:gd name="connsiteY64" fmla="*/ 3415230 h 5781913"/>
                  <a:gd name="connsiteX65" fmla="*/ 6021468 w 8126844"/>
                  <a:gd name="connsiteY65" fmla="*/ 3616936 h 5781913"/>
                  <a:gd name="connsiteX66" fmla="*/ 6115598 w 8126844"/>
                  <a:gd name="connsiteY66" fmla="*/ 3764854 h 5781913"/>
                  <a:gd name="connsiteX67" fmla="*/ 6734163 w 8126844"/>
                  <a:gd name="connsiteY67" fmla="*/ 3590042 h 5781913"/>
                  <a:gd name="connsiteX68" fmla="*/ 7419963 w 8126844"/>
                  <a:gd name="connsiteY68" fmla="*/ 3159736 h 5781913"/>
                  <a:gd name="connsiteX69" fmla="*/ 7850268 w 8126844"/>
                  <a:gd name="connsiteY69" fmla="*/ 2837007 h 5781913"/>
                  <a:gd name="connsiteX70" fmla="*/ 8065421 w 8126844"/>
                  <a:gd name="connsiteY70" fmla="*/ 2729430 h 5781913"/>
                  <a:gd name="connsiteX71" fmla="*/ 8105763 w 8126844"/>
                  <a:gd name="connsiteY71" fmla="*/ 2890795 h 5781913"/>
                  <a:gd name="connsiteX72" fmla="*/ 7769586 w 8126844"/>
                  <a:gd name="connsiteY72" fmla="*/ 3226972 h 5781913"/>
                  <a:gd name="connsiteX73" fmla="*/ 6707268 w 8126844"/>
                  <a:gd name="connsiteY73" fmla="*/ 3805195 h 5781913"/>
                  <a:gd name="connsiteX74" fmla="*/ 6129045 w 8126844"/>
                  <a:gd name="connsiteY74" fmla="*/ 4074136 h 5781913"/>
                  <a:gd name="connsiteX75" fmla="*/ 5833210 w 8126844"/>
                  <a:gd name="connsiteY75" fmla="*/ 4114477 h 5781913"/>
                  <a:gd name="connsiteX76" fmla="*/ 5712186 w 8126844"/>
                  <a:gd name="connsiteY76" fmla="*/ 4154819 h 5781913"/>
                  <a:gd name="connsiteX77" fmla="*/ 5658398 w 8126844"/>
                  <a:gd name="connsiteY77" fmla="*/ 4006901 h 5781913"/>
                  <a:gd name="connsiteX78" fmla="*/ 5779421 w 8126844"/>
                  <a:gd name="connsiteY78" fmla="*/ 3899325 h 5781913"/>
                  <a:gd name="connsiteX79" fmla="*/ 5779421 w 8126844"/>
                  <a:gd name="connsiteY79" fmla="*/ 3805195 h 5781913"/>
                  <a:gd name="connsiteX80" fmla="*/ 5497033 w 8126844"/>
                  <a:gd name="connsiteY80" fmla="*/ 3926219 h 5781913"/>
                  <a:gd name="connsiteX81" fmla="*/ 5039833 w 8126844"/>
                  <a:gd name="connsiteY81" fmla="*/ 4060689 h 5781913"/>
                  <a:gd name="connsiteX82" fmla="*/ 4865021 w 8126844"/>
                  <a:gd name="connsiteY82" fmla="*/ 4141372 h 5781913"/>
                  <a:gd name="connsiteX83" fmla="*/ 4905363 w 8126844"/>
                  <a:gd name="connsiteY83" fmla="*/ 4235501 h 5781913"/>
                  <a:gd name="connsiteX84" fmla="*/ 5160857 w 8126844"/>
                  <a:gd name="connsiteY84" fmla="*/ 4208607 h 5781913"/>
                  <a:gd name="connsiteX85" fmla="*/ 5187751 w 8126844"/>
                  <a:gd name="connsiteY85" fmla="*/ 4343077 h 5781913"/>
                  <a:gd name="connsiteX86" fmla="*/ 4878468 w 8126844"/>
                  <a:gd name="connsiteY86" fmla="*/ 4437207 h 5781913"/>
                  <a:gd name="connsiteX87" fmla="*/ 4891916 w 8126844"/>
                  <a:gd name="connsiteY87" fmla="*/ 4585125 h 5781913"/>
                  <a:gd name="connsiteX88" fmla="*/ 5376010 w 8126844"/>
                  <a:gd name="connsiteY88" fmla="*/ 4477548 h 5781913"/>
                  <a:gd name="connsiteX89" fmla="*/ 5967680 w 8126844"/>
                  <a:gd name="connsiteY89" fmla="*/ 4329630 h 5781913"/>
                  <a:gd name="connsiteX90" fmla="*/ 6344198 w 8126844"/>
                  <a:gd name="connsiteY90" fmla="*/ 4127925 h 5781913"/>
                  <a:gd name="connsiteX91" fmla="*/ 6478668 w 8126844"/>
                  <a:gd name="connsiteY91" fmla="*/ 4127925 h 5781913"/>
                  <a:gd name="connsiteX92" fmla="*/ 6478668 w 8126844"/>
                  <a:gd name="connsiteY92" fmla="*/ 4316183 h 5781913"/>
                  <a:gd name="connsiteX93" fmla="*/ 5900445 w 8126844"/>
                  <a:gd name="connsiteY93" fmla="*/ 4504442 h 5781913"/>
                  <a:gd name="connsiteX94" fmla="*/ 5053280 w 8126844"/>
                  <a:gd name="connsiteY94" fmla="*/ 4746489 h 5781913"/>
                  <a:gd name="connsiteX95" fmla="*/ 4703657 w 8126844"/>
                  <a:gd name="connsiteY95" fmla="*/ 4840619 h 5781913"/>
                  <a:gd name="connsiteX96" fmla="*/ 4313692 w 8126844"/>
                  <a:gd name="connsiteY96" fmla="*/ 4907854 h 5781913"/>
                  <a:gd name="connsiteX97" fmla="*/ 4004410 w 8126844"/>
                  <a:gd name="connsiteY97" fmla="*/ 4948195 h 5781913"/>
                  <a:gd name="connsiteX98" fmla="*/ 3869939 w 8126844"/>
                  <a:gd name="connsiteY98" fmla="*/ 4827172 h 5781913"/>
                  <a:gd name="connsiteX99" fmla="*/ 3950621 w 8126844"/>
                  <a:gd name="connsiteY99" fmla="*/ 4719595 h 5781913"/>
                  <a:gd name="connsiteX100" fmla="*/ 4367480 w 8126844"/>
                  <a:gd name="connsiteY100" fmla="*/ 4638913 h 5781913"/>
                  <a:gd name="connsiteX101" fmla="*/ 4542292 w 8126844"/>
                  <a:gd name="connsiteY101" fmla="*/ 4571677 h 5781913"/>
                  <a:gd name="connsiteX102" fmla="*/ 4542292 w 8126844"/>
                  <a:gd name="connsiteY102" fmla="*/ 4437207 h 5781913"/>
                  <a:gd name="connsiteX103" fmla="*/ 4206116 w 8126844"/>
                  <a:gd name="connsiteY103" fmla="*/ 4437207 h 5781913"/>
                  <a:gd name="connsiteX104" fmla="*/ 3520316 w 8126844"/>
                  <a:gd name="connsiteY104" fmla="*/ 4517889 h 5781913"/>
                  <a:gd name="connsiteX105" fmla="*/ 3157245 w 8126844"/>
                  <a:gd name="connsiteY105" fmla="*/ 4544783 h 5781913"/>
                  <a:gd name="connsiteX106" fmla="*/ 3076563 w 8126844"/>
                  <a:gd name="connsiteY106" fmla="*/ 4665807 h 5781913"/>
                  <a:gd name="connsiteX107" fmla="*/ 3224480 w 8126844"/>
                  <a:gd name="connsiteY107" fmla="*/ 4733042 h 5781913"/>
                  <a:gd name="connsiteX108" fmla="*/ 3453080 w 8126844"/>
                  <a:gd name="connsiteY108" fmla="*/ 4759936 h 5781913"/>
                  <a:gd name="connsiteX109" fmla="*/ 3412739 w 8126844"/>
                  <a:gd name="connsiteY109" fmla="*/ 4867513 h 5781913"/>
                  <a:gd name="connsiteX110" fmla="*/ 2968986 w 8126844"/>
                  <a:gd name="connsiteY110" fmla="*/ 4921301 h 5781913"/>
                  <a:gd name="connsiteX111" fmla="*/ 2767280 w 8126844"/>
                  <a:gd name="connsiteY111" fmla="*/ 4934748 h 5781913"/>
                  <a:gd name="connsiteX112" fmla="*/ 2673151 w 8126844"/>
                  <a:gd name="connsiteY112" fmla="*/ 5136454 h 5781913"/>
                  <a:gd name="connsiteX113" fmla="*/ 2767280 w 8126844"/>
                  <a:gd name="connsiteY113" fmla="*/ 5499525 h 5781913"/>
                  <a:gd name="connsiteX114" fmla="*/ 2700045 w 8126844"/>
                  <a:gd name="connsiteY114" fmla="*/ 5701230 h 5781913"/>
                  <a:gd name="connsiteX115" fmla="*/ 2498339 w 8126844"/>
                  <a:gd name="connsiteY115" fmla="*/ 5781913 h 5781913"/>
                  <a:gd name="connsiteX116" fmla="*/ 2256292 w 8126844"/>
                  <a:gd name="connsiteY116" fmla="*/ 5701230 h 5781913"/>
                  <a:gd name="connsiteX117" fmla="*/ 2175610 w 8126844"/>
                  <a:gd name="connsiteY117" fmla="*/ 5445736 h 5781913"/>
                  <a:gd name="connsiteX118" fmla="*/ 2269739 w 8126844"/>
                  <a:gd name="connsiteY118" fmla="*/ 5217136 h 5781913"/>
                  <a:gd name="connsiteX119" fmla="*/ 2404210 w 8126844"/>
                  <a:gd name="connsiteY119" fmla="*/ 5055772 h 5781913"/>
                  <a:gd name="connsiteX120" fmla="*/ 2390763 w 8126844"/>
                  <a:gd name="connsiteY120" fmla="*/ 4907854 h 5781913"/>
                  <a:gd name="connsiteX121" fmla="*/ 2014245 w 8126844"/>
                  <a:gd name="connsiteY121" fmla="*/ 4773383 h 5781913"/>
                  <a:gd name="connsiteX122" fmla="*/ 2068033 w 8126844"/>
                  <a:gd name="connsiteY122" fmla="*/ 4665807 h 5781913"/>
                  <a:gd name="connsiteX123" fmla="*/ 2390763 w 8126844"/>
                  <a:gd name="connsiteY123" fmla="*/ 4665807 h 5781913"/>
                  <a:gd name="connsiteX124" fmla="*/ 2807621 w 8126844"/>
                  <a:gd name="connsiteY124" fmla="*/ 4665807 h 5781913"/>
                  <a:gd name="connsiteX125" fmla="*/ 2834516 w 8126844"/>
                  <a:gd name="connsiteY125" fmla="*/ 4531336 h 5781913"/>
                  <a:gd name="connsiteX126" fmla="*/ 2686598 w 8126844"/>
                  <a:gd name="connsiteY126" fmla="*/ 4477548 h 5781913"/>
                  <a:gd name="connsiteX127" fmla="*/ 2780727 w 8126844"/>
                  <a:gd name="connsiteY127" fmla="*/ 4329630 h 5781913"/>
                  <a:gd name="connsiteX128" fmla="*/ 3211033 w 8126844"/>
                  <a:gd name="connsiteY128" fmla="*/ 4369972 h 5781913"/>
                  <a:gd name="connsiteX129" fmla="*/ 3775810 w 8126844"/>
                  <a:gd name="connsiteY129" fmla="*/ 4343077 h 5781913"/>
                  <a:gd name="connsiteX130" fmla="*/ 4380927 w 8126844"/>
                  <a:gd name="connsiteY130" fmla="*/ 4248948 h 5781913"/>
                  <a:gd name="connsiteX131" fmla="*/ 4622974 w 8126844"/>
                  <a:gd name="connsiteY131" fmla="*/ 4195160 h 5781913"/>
                  <a:gd name="connsiteX132" fmla="*/ 4555739 w 8126844"/>
                  <a:gd name="connsiteY132" fmla="*/ 4101030 h 5781913"/>
                  <a:gd name="connsiteX133" fmla="*/ 4031304 w 8126844"/>
                  <a:gd name="connsiteY133" fmla="*/ 4141372 h 5781913"/>
                  <a:gd name="connsiteX134" fmla="*/ 3600998 w 8126844"/>
                  <a:gd name="connsiteY134" fmla="*/ 4154819 h 5781913"/>
                  <a:gd name="connsiteX135" fmla="*/ 3278268 w 8126844"/>
                  <a:gd name="connsiteY135" fmla="*/ 4114477 h 5781913"/>
                  <a:gd name="connsiteX136" fmla="*/ 3237927 w 8126844"/>
                  <a:gd name="connsiteY136" fmla="*/ 4047242 h 5781913"/>
                  <a:gd name="connsiteX137" fmla="*/ 3291716 w 8126844"/>
                  <a:gd name="connsiteY137" fmla="*/ 3912772 h 5781913"/>
                  <a:gd name="connsiteX138" fmla="*/ 3587551 w 8126844"/>
                  <a:gd name="connsiteY138" fmla="*/ 3939666 h 5781913"/>
                  <a:gd name="connsiteX139" fmla="*/ 3883386 w 8126844"/>
                  <a:gd name="connsiteY139" fmla="*/ 3939666 h 5781913"/>
                  <a:gd name="connsiteX140" fmla="*/ 3964068 w 8126844"/>
                  <a:gd name="connsiteY140" fmla="*/ 3872430 h 5781913"/>
                  <a:gd name="connsiteX141" fmla="*/ 3883386 w 8126844"/>
                  <a:gd name="connsiteY141" fmla="*/ 3751407 h 5781913"/>
                  <a:gd name="connsiteX142" fmla="*/ 3412739 w 8126844"/>
                  <a:gd name="connsiteY142" fmla="*/ 3724513 h 5781913"/>
                  <a:gd name="connsiteX143" fmla="*/ 3049668 w 8126844"/>
                  <a:gd name="connsiteY143" fmla="*/ 3670725 h 5781913"/>
                  <a:gd name="connsiteX144" fmla="*/ 2740386 w 8126844"/>
                  <a:gd name="connsiteY144" fmla="*/ 3603489 h 5781913"/>
                  <a:gd name="connsiteX145" fmla="*/ 2457998 w 8126844"/>
                  <a:gd name="connsiteY145" fmla="*/ 3522807 h 5781913"/>
                  <a:gd name="connsiteX146" fmla="*/ 2242845 w 8126844"/>
                  <a:gd name="connsiteY146" fmla="*/ 3469019 h 5781913"/>
                  <a:gd name="connsiteX147" fmla="*/ 2162163 w 8126844"/>
                  <a:gd name="connsiteY147" fmla="*/ 3630383 h 5781913"/>
                  <a:gd name="connsiteX148" fmla="*/ 2336974 w 8126844"/>
                  <a:gd name="connsiteY148" fmla="*/ 3805195 h 5781913"/>
                  <a:gd name="connsiteX149" fmla="*/ 2713492 w 8126844"/>
                  <a:gd name="connsiteY149" fmla="*/ 3858983 h 5781913"/>
                  <a:gd name="connsiteX150" fmla="*/ 2874857 w 8126844"/>
                  <a:gd name="connsiteY150" fmla="*/ 3912772 h 5781913"/>
                  <a:gd name="connsiteX151" fmla="*/ 2874857 w 8126844"/>
                  <a:gd name="connsiteY151" fmla="*/ 4060689 h 5781913"/>
                  <a:gd name="connsiteX152" fmla="*/ 2605916 w 8126844"/>
                  <a:gd name="connsiteY152" fmla="*/ 4033795 h 5781913"/>
                  <a:gd name="connsiteX153" fmla="*/ 2000798 w 8126844"/>
                  <a:gd name="connsiteY153" fmla="*/ 3912772 h 5781913"/>
                  <a:gd name="connsiteX154" fmla="*/ 1583939 w 8126844"/>
                  <a:gd name="connsiteY154" fmla="*/ 3764854 h 5781913"/>
                  <a:gd name="connsiteX155" fmla="*/ 1409127 w 8126844"/>
                  <a:gd name="connsiteY155" fmla="*/ 3778301 h 5781913"/>
                  <a:gd name="connsiteX156" fmla="*/ 1368786 w 8126844"/>
                  <a:gd name="connsiteY156" fmla="*/ 3953113 h 5781913"/>
                  <a:gd name="connsiteX157" fmla="*/ 1799092 w 8126844"/>
                  <a:gd name="connsiteY157" fmla="*/ 4087583 h 5781913"/>
                  <a:gd name="connsiteX158" fmla="*/ 2256292 w 8126844"/>
                  <a:gd name="connsiteY158" fmla="*/ 4248948 h 5781913"/>
                  <a:gd name="connsiteX159" fmla="*/ 2390763 w 8126844"/>
                  <a:gd name="connsiteY159" fmla="*/ 4356525 h 5781913"/>
                  <a:gd name="connsiteX160" fmla="*/ 2094927 w 8126844"/>
                  <a:gd name="connsiteY160" fmla="*/ 4423760 h 5781913"/>
                  <a:gd name="connsiteX161" fmla="*/ 1557045 w 8126844"/>
                  <a:gd name="connsiteY161" fmla="*/ 4248948 h 5781913"/>
                  <a:gd name="connsiteX162" fmla="*/ 965374 w 8126844"/>
                  <a:gd name="connsiteY162" fmla="*/ 4020348 h 5781913"/>
                  <a:gd name="connsiteX163" fmla="*/ 481280 w 8126844"/>
                  <a:gd name="connsiteY163" fmla="*/ 3805195 h 5781913"/>
                  <a:gd name="connsiteX164" fmla="*/ 198892 w 8126844"/>
                  <a:gd name="connsiteY164" fmla="*/ 3697619 h 5781913"/>
                  <a:gd name="connsiteX165" fmla="*/ 131657 w 8126844"/>
                  <a:gd name="connsiteY165" fmla="*/ 3603489 h 5781913"/>
                  <a:gd name="connsiteX166" fmla="*/ 279574 w 8126844"/>
                  <a:gd name="connsiteY166" fmla="*/ 3509360 h 5781913"/>
                  <a:gd name="connsiteX167" fmla="*/ 642645 w 8126844"/>
                  <a:gd name="connsiteY167" fmla="*/ 3684172 h 5781913"/>
                  <a:gd name="connsiteX168" fmla="*/ 1113292 w 8126844"/>
                  <a:gd name="connsiteY168" fmla="*/ 3832089 h 5781913"/>
                  <a:gd name="connsiteX169" fmla="*/ 1153633 w 8126844"/>
                  <a:gd name="connsiteY169" fmla="*/ 3657277 h 5781913"/>
                  <a:gd name="connsiteX170" fmla="*/ 1032610 w 8126844"/>
                  <a:gd name="connsiteY170" fmla="*/ 3495913 h 5781913"/>
                  <a:gd name="connsiteX171" fmla="*/ 535068 w 8126844"/>
                  <a:gd name="connsiteY171" fmla="*/ 3347995 h 5781913"/>
                  <a:gd name="connsiteX172" fmla="*/ 198892 w 8126844"/>
                  <a:gd name="connsiteY172" fmla="*/ 3105948 h 5781913"/>
                  <a:gd name="connsiteX173" fmla="*/ 10633 w 8126844"/>
                  <a:gd name="connsiteY173" fmla="*/ 2944583 h 5781913"/>
                  <a:gd name="connsiteX174" fmla="*/ 50974 w 8126844"/>
                  <a:gd name="connsiteY174" fmla="*/ 2810113 h 5781913"/>
                  <a:gd name="connsiteX175" fmla="*/ 279574 w 8126844"/>
                  <a:gd name="connsiteY175" fmla="*/ 2890795 h 5781913"/>
                  <a:gd name="connsiteX176" fmla="*/ 1019163 w 8126844"/>
                  <a:gd name="connsiteY176" fmla="*/ 3294207 h 5781913"/>
                  <a:gd name="connsiteX177" fmla="*/ 1462916 w 8126844"/>
                  <a:gd name="connsiteY177" fmla="*/ 3536254 h 5781913"/>
                  <a:gd name="connsiteX178" fmla="*/ 1799092 w 8126844"/>
                  <a:gd name="connsiteY178" fmla="*/ 3630383 h 5781913"/>
                  <a:gd name="connsiteX179" fmla="*/ 1973904 w 8126844"/>
                  <a:gd name="connsiteY179" fmla="*/ 3563148 h 5781913"/>
                  <a:gd name="connsiteX180" fmla="*/ 1960457 w 8126844"/>
                  <a:gd name="connsiteY180" fmla="*/ 3321101 h 5781913"/>
                  <a:gd name="connsiteX181" fmla="*/ 1624280 w 8126844"/>
                  <a:gd name="connsiteY181" fmla="*/ 3213525 h 5781913"/>
                  <a:gd name="connsiteX182" fmla="*/ 1288104 w 8126844"/>
                  <a:gd name="connsiteY182" fmla="*/ 3065607 h 5781913"/>
                  <a:gd name="connsiteX183" fmla="*/ 1261210 w 8126844"/>
                  <a:gd name="connsiteY183" fmla="*/ 2931136 h 5781913"/>
                  <a:gd name="connsiteX184" fmla="*/ 1462916 w 8126844"/>
                  <a:gd name="connsiteY184" fmla="*/ 2931136 h 5781913"/>
                  <a:gd name="connsiteX185" fmla="*/ 1691516 w 8126844"/>
                  <a:gd name="connsiteY185" fmla="*/ 3011819 h 5781913"/>
                  <a:gd name="connsiteX186" fmla="*/ 1758751 w 8126844"/>
                  <a:gd name="connsiteY186" fmla="*/ 2796666 h 5781913"/>
                  <a:gd name="connsiteX187" fmla="*/ 1597386 w 8126844"/>
                  <a:gd name="connsiteY187" fmla="*/ 2621854 h 5781913"/>
                  <a:gd name="connsiteX188" fmla="*/ 1153633 w 8126844"/>
                  <a:gd name="connsiteY188" fmla="*/ 2433595 h 5781913"/>
                  <a:gd name="connsiteX189" fmla="*/ 871245 w 8126844"/>
                  <a:gd name="connsiteY189" fmla="*/ 2245336 h 5781913"/>
                  <a:gd name="connsiteX190" fmla="*/ 750221 w 8126844"/>
                  <a:gd name="connsiteY190" fmla="*/ 2110866 h 5781913"/>
                  <a:gd name="connsiteX191" fmla="*/ 844351 w 8126844"/>
                  <a:gd name="connsiteY191" fmla="*/ 1989842 h 5781913"/>
                  <a:gd name="connsiteX192" fmla="*/ 1328445 w 8126844"/>
                  <a:gd name="connsiteY192" fmla="*/ 2204995 h 5781913"/>
                  <a:gd name="connsiteX193" fmla="*/ 1606671 w 8126844"/>
                  <a:gd name="connsiteY193" fmla="*/ 2351414 h 5781913"/>
                  <a:gd name="connsiteX194" fmla="*/ 1720260 w 8126844"/>
                  <a:gd name="connsiteY194" fmla="*/ 2072575 h 5781913"/>
                  <a:gd name="connsiteX195" fmla="*/ 1772079 w 8126844"/>
                  <a:gd name="connsiteY195" fmla="*/ 1889150 h 5781913"/>
                  <a:gd name="connsiteX196" fmla="*/ 1693720 w 8126844"/>
                  <a:gd name="connsiteY196" fmla="*/ 1717121 h 5781913"/>
                  <a:gd name="connsiteX197" fmla="*/ 2176456 w 8126844"/>
                  <a:gd name="connsiteY197" fmla="*/ 2029969 h 5781913"/>
                  <a:gd name="connsiteX198" fmla="*/ 1984049 w 8126844"/>
                  <a:gd name="connsiteY198" fmla="*/ 2007561 h 5781913"/>
                  <a:gd name="connsiteX199" fmla="*/ 1894130 w 8126844"/>
                  <a:gd name="connsiteY199" fmla="*/ 2145279 h 5781913"/>
                  <a:gd name="connsiteX200" fmla="*/ 1879774 w 8126844"/>
                  <a:gd name="connsiteY200" fmla="*/ 2487383 h 5781913"/>
                  <a:gd name="connsiteX201" fmla="*/ 2390763 w 8126844"/>
                  <a:gd name="connsiteY201" fmla="*/ 2715983 h 5781913"/>
                  <a:gd name="connsiteX202" fmla="*/ 3157245 w 8126844"/>
                  <a:gd name="connsiteY202" fmla="*/ 2931136 h 5781913"/>
                  <a:gd name="connsiteX203" fmla="*/ 3708574 w 8126844"/>
                  <a:gd name="connsiteY203" fmla="*/ 3065607 h 5781913"/>
                  <a:gd name="connsiteX204" fmla="*/ 4165774 w 8126844"/>
                  <a:gd name="connsiteY204" fmla="*/ 3038713 h 5781913"/>
                  <a:gd name="connsiteX205" fmla="*/ 4394374 w 8126844"/>
                  <a:gd name="connsiteY205" fmla="*/ 3011819 h 5781913"/>
                  <a:gd name="connsiteX206" fmla="*/ 4407821 w 8126844"/>
                  <a:gd name="connsiteY206" fmla="*/ 2823560 h 5781913"/>
                  <a:gd name="connsiteX207" fmla="*/ 4192668 w 8126844"/>
                  <a:gd name="connsiteY207" fmla="*/ 2783219 h 5781913"/>
                  <a:gd name="connsiteX208" fmla="*/ 4031304 w 8126844"/>
                  <a:gd name="connsiteY208" fmla="*/ 2823560 h 5781913"/>
                  <a:gd name="connsiteX209" fmla="*/ 4031304 w 8126844"/>
                  <a:gd name="connsiteY209" fmla="*/ 2648748 h 5781913"/>
                  <a:gd name="connsiteX210" fmla="*/ 4448163 w 8126844"/>
                  <a:gd name="connsiteY210" fmla="*/ 2527725 h 5781913"/>
                  <a:gd name="connsiteX211" fmla="*/ 4703657 w 8126844"/>
                  <a:gd name="connsiteY211" fmla="*/ 2420148 h 5781913"/>
                  <a:gd name="connsiteX212" fmla="*/ 4719129 w 8126844"/>
                  <a:gd name="connsiteY212" fmla="*/ 2203484 h 5781913"/>
                  <a:gd name="connsiteX213" fmla="*/ 4519556 w 8126844"/>
                  <a:gd name="connsiteY213" fmla="*/ 2208436 h 5781913"/>
                  <a:gd name="connsiteX0" fmla="*/ 5076343 w 8126844"/>
                  <a:gd name="connsiteY0" fmla="*/ 2139953 h 5923286"/>
                  <a:gd name="connsiteX1" fmla="*/ 4866197 w 8126844"/>
                  <a:gd name="connsiteY1" fmla="*/ 2258793 h 5923286"/>
                  <a:gd name="connsiteX2" fmla="*/ 4959151 w 8126844"/>
                  <a:gd name="connsiteY2" fmla="*/ 2467392 h 5923286"/>
                  <a:gd name="connsiteX3" fmla="*/ 5402904 w 8126844"/>
                  <a:gd name="connsiteY3" fmla="*/ 2306027 h 5923286"/>
                  <a:gd name="connsiteX4" fmla="*/ 6478668 w 8126844"/>
                  <a:gd name="connsiteY4" fmla="*/ 1593333 h 5923286"/>
                  <a:gd name="connsiteX5" fmla="*/ 6941073 w 8126844"/>
                  <a:gd name="connsiteY5" fmla="*/ 982000 h 5923286"/>
                  <a:gd name="connsiteX6" fmla="*/ 6764360 w 8126844"/>
                  <a:gd name="connsiteY6" fmla="*/ 403815 h 5923286"/>
                  <a:gd name="connsiteX7" fmla="*/ 6656943 w 8126844"/>
                  <a:gd name="connsiteY7" fmla="*/ 530425 h 5923286"/>
                  <a:gd name="connsiteX8" fmla="*/ 6759584 w 8126844"/>
                  <a:gd name="connsiteY8" fmla="*/ 4729 h 5923286"/>
                  <a:gd name="connsiteX9" fmla="*/ 7177916 w 8126844"/>
                  <a:gd name="connsiteY9" fmla="*/ 746168 h 5923286"/>
                  <a:gd name="connsiteX10" fmla="*/ 7352727 w 8126844"/>
                  <a:gd name="connsiteY10" fmla="*/ 625145 h 5923286"/>
                  <a:gd name="connsiteX11" fmla="*/ 7460304 w 8126844"/>
                  <a:gd name="connsiteY11" fmla="*/ 934427 h 5923286"/>
                  <a:gd name="connsiteX12" fmla="*/ 7137574 w 8126844"/>
                  <a:gd name="connsiteY12" fmla="*/ 1364733 h 5923286"/>
                  <a:gd name="connsiteX13" fmla="*/ 7056892 w 8126844"/>
                  <a:gd name="connsiteY13" fmla="*/ 1539545 h 5923286"/>
                  <a:gd name="connsiteX14" fmla="*/ 7177916 w 8126844"/>
                  <a:gd name="connsiteY14" fmla="*/ 1647121 h 5923286"/>
                  <a:gd name="connsiteX15" fmla="*/ 7406516 w 8126844"/>
                  <a:gd name="connsiteY15" fmla="*/ 1418521 h 5923286"/>
                  <a:gd name="connsiteX16" fmla="*/ 7540986 w 8126844"/>
                  <a:gd name="connsiteY16" fmla="*/ 1418521 h 5923286"/>
                  <a:gd name="connsiteX17" fmla="*/ 7554433 w 8126844"/>
                  <a:gd name="connsiteY17" fmla="*/ 1647121 h 5923286"/>
                  <a:gd name="connsiteX18" fmla="*/ 6976210 w 8126844"/>
                  <a:gd name="connsiteY18" fmla="*/ 2238792 h 5923286"/>
                  <a:gd name="connsiteX19" fmla="*/ 6276963 w 8126844"/>
                  <a:gd name="connsiteY19" fmla="*/ 2790121 h 5923286"/>
                  <a:gd name="connsiteX20" fmla="*/ 5860104 w 8126844"/>
                  <a:gd name="connsiteY20" fmla="*/ 2991827 h 5923286"/>
                  <a:gd name="connsiteX21" fmla="*/ 5658398 w 8126844"/>
                  <a:gd name="connsiteY21" fmla="*/ 3059062 h 5923286"/>
                  <a:gd name="connsiteX22" fmla="*/ 5550821 w 8126844"/>
                  <a:gd name="connsiteY22" fmla="*/ 2978380 h 5923286"/>
                  <a:gd name="connsiteX23" fmla="*/ 5644951 w 8126844"/>
                  <a:gd name="connsiteY23" fmla="*/ 2776674 h 5923286"/>
                  <a:gd name="connsiteX24" fmla="*/ 5913892 w 8126844"/>
                  <a:gd name="connsiteY24" fmla="*/ 2722886 h 5923286"/>
                  <a:gd name="connsiteX25" fmla="*/ 5752527 w 8126844"/>
                  <a:gd name="connsiteY25" fmla="*/ 2413603 h 5923286"/>
                  <a:gd name="connsiteX26" fmla="*/ 5362563 w 8126844"/>
                  <a:gd name="connsiteY26" fmla="*/ 2561521 h 5923286"/>
                  <a:gd name="connsiteX27" fmla="*/ 4663316 w 8126844"/>
                  <a:gd name="connsiteY27" fmla="*/ 2843909 h 5923286"/>
                  <a:gd name="connsiteX28" fmla="*/ 4649868 w 8126844"/>
                  <a:gd name="connsiteY28" fmla="*/ 3018721 h 5923286"/>
                  <a:gd name="connsiteX29" fmla="*/ 4703657 w 8126844"/>
                  <a:gd name="connsiteY29" fmla="*/ 3126298 h 5923286"/>
                  <a:gd name="connsiteX30" fmla="*/ 5066727 w 8126844"/>
                  <a:gd name="connsiteY30" fmla="*/ 2991827 h 5923286"/>
                  <a:gd name="connsiteX31" fmla="*/ 5322221 w 8126844"/>
                  <a:gd name="connsiteY31" fmla="*/ 2938039 h 5923286"/>
                  <a:gd name="connsiteX32" fmla="*/ 5349116 w 8126844"/>
                  <a:gd name="connsiteY32" fmla="*/ 3072509 h 5923286"/>
                  <a:gd name="connsiteX33" fmla="*/ 4784339 w 8126844"/>
                  <a:gd name="connsiteY33" fmla="*/ 3287662 h 5923286"/>
                  <a:gd name="connsiteX34" fmla="*/ 4098539 w 8126844"/>
                  <a:gd name="connsiteY34" fmla="*/ 3422133 h 5923286"/>
                  <a:gd name="connsiteX35" fmla="*/ 2740386 w 8126844"/>
                  <a:gd name="connsiteY35" fmla="*/ 3287662 h 5923286"/>
                  <a:gd name="connsiteX36" fmla="*/ 2202504 w 8126844"/>
                  <a:gd name="connsiteY36" fmla="*/ 3085956 h 5923286"/>
                  <a:gd name="connsiteX37" fmla="*/ 2027692 w 8126844"/>
                  <a:gd name="connsiteY37" fmla="*/ 3032168 h 5923286"/>
                  <a:gd name="connsiteX38" fmla="*/ 1960457 w 8126844"/>
                  <a:gd name="connsiteY38" fmla="*/ 3180086 h 5923286"/>
                  <a:gd name="connsiteX39" fmla="*/ 2390763 w 8126844"/>
                  <a:gd name="connsiteY39" fmla="*/ 3408686 h 5923286"/>
                  <a:gd name="connsiteX40" fmla="*/ 3372398 w 8126844"/>
                  <a:gd name="connsiteY40" fmla="*/ 3650733 h 5923286"/>
                  <a:gd name="connsiteX41" fmla="*/ 4125433 w 8126844"/>
                  <a:gd name="connsiteY41" fmla="*/ 3650733 h 5923286"/>
                  <a:gd name="connsiteX42" fmla="*/ 4757445 w 8126844"/>
                  <a:gd name="connsiteY42" fmla="*/ 3623839 h 5923286"/>
                  <a:gd name="connsiteX43" fmla="*/ 4918810 w 8126844"/>
                  <a:gd name="connsiteY43" fmla="*/ 3664180 h 5923286"/>
                  <a:gd name="connsiteX44" fmla="*/ 4811233 w 8126844"/>
                  <a:gd name="connsiteY44" fmla="*/ 3825545 h 5923286"/>
                  <a:gd name="connsiteX45" fmla="*/ 4286798 w 8126844"/>
                  <a:gd name="connsiteY45" fmla="*/ 3892780 h 5923286"/>
                  <a:gd name="connsiteX46" fmla="*/ 4219563 w 8126844"/>
                  <a:gd name="connsiteY46" fmla="*/ 4027250 h 5923286"/>
                  <a:gd name="connsiteX47" fmla="*/ 4555739 w 8126844"/>
                  <a:gd name="connsiteY47" fmla="*/ 4081039 h 5923286"/>
                  <a:gd name="connsiteX48" fmla="*/ 5241539 w 8126844"/>
                  <a:gd name="connsiteY48" fmla="*/ 3892780 h 5923286"/>
                  <a:gd name="connsiteX49" fmla="*/ 5523927 w 8126844"/>
                  <a:gd name="connsiteY49" fmla="*/ 3758309 h 5923286"/>
                  <a:gd name="connsiteX50" fmla="*/ 5618057 w 8126844"/>
                  <a:gd name="connsiteY50" fmla="*/ 3650733 h 5923286"/>
                  <a:gd name="connsiteX51" fmla="*/ 5402904 w 8126844"/>
                  <a:gd name="connsiteY51" fmla="*/ 3637286 h 5923286"/>
                  <a:gd name="connsiteX52" fmla="*/ 5214645 w 8126844"/>
                  <a:gd name="connsiteY52" fmla="*/ 3529709 h 5923286"/>
                  <a:gd name="connsiteX53" fmla="*/ 5241539 w 8126844"/>
                  <a:gd name="connsiteY53" fmla="*/ 3408686 h 5923286"/>
                  <a:gd name="connsiteX54" fmla="*/ 5537374 w 8126844"/>
                  <a:gd name="connsiteY54" fmla="*/ 3368345 h 5923286"/>
                  <a:gd name="connsiteX55" fmla="*/ 6196280 w 8126844"/>
                  <a:gd name="connsiteY55" fmla="*/ 3112850 h 5923286"/>
                  <a:gd name="connsiteX56" fmla="*/ 6747610 w 8126844"/>
                  <a:gd name="connsiteY56" fmla="*/ 2776674 h 5923286"/>
                  <a:gd name="connsiteX57" fmla="*/ 7218257 w 8126844"/>
                  <a:gd name="connsiteY57" fmla="*/ 2332921 h 5923286"/>
                  <a:gd name="connsiteX58" fmla="*/ 7433410 w 8126844"/>
                  <a:gd name="connsiteY58" fmla="*/ 2158109 h 5923286"/>
                  <a:gd name="connsiteX59" fmla="*/ 7567880 w 8126844"/>
                  <a:gd name="connsiteY59" fmla="*/ 2185003 h 5923286"/>
                  <a:gd name="connsiteX60" fmla="*/ 7514092 w 8126844"/>
                  <a:gd name="connsiteY60" fmla="*/ 2386709 h 5923286"/>
                  <a:gd name="connsiteX61" fmla="*/ 7097233 w 8126844"/>
                  <a:gd name="connsiteY61" fmla="*/ 2817015 h 5923286"/>
                  <a:gd name="connsiteX62" fmla="*/ 6451774 w 8126844"/>
                  <a:gd name="connsiteY62" fmla="*/ 3233874 h 5923286"/>
                  <a:gd name="connsiteX63" fmla="*/ 6088704 w 8126844"/>
                  <a:gd name="connsiteY63" fmla="*/ 3422133 h 5923286"/>
                  <a:gd name="connsiteX64" fmla="*/ 5981127 w 8126844"/>
                  <a:gd name="connsiteY64" fmla="*/ 3556603 h 5923286"/>
                  <a:gd name="connsiteX65" fmla="*/ 6021468 w 8126844"/>
                  <a:gd name="connsiteY65" fmla="*/ 3758309 h 5923286"/>
                  <a:gd name="connsiteX66" fmla="*/ 6115598 w 8126844"/>
                  <a:gd name="connsiteY66" fmla="*/ 3906227 h 5923286"/>
                  <a:gd name="connsiteX67" fmla="*/ 6734163 w 8126844"/>
                  <a:gd name="connsiteY67" fmla="*/ 3731415 h 5923286"/>
                  <a:gd name="connsiteX68" fmla="*/ 7419963 w 8126844"/>
                  <a:gd name="connsiteY68" fmla="*/ 3301109 h 5923286"/>
                  <a:gd name="connsiteX69" fmla="*/ 7850268 w 8126844"/>
                  <a:gd name="connsiteY69" fmla="*/ 2978380 h 5923286"/>
                  <a:gd name="connsiteX70" fmla="*/ 8065421 w 8126844"/>
                  <a:gd name="connsiteY70" fmla="*/ 2870803 h 5923286"/>
                  <a:gd name="connsiteX71" fmla="*/ 8105763 w 8126844"/>
                  <a:gd name="connsiteY71" fmla="*/ 3032168 h 5923286"/>
                  <a:gd name="connsiteX72" fmla="*/ 7769586 w 8126844"/>
                  <a:gd name="connsiteY72" fmla="*/ 3368345 h 5923286"/>
                  <a:gd name="connsiteX73" fmla="*/ 6707268 w 8126844"/>
                  <a:gd name="connsiteY73" fmla="*/ 3946568 h 5923286"/>
                  <a:gd name="connsiteX74" fmla="*/ 6129045 w 8126844"/>
                  <a:gd name="connsiteY74" fmla="*/ 4215509 h 5923286"/>
                  <a:gd name="connsiteX75" fmla="*/ 5833210 w 8126844"/>
                  <a:gd name="connsiteY75" fmla="*/ 4255850 h 5923286"/>
                  <a:gd name="connsiteX76" fmla="*/ 5712186 w 8126844"/>
                  <a:gd name="connsiteY76" fmla="*/ 4296192 h 5923286"/>
                  <a:gd name="connsiteX77" fmla="*/ 5658398 w 8126844"/>
                  <a:gd name="connsiteY77" fmla="*/ 4148274 h 5923286"/>
                  <a:gd name="connsiteX78" fmla="*/ 5779421 w 8126844"/>
                  <a:gd name="connsiteY78" fmla="*/ 4040698 h 5923286"/>
                  <a:gd name="connsiteX79" fmla="*/ 5779421 w 8126844"/>
                  <a:gd name="connsiteY79" fmla="*/ 3946568 h 5923286"/>
                  <a:gd name="connsiteX80" fmla="*/ 5497033 w 8126844"/>
                  <a:gd name="connsiteY80" fmla="*/ 4067592 h 5923286"/>
                  <a:gd name="connsiteX81" fmla="*/ 5039833 w 8126844"/>
                  <a:gd name="connsiteY81" fmla="*/ 4202062 h 5923286"/>
                  <a:gd name="connsiteX82" fmla="*/ 4865021 w 8126844"/>
                  <a:gd name="connsiteY82" fmla="*/ 4282745 h 5923286"/>
                  <a:gd name="connsiteX83" fmla="*/ 4905363 w 8126844"/>
                  <a:gd name="connsiteY83" fmla="*/ 4376874 h 5923286"/>
                  <a:gd name="connsiteX84" fmla="*/ 5160857 w 8126844"/>
                  <a:gd name="connsiteY84" fmla="*/ 4349980 h 5923286"/>
                  <a:gd name="connsiteX85" fmla="*/ 5187751 w 8126844"/>
                  <a:gd name="connsiteY85" fmla="*/ 4484450 h 5923286"/>
                  <a:gd name="connsiteX86" fmla="*/ 4878468 w 8126844"/>
                  <a:gd name="connsiteY86" fmla="*/ 4578580 h 5923286"/>
                  <a:gd name="connsiteX87" fmla="*/ 4891916 w 8126844"/>
                  <a:gd name="connsiteY87" fmla="*/ 4726498 h 5923286"/>
                  <a:gd name="connsiteX88" fmla="*/ 5376010 w 8126844"/>
                  <a:gd name="connsiteY88" fmla="*/ 4618921 h 5923286"/>
                  <a:gd name="connsiteX89" fmla="*/ 5967680 w 8126844"/>
                  <a:gd name="connsiteY89" fmla="*/ 4471003 h 5923286"/>
                  <a:gd name="connsiteX90" fmla="*/ 6344198 w 8126844"/>
                  <a:gd name="connsiteY90" fmla="*/ 4269298 h 5923286"/>
                  <a:gd name="connsiteX91" fmla="*/ 6478668 w 8126844"/>
                  <a:gd name="connsiteY91" fmla="*/ 4269298 h 5923286"/>
                  <a:gd name="connsiteX92" fmla="*/ 6478668 w 8126844"/>
                  <a:gd name="connsiteY92" fmla="*/ 4457556 h 5923286"/>
                  <a:gd name="connsiteX93" fmla="*/ 5900445 w 8126844"/>
                  <a:gd name="connsiteY93" fmla="*/ 4645815 h 5923286"/>
                  <a:gd name="connsiteX94" fmla="*/ 5053280 w 8126844"/>
                  <a:gd name="connsiteY94" fmla="*/ 4887862 h 5923286"/>
                  <a:gd name="connsiteX95" fmla="*/ 4703657 w 8126844"/>
                  <a:gd name="connsiteY95" fmla="*/ 4981992 h 5923286"/>
                  <a:gd name="connsiteX96" fmla="*/ 4313692 w 8126844"/>
                  <a:gd name="connsiteY96" fmla="*/ 5049227 h 5923286"/>
                  <a:gd name="connsiteX97" fmla="*/ 4004410 w 8126844"/>
                  <a:gd name="connsiteY97" fmla="*/ 5089568 h 5923286"/>
                  <a:gd name="connsiteX98" fmla="*/ 3869939 w 8126844"/>
                  <a:gd name="connsiteY98" fmla="*/ 4968545 h 5923286"/>
                  <a:gd name="connsiteX99" fmla="*/ 3950621 w 8126844"/>
                  <a:gd name="connsiteY99" fmla="*/ 4860968 h 5923286"/>
                  <a:gd name="connsiteX100" fmla="*/ 4367480 w 8126844"/>
                  <a:gd name="connsiteY100" fmla="*/ 4780286 h 5923286"/>
                  <a:gd name="connsiteX101" fmla="*/ 4542292 w 8126844"/>
                  <a:gd name="connsiteY101" fmla="*/ 4713050 h 5923286"/>
                  <a:gd name="connsiteX102" fmla="*/ 4542292 w 8126844"/>
                  <a:gd name="connsiteY102" fmla="*/ 4578580 h 5923286"/>
                  <a:gd name="connsiteX103" fmla="*/ 4206116 w 8126844"/>
                  <a:gd name="connsiteY103" fmla="*/ 4578580 h 5923286"/>
                  <a:gd name="connsiteX104" fmla="*/ 3520316 w 8126844"/>
                  <a:gd name="connsiteY104" fmla="*/ 4659262 h 5923286"/>
                  <a:gd name="connsiteX105" fmla="*/ 3157245 w 8126844"/>
                  <a:gd name="connsiteY105" fmla="*/ 4686156 h 5923286"/>
                  <a:gd name="connsiteX106" fmla="*/ 3076563 w 8126844"/>
                  <a:gd name="connsiteY106" fmla="*/ 4807180 h 5923286"/>
                  <a:gd name="connsiteX107" fmla="*/ 3224480 w 8126844"/>
                  <a:gd name="connsiteY107" fmla="*/ 4874415 h 5923286"/>
                  <a:gd name="connsiteX108" fmla="*/ 3453080 w 8126844"/>
                  <a:gd name="connsiteY108" fmla="*/ 4901309 h 5923286"/>
                  <a:gd name="connsiteX109" fmla="*/ 3412739 w 8126844"/>
                  <a:gd name="connsiteY109" fmla="*/ 5008886 h 5923286"/>
                  <a:gd name="connsiteX110" fmla="*/ 2968986 w 8126844"/>
                  <a:gd name="connsiteY110" fmla="*/ 5062674 h 5923286"/>
                  <a:gd name="connsiteX111" fmla="*/ 2767280 w 8126844"/>
                  <a:gd name="connsiteY111" fmla="*/ 5076121 h 5923286"/>
                  <a:gd name="connsiteX112" fmla="*/ 2673151 w 8126844"/>
                  <a:gd name="connsiteY112" fmla="*/ 5277827 h 5923286"/>
                  <a:gd name="connsiteX113" fmla="*/ 2767280 w 8126844"/>
                  <a:gd name="connsiteY113" fmla="*/ 5640898 h 5923286"/>
                  <a:gd name="connsiteX114" fmla="*/ 2700045 w 8126844"/>
                  <a:gd name="connsiteY114" fmla="*/ 5842603 h 5923286"/>
                  <a:gd name="connsiteX115" fmla="*/ 2498339 w 8126844"/>
                  <a:gd name="connsiteY115" fmla="*/ 5923286 h 5923286"/>
                  <a:gd name="connsiteX116" fmla="*/ 2256292 w 8126844"/>
                  <a:gd name="connsiteY116" fmla="*/ 5842603 h 5923286"/>
                  <a:gd name="connsiteX117" fmla="*/ 2175610 w 8126844"/>
                  <a:gd name="connsiteY117" fmla="*/ 5587109 h 5923286"/>
                  <a:gd name="connsiteX118" fmla="*/ 2269739 w 8126844"/>
                  <a:gd name="connsiteY118" fmla="*/ 5358509 h 5923286"/>
                  <a:gd name="connsiteX119" fmla="*/ 2404210 w 8126844"/>
                  <a:gd name="connsiteY119" fmla="*/ 5197145 h 5923286"/>
                  <a:gd name="connsiteX120" fmla="*/ 2390763 w 8126844"/>
                  <a:gd name="connsiteY120" fmla="*/ 5049227 h 5923286"/>
                  <a:gd name="connsiteX121" fmla="*/ 2014245 w 8126844"/>
                  <a:gd name="connsiteY121" fmla="*/ 4914756 h 5923286"/>
                  <a:gd name="connsiteX122" fmla="*/ 2068033 w 8126844"/>
                  <a:gd name="connsiteY122" fmla="*/ 4807180 h 5923286"/>
                  <a:gd name="connsiteX123" fmla="*/ 2390763 w 8126844"/>
                  <a:gd name="connsiteY123" fmla="*/ 4807180 h 5923286"/>
                  <a:gd name="connsiteX124" fmla="*/ 2807621 w 8126844"/>
                  <a:gd name="connsiteY124" fmla="*/ 4807180 h 5923286"/>
                  <a:gd name="connsiteX125" fmla="*/ 2834516 w 8126844"/>
                  <a:gd name="connsiteY125" fmla="*/ 4672709 h 5923286"/>
                  <a:gd name="connsiteX126" fmla="*/ 2686598 w 8126844"/>
                  <a:gd name="connsiteY126" fmla="*/ 4618921 h 5923286"/>
                  <a:gd name="connsiteX127" fmla="*/ 2780727 w 8126844"/>
                  <a:gd name="connsiteY127" fmla="*/ 4471003 h 5923286"/>
                  <a:gd name="connsiteX128" fmla="*/ 3211033 w 8126844"/>
                  <a:gd name="connsiteY128" fmla="*/ 4511345 h 5923286"/>
                  <a:gd name="connsiteX129" fmla="*/ 3775810 w 8126844"/>
                  <a:gd name="connsiteY129" fmla="*/ 4484450 h 5923286"/>
                  <a:gd name="connsiteX130" fmla="*/ 4380927 w 8126844"/>
                  <a:gd name="connsiteY130" fmla="*/ 4390321 h 5923286"/>
                  <a:gd name="connsiteX131" fmla="*/ 4622974 w 8126844"/>
                  <a:gd name="connsiteY131" fmla="*/ 4336533 h 5923286"/>
                  <a:gd name="connsiteX132" fmla="*/ 4555739 w 8126844"/>
                  <a:gd name="connsiteY132" fmla="*/ 4242403 h 5923286"/>
                  <a:gd name="connsiteX133" fmla="*/ 4031304 w 8126844"/>
                  <a:gd name="connsiteY133" fmla="*/ 4282745 h 5923286"/>
                  <a:gd name="connsiteX134" fmla="*/ 3600998 w 8126844"/>
                  <a:gd name="connsiteY134" fmla="*/ 4296192 h 5923286"/>
                  <a:gd name="connsiteX135" fmla="*/ 3278268 w 8126844"/>
                  <a:gd name="connsiteY135" fmla="*/ 4255850 h 5923286"/>
                  <a:gd name="connsiteX136" fmla="*/ 3237927 w 8126844"/>
                  <a:gd name="connsiteY136" fmla="*/ 4188615 h 5923286"/>
                  <a:gd name="connsiteX137" fmla="*/ 3291716 w 8126844"/>
                  <a:gd name="connsiteY137" fmla="*/ 4054145 h 5923286"/>
                  <a:gd name="connsiteX138" fmla="*/ 3587551 w 8126844"/>
                  <a:gd name="connsiteY138" fmla="*/ 4081039 h 5923286"/>
                  <a:gd name="connsiteX139" fmla="*/ 3883386 w 8126844"/>
                  <a:gd name="connsiteY139" fmla="*/ 4081039 h 5923286"/>
                  <a:gd name="connsiteX140" fmla="*/ 3964068 w 8126844"/>
                  <a:gd name="connsiteY140" fmla="*/ 4013803 h 5923286"/>
                  <a:gd name="connsiteX141" fmla="*/ 3883386 w 8126844"/>
                  <a:gd name="connsiteY141" fmla="*/ 3892780 h 5923286"/>
                  <a:gd name="connsiteX142" fmla="*/ 3412739 w 8126844"/>
                  <a:gd name="connsiteY142" fmla="*/ 3865886 h 5923286"/>
                  <a:gd name="connsiteX143" fmla="*/ 3049668 w 8126844"/>
                  <a:gd name="connsiteY143" fmla="*/ 3812098 h 5923286"/>
                  <a:gd name="connsiteX144" fmla="*/ 2740386 w 8126844"/>
                  <a:gd name="connsiteY144" fmla="*/ 3744862 h 5923286"/>
                  <a:gd name="connsiteX145" fmla="*/ 2457998 w 8126844"/>
                  <a:gd name="connsiteY145" fmla="*/ 3664180 h 5923286"/>
                  <a:gd name="connsiteX146" fmla="*/ 2242845 w 8126844"/>
                  <a:gd name="connsiteY146" fmla="*/ 3610392 h 5923286"/>
                  <a:gd name="connsiteX147" fmla="*/ 2162163 w 8126844"/>
                  <a:gd name="connsiteY147" fmla="*/ 3771756 h 5923286"/>
                  <a:gd name="connsiteX148" fmla="*/ 2336974 w 8126844"/>
                  <a:gd name="connsiteY148" fmla="*/ 3946568 h 5923286"/>
                  <a:gd name="connsiteX149" fmla="*/ 2713492 w 8126844"/>
                  <a:gd name="connsiteY149" fmla="*/ 4000356 h 5923286"/>
                  <a:gd name="connsiteX150" fmla="*/ 2874857 w 8126844"/>
                  <a:gd name="connsiteY150" fmla="*/ 4054145 h 5923286"/>
                  <a:gd name="connsiteX151" fmla="*/ 2874857 w 8126844"/>
                  <a:gd name="connsiteY151" fmla="*/ 4202062 h 5923286"/>
                  <a:gd name="connsiteX152" fmla="*/ 2605916 w 8126844"/>
                  <a:gd name="connsiteY152" fmla="*/ 4175168 h 5923286"/>
                  <a:gd name="connsiteX153" fmla="*/ 2000798 w 8126844"/>
                  <a:gd name="connsiteY153" fmla="*/ 4054145 h 5923286"/>
                  <a:gd name="connsiteX154" fmla="*/ 1583939 w 8126844"/>
                  <a:gd name="connsiteY154" fmla="*/ 3906227 h 5923286"/>
                  <a:gd name="connsiteX155" fmla="*/ 1409127 w 8126844"/>
                  <a:gd name="connsiteY155" fmla="*/ 3919674 h 5923286"/>
                  <a:gd name="connsiteX156" fmla="*/ 1368786 w 8126844"/>
                  <a:gd name="connsiteY156" fmla="*/ 4094486 h 5923286"/>
                  <a:gd name="connsiteX157" fmla="*/ 1799092 w 8126844"/>
                  <a:gd name="connsiteY157" fmla="*/ 4228956 h 5923286"/>
                  <a:gd name="connsiteX158" fmla="*/ 2256292 w 8126844"/>
                  <a:gd name="connsiteY158" fmla="*/ 4390321 h 5923286"/>
                  <a:gd name="connsiteX159" fmla="*/ 2390763 w 8126844"/>
                  <a:gd name="connsiteY159" fmla="*/ 4497898 h 5923286"/>
                  <a:gd name="connsiteX160" fmla="*/ 2094927 w 8126844"/>
                  <a:gd name="connsiteY160" fmla="*/ 4565133 h 5923286"/>
                  <a:gd name="connsiteX161" fmla="*/ 1557045 w 8126844"/>
                  <a:gd name="connsiteY161" fmla="*/ 4390321 h 5923286"/>
                  <a:gd name="connsiteX162" fmla="*/ 965374 w 8126844"/>
                  <a:gd name="connsiteY162" fmla="*/ 4161721 h 5923286"/>
                  <a:gd name="connsiteX163" fmla="*/ 481280 w 8126844"/>
                  <a:gd name="connsiteY163" fmla="*/ 3946568 h 5923286"/>
                  <a:gd name="connsiteX164" fmla="*/ 198892 w 8126844"/>
                  <a:gd name="connsiteY164" fmla="*/ 3838992 h 5923286"/>
                  <a:gd name="connsiteX165" fmla="*/ 131657 w 8126844"/>
                  <a:gd name="connsiteY165" fmla="*/ 3744862 h 5923286"/>
                  <a:gd name="connsiteX166" fmla="*/ 279574 w 8126844"/>
                  <a:gd name="connsiteY166" fmla="*/ 3650733 h 5923286"/>
                  <a:gd name="connsiteX167" fmla="*/ 642645 w 8126844"/>
                  <a:gd name="connsiteY167" fmla="*/ 3825545 h 5923286"/>
                  <a:gd name="connsiteX168" fmla="*/ 1113292 w 8126844"/>
                  <a:gd name="connsiteY168" fmla="*/ 3973462 h 5923286"/>
                  <a:gd name="connsiteX169" fmla="*/ 1153633 w 8126844"/>
                  <a:gd name="connsiteY169" fmla="*/ 3798650 h 5923286"/>
                  <a:gd name="connsiteX170" fmla="*/ 1032610 w 8126844"/>
                  <a:gd name="connsiteY170" fmla="*/ 3637286 h 5923286"/>
                  <a:gd name="connsiteX171" fmla="*/ 535068 w 8126844"/>
                  <a:gd name="connsiteY171" fmla="*/ 3489368 h 5923286"/>
                  <a:gd name="connsiteX172" fmla="*/ 198892 w 8126844"/>
                  <a:gd name="connsiteY172" fmla="*/ 3247321 h 5923286"/>
                  <a:gd name="connsiteX173" fmla="*/ 10633 w 8126844"/>
                  <a:gd name="connsiteY173" fmla="*/ 3085956 h 5923286"/>
                  <a:gd name="connsiteX174" fmla="*/ 50974 w 8126844"/>
                  <a:gd name="connsiteY174" fmla="*/ 2951486 h 5923286"/>
                  <a:gd name="connsiteX175" fmla="*/ 279574 w 8126844"/>
                  <a:gd name="connsiteY175" fmla="*/ 3032168 h 5923286"/>
                  <a:gd name="connsiteX176" fmla="*/ 1019163 w 8126844"/>
                  <a:gd name="connsiteY176" fmla="*/ 3435580 h 5923286"/>
                  <a:gd name="connsiteX177" fmla="*/ 1462916 w 8126844"/>
                  <a:gd name="connsiteY177" fmla="*/ 3677627 h 5923286"/>
                  <a:gd name="connsiteX178" fmla="*/ 1799092 w 8126844"/>
                  <a:gd name="connsiteY178" fmla="*/ 3771756 h 5923286"/>
                  <a:gd name="connsiteX179" fmla="*/ 1973904 w 8126844"/>
                  <a:gd name="connsiteY179" fmla="*/ 3704521 h 5923286"/>
                  <a:gd name="connsiteX180" fmla="*/ 1960457 w 8126844"/>
                  <a:gd name="connsiteY180" fmla="*/ 3462474 h 5923286"/>
                  <a:gd name="connsiteX181" fmla="*/ 1624280 w 8126844"/>
                  <a:gd name="connsiteY181" fmla="*/ 3354898 h 5923286"/>
                  <a:gd name="connsiteX182" fmla="*/ 1288104 w 8126844"/>
                  <a:gd name="connsiteY182" fmla="*/ 3206980 h 5923286"/>
                  <a:gd name="connsiteX183" fmla="*/ 1261210 w 8126844"/>
                  <a:gd name="connsiteY183" fmla="*/ 3072509 h 5923286"/>
                  <a:gd name="connsiteX184" fmla="*/ 1462916 w 8126844"/>
                  <a:gd name="connsiteY184" fmla="*/ 3072509 h 5923286"/>
                  <a:gd name="connsiteX185" fmla="*/ 1691516 w 8126844"/>
                  <a:gd name="connsiteY185" fmla="*/ 3153192 h 5923286"/>
                  <a:gd name="connsiteX186" fmla="*/ 1758751 w 8126844"/>
                  <a:gd name="connsiteY186" fmla="*/ 2938039 h 5923286"/>
                  <a:gd name="connsiteX187" fmla="*/ 1597386 w 8126844"/>
                  <a:gd name="connsiteY187" fmla="*/ 2763227 h 5923286"/>
                  <a:gd name="connsiteX188" fmla="*/ 1153633 w 8126844"/>
                  <a:gd name="connsiteY188" fmla="*/ 2574968 h 5923286"/>
                  <a:gd name="connsiteX189" fmla="*/ 871245 w 8126844"/>
                  <a:gd name="connsiteY189" fmla="*/ 2386709 h 5923286"/>
                  <a:gd name="connsiteX190" fmla="*/ 750221 w 8126844"/>
                  <a:gd name="connsiteY190" fmla="*/ 2252239 h 5923286"/>
                  <a:gd name="connsiteX191" fmla="*/ 844351 w 8126844"/>
                  <a:gd name="connsiteY191" fmla="*/ 2131215 h 5923286"/>
                  <a:gd name="connsiteX192" fmla="*/ 1328445 w 8126844"/>
                  <a:gd name="connsiteY192" fmla="*/ 2346368 h 5923286"/>
                  <a:gd name="connsiteX193" fmla="*/ 1606671 w 8126844"/>
                  <a:gd name="connsiteY193" fmla="*/ 2492787 h 5923286"/>
                  <a:gd name="connsiteX194" fmla="*/ 1720260 w 8126844"/>
                  <a:gd name="connsiteY194" fmla="*/ 2213948 h 5923286"/>
                  <a:gd name="connsiteX195" fmla="*/ 1772079 w 8126844"/>
                  <a:gd name="connsiteY195" fmla="*/ 2030523 h 5923286"/>
                  <a:gd name="connsiteX196" fmla="*/ 1693720 w 8126844"/>
                  <a:gd name="connsiteY196" fmla="*/ 1858494 h 5923286"/>
                  <a:gd name="connsiteX197" fmla="*/ 2176456 w 8126844"/>
                  <a:gd name="connsiteY197" fmla="*/ 2171342 h 5923286"/>
                  <a:gd name="connsiteX198" fmla="*/ 1984049 w 8126844"/>
                  <a:gd name="connsiteY198" fmla="*/ 2148934 h 5923286"/>
                  <a:gd name="connsiteX199" fmla="*/ 1894130 w 8126844"/>
                  <a:gd name="connsiteY199" fmla="*/ 2286652 h 5923286"/>
                  <a:gd name="connsiteX200" fmla="*/ 1879774 w 8126844"/>
                  <a:gd name="connsiteY200" fmla="*/ 2628756 h 5923286"/>
                  <a:gd name="connsiteX201" fmla="*/ 2390763 w 8126844"/>
                  <a:gd name="connsiteY201" fmla="*/ 2857356 h 5923286"/>
                  <a:gd name="connsiteX202" fmla="*/ 3157245 w 8126844"/>
                  <a:gd name="connsiteY202" fmla="*/ 3072509 h 5923286"/>
                  <a:gd name="connsiteX203" fmla="*/ 3708574 w 8126844"/>
                  <a:gd name="connsiteY203" fmla="*/ 3206980 h 5923286"/>
                  <a:gd name="connsiteX204" fmla="*/ 4165774 w 8126844"/>
                  <a:gd name="connsiteY204" fmla="*/ 3180086 h 5923286"/>
                  <a:gd name="connsiteX205" fmla="*/ 4394374 w 8126844"/>
                  <a:gd name="connsiteY205" fmla="*/ 3153192 h 5923286"/>
                  <a:gd name="connsiteX206" fmla="*/ 4407821 w 8126844"/>
                  <a:gd name="connsiteY206" fmla="*/ 2964933 h 5923286"/>
                  <a:gd name="connsiteX207" fmla="*/ 4192668 w 8126844"/>
                  <a:gd name="connsiteY207" fmla="*/ 2924592 h 5923286"/>
                  <a:gd name="connsiteX208" fmla="*/ 4031304 w 8126844"/>
                  <a:gd name="connsiteY208" fmla="*/ 2964933 h 5923286"/>
                  <a:gd name="connsiteX209" fmla="*/ 4031304 w 8126844"/>
                  <a:gd name="connsiteY209" fmla="*/ 2790121 h 5923286"/>
                  <a:gd name="connsiteX210" fmla="*/ 4448163 w 8126844"/>
                  <a:gd name="connsiteY210" fmla="*/ 2669098 h 5923286"/>
                  <a:gd name="connsiteX211" fmla="*/ 4703657 w 8126844"/>
                  <a:gd name="connsiteY211" fmla="*/ 2561521 h 5923286"/>
                  <a:gd name="connsiteX212" fmla="*/ 4719129 w 8126844"/>
                  <a:gd name="connsiteY212" fmla="*/ 2344857 h 5923286"/>
                  <a:gd name="connsiteX213" fmla="*/ 4519556 w 8126844"/>
                  <a:gd name="connsiteY213" fmla="*/ 2349809 h 5923286"/>
                  <a:gd name="connsiteX0" fmla="*/ 5076343 w 8126844"/>
                  <a:gd name="connsiteY0" fmla="*/ 2153830 h 5937163"/>
                  <a:gd name="connsiteX1" fmla="*/ 4866197 w 8126844"/>
                  <a:gd name="connsiteY1" fmla="*/ 2272670 h 5937163"/>
                  <a:gd name="connsiteX2" fmla="*/ 4959151 w 8126844"/>
                  <a:gd name="connsiteY2" fmla="*/ 2481269 h 5937163"/>
                  <a:gd name="connsiteX3" fmla="*/ 5402904 w 8126844"/>
                  <a:gd name="connsiteY3" fmla="*/ 2319904 h 5937163"/>
                  <a:gd name="connsiteX4" fmla="*/ 6478668 w 8126844"/>
                  <a:gd name="connsiteY4" fmla="*/ 1607210 h 5937163"/>
                  <a:gd name="connsiteX5" fmla="*/ 6941073 w 8126844"/>
                  <a:gd name="connsiteY5" fmla="*/ 995877 h 5937163"/>
                  <a:gd name="connsiteX6" fmla="*/ 6764360 w 8126844"/>
                  <a:gd name="connsiteY6" fmla="*/ 417692 h 5937163"/>
                  <a:gd name="connsiteX7" fmla="*/ 6656943 w 8126844"/>
                  <a:gd name="connsiteY7" fmla="*/ 544302 h 5937163"/>
                  <a:gd name="connsiteX8" fmla="*/ 6759584 w 8126844"/>
                  <a:gd name="connsiteY8" fmla="*/ 18606 h 5937163"/>
                  <a:gd name="connsiteX9" fmla="*/ 6766984 w 8126844"/>
                  <a:gd name="connsiteY9" fmla="*/ 195499 h 5937163"/>
                  <a:gd name="connsiteX10" fmla="*/ 7177916 w 8126844"/>
                  <a:gd name="connsiteY10" fmla="*/ 760045 h 5937163"/>
                  <a:gd name="connsiteX11" fmla="*/ 7352727 w 8126844"/>
                  <a:gd name="connsiteY11" fmla="*/ 639022 h 5937163"/>
                  <a:gd name="connsiteX12" fmla="*/ 7460304 w 8126844"/>
                  <a:gd name="connsiteY12" fmla="*/ 948304 h 5937163"/>
                  <a:gd name="connsiteX13" fmla="*/ 7137574 w 8126844"/>
                  <a:gd name="connsiteY13" fmla="*/ 1378610 h 5937163"/>
                  <a:gd name="connsiteX14" fmla="*/ 7056892 w 8126844"/>
                  <a:gd name="connsiteY14" fmla="*/ 1553422 h 5937163"/>
                  <a:gd name="connsiteX15" fmla="*/ 7177916 w 8126844"/>
                  <a:gd name="connsiteY15" fmla="*/ 1660998 h 5937163"/>
                  <a:gd name="connsiteX16" fmla="*/ 7406516 w 8126844"/>
                  <a:gd name="connsiteY16" fmla="*/ 1432398 h 5937163"/>
                  <a:gd name="connsiteX17" fmla="*/ 7540986 w 8126844"/>
                  <a:gd name="connsiteY17" fmla="*/ 1432398 h 5937163"/>
                  <a:gd name="connsiteX18" fmla="*/ 7554433 w 8126844"/>
                  <a:gd name="connsiteY18" fmla="*/ 1660998 h 5937163"/>
                  <a:gd name="connsiteX19" fmla="*/ 6976210 w 8126844"/>
                  <a:gd name="connsiteY19" fmla="*/ 2252669 h 5937163"/>
                  <a:gd name="connsiteX20" fmla="*/ 6276963 w 8126844"/>
                  <a:gd name="connsiteY20" fmla="*/ 2803998 h 5937163"/>
                  <a:gd name="connsiteX21" fmla="*/ 5860104 w 8126844"/>
                  <a:gd name="connsiteY21" fmla="*/ 3005704 h 5937163"/>
                  <a:gd name="connsiteX22" fmla="*/ 5658398 w 8126844"/>
                  <a:gd name="connsiteY22" fmla="*/ 3072939 h 5937163"/>
                  <a:gd name="connsiteX23" fmla="*/ 5550821 w 8126844"/>
                  <a:gd name="connsiteY23" fmla="*/ 2992257 h 5937163"/>
                  <a:gd name="connsiteX24" fmla="*/ 5644951 w 8126844"/>
                  <a:gd name="connsiteY24" fmla="*/ 2790551 h 5937163"/>
                  <a:gd name="connsiteX25" fmla="*/ 5913892 w 8126844"/>
                  <a:gd name="connsiteY25" fmla="*/ 2736763 h 5937163"/>
                  <a:gd name="connsiteX26" fmla="*/ 5752527 w 8126844"/>
                  <a:gd name="connsiteY26" fmla="*/ 2427480 h 5937163"/>
                  <a:gd name="connsiteX27" fmla="*/ 5362563 w 8126844"/>
                  <a:gd name="connsiteY27" fmla="*/ 2575398 h 5937163"/>
                  <a:gd name="connsiteX28" fmla="*/ 4663316 w 8126844"/>
                  <a:gd name="connsiteY28" fmla="*/ 2857786 h 5937163"/>
                  <a:gd name="connsiteX29" fmla="*/ 4649868 w 8126844"/>
                  <a:gd name="connsiteY29" fmla="*/ 3032598 h 5937163"/>
                  <a:gd name="connsiteX30" fmla="*/ 4703657 w 8126844"/>
                  <a:gd name="connsiteY30" fmla="*/ 3140175 h 5937163"/>
                  <a:gd name="connsiteX31" fmla="*/ 5066727 w 8126844"/>
                  <a:gd name="connsiteY31" fmla="*/ 3005704 h 5937163"/>
                  <a:gd name="connsiteX32" fmla="*/ 5322221 w 8126844"/>
                  <a:gd name="connsiteY32" fmla="*/ 2951916 h 5937163"/>
                  <a:gd name="connsiteX33" fmla="*/ 5349116 w 8126844"/>
                  <a:gd name="connsiteY33" fmla="*/ 3086386 h 5937163"/>
                  <a:gd name="connsiteX34" fmla="*/ 4784339 w 8126844"/>
                  <a:gd name="connsiteY34" fmla="*/ 3301539 h 5937163"/>
                  <a:gd name="connsiteX35" fmla="*/ 4098539 w 8126844"/>
                  <a:gd name="connsiteY35" fmla="*/ 3436010 h 5937163"/>
                  <a:gd name="connsiteX36" fmla="*/ 2740386 w 8126844"/>
                  <a:gd name="connsiteY36" fmla="*/ 3301539 h 5937163"/>
                  <a:gd name="connsiteX37" fmla="*/ 2202504 w 8126844"/>
                  <a:gd name="connsiteY37" fmla="*/ 3099833 h 5937163"/>
                  <a:gd name="connsiteX38" fmla="*/ 2027692 w 8126844"/>
                  <a:gd name="connsiteY38" fmla="*/ 3046045 h 5937163"/>
                  <a:gd name="connsiteX39" fmla="*/ 1960457 w 8126844"/>
                  <a:gd name="connsiteY39" fmla="*/ 3193963 h 5937163"/>
                  <a:gd name="connsiteX40" fmla="*/ 2390763 w 8126844"/>
                  <a:gd name="connsiteY40" fmla="*/ 3422563 h 5937163"/>
                  <a:gd name="connsiteX41" fmla="*/ 3372398 w 8126844"/>
                  <a:gd name="connsiteY41" fmla="*/ 3664610 h 5937163"/>
                  <a:gd name="connsiteX42" fmla="*/ 4125433 w 8126844"/>
                  <a:gd name="connsiteY42" fmla="*/ 3664610 h 5937163"/>
                  <a:gd name="connsiteX43" fmla="*/ 4757445 w 8126844"/>
                  <a:gd name="connsiteY43" fmla="*/ 3637716 h 5937163"/>
                  <a:gd name="connsiteX44" fmla="*/ 4918810 w 8126844"/>
                  <a:gd name="connsiteY44" fmla="*/ 3678057 h 5937163"/>
                  <a:gd name="connsiteX45" fmla="*/ 4811233 w 8126844"/>
                  <a:gd name="connsiteY45" fmla="*/ 3839422 h 5937163"/>
                  <a:gd name="connsiteX46" fmla="*/ 4286798 w 8126844"/>
                  <a:gd name="connsiteY46" fmla="*/ 3906657 h 5937163"/>
                  <a:gd name="connsiteX47" fmla="*/ 4219563 w 8126844"/>
                  <a:gd name="connsiteY47" fmla="*/ 4041127 h 5937163"/>
                  <a:gd name="connsiteX48" fmla="*/ 4555739 w 8126844"/>
                  <a:gd name="connsiteY48" fmla="*/ 4094916 h 5937163"/>
                  <a:gd name="connsiteX49" fmla="*/ 5241539 w 8126844"/>
                  <a:gd name="connsiteY49" fmla="*/ 3906657 h 5937163"/>
                  <a:gd name="connsiteX50" fmla="*/ 5523927 w 8126844"/>
                  <a:gd name="connsiteY50" fmla="*/ 3772186 h 5937163"/>
                  <a:gd name="connsiteX51" fmla="*/ 5618057 w 8126844"/>
                  <a:gd name="connsiteY51" fmla="*/ 3664610 h 5937163"/>
                  <a:gd name="connsiteX52" fmla="*/ 5402904 w 8126844"/>
                  <a:gd name="connsiteY52" fmla="*/ 3651163 h 5937163"/>
                  <a:gd name="connsiteX53" fmla="*/ 5214645 w 8126844"/>
                  <a:gd name="connsiteY53" fmla="*/ 3543586 h 5937163"/>
                  <a:gd name="connsiteX54" fmla="*/ 5241539 w 8126844"/>
                  <a:gd name="connsiteY54" fmla="*/ 3422563 h 5937163"/>
                  <a:gd name="connsiteX55" fmla="*/ 5537374 w 8126844"/>
                  <a:gd name="connsiteY55" fmla="*/ 3382222 h 5937163"/>
                  <a:gd name="connsiteX56" fmla="*/ 6196280 w 8126844"/>
                  <a:gd name="connsiteY56" fmla="*/ 3126727 h 5937163"/>
                  <a:gd name="connsiteX57" fmla="*/ 6747610 w 8126844"/>
                  <a:gd name="connsiteY57" fmla="*/ 2790551 h 5937163"/>
                  <a:gd name="connsiteX58" fmla="*/ 7218257 w 8126844"/>
                  <a:gd name="connsiteY58" fmla="*/ 2346798 h 5937163"/>
                  <a:gd name="connsiteX59" fmla="*/ 7433410 w 8126844"/>
                  <a:gd name="connsiteY59" fmla="*/ 2171986 h 5937163"/>
                  <a:gd name="connsiteX60" fmla="*/ 7567880 w 8126844"/>
                  <a:gd name="connsiteY60" fmla="*/ 2198880 h 5937163"/>
                  <a:gd name="connsiteX61" fmla="*/ 7514092 w 8126844"/>
                  <a:gd name="connsiteY61" fmla="*/ 2400586 h 5937163"/>
                  <a:gd name="connsiteX62" fmla="*/ 7097233 w 8126844"/>
                  <a:gd name="connsiteY62" fmla="*/ 2830892 h 5937163"/>
                  <a:gd name="connsiteX63" fmla="*/ 6451774 w 8126844"/>
                  <a:gd name="connsiteY63" fmla="*/ 3247751 h 5937163"/>
                  <a:gd name="connsiteX64" fmla="*/ 6088704 w 8126844"/>
                  <a:gd name="connsiteY64" fmla="*/ 3436010 h 5937163"/>
                  <a:gd name="connsiteX65" fmla="*/ 5981127 w 8126844"/>
                  <a:gd name="connsiteY65" fmla="*/ 3570480 h 5937163"/>
                  <a:gd name="connsiteX66" fmla="*/ 6021468 w 8126844"/>
                  <a:gd name="connsiteY66" fmla="*/ 3772186 h 5937163"/>
                  <a:gd name="connsiteX67" fmla="*/ 6115598 w 8126844"/>
                  <a:gd name="connsiteY67" fmla="*/ 3920104 h 5937163"/>
                  <a:gd name="connsiteX68" fmla="*/ 6734163 w 8126844"/>
                  <a:gd name="connsiteY68" fmla="*/ 3745292 h 5937163"/>
                  <a:gd name="connsiteX69" fmla="*/ 7419963 w 8126844"/>
                  <a:gd name="connsiteY69" fmla="*/ 3314986 h 5937163"/>
                  <a:gd name="connsiteX70" fmla="*/ 7850268 w 8126844"/>
                  <a:gd name="connsiteY70" fmla="*/ 2992257 h 5937163"/>
                  <a:gd name="connsiteX71" fmla="*/ 8065421 w 8126844"/>
                  <a:gd name="connsiteY71" fmla="*/ 2884680 h 5937163"/>
                  <a:gd name="connsiteX72" fmla="*/ 8105763 w 8126844"/>
                  <a:gd name="connsiteY72" fmla="*/ 3046045 h 5937163"/>
                  <a:gd name="connsiteX73" fmla="*/ 7769586 w 8126844"/>
                  <a:gd name="connsiteY73" fmla="*/ 3382222 h 5937163"/>
                  <a:gd name="connsiteX74" fmla="*/ 6707268 w 8126844"/>
                  <a:gd name="connsiteY74" fmla="*/ 3960445 h 5937163"/>
                  <a:gd name="connsiteX75" fmla="*/ 6129045 w 8126844"/>
                  <a:gd name="connsiteY75" fmla="*/ 4229386 h 5937163"/>
                  <a:gd name="connsiteX76" fmla="*/ 5833210 w 8126844"/>
                  <a:gd name="connsiteY76" fmla="*/ 4269727 h 5937163"/>
                  <a:gd name="connsiteX77" fmla="*/ 5712186 w 8126844"/>
                  <a:gd name="connsiteY77" fmla="*/ 4310069 h 5937163"/>
                  <a:gd name="connsiteX78" fmla="*/ 5658398 w 8126844"/>
                  <a:gd name="connsiteY78" fmla="*/ 4162151 h 5937163"/>
                  <a:gd name="connsiteX79" fmla="*/ 5779421 w 8126844"/>
                  <a:gd name="connsiteY79" fmla="*/ 4054575 h 5937163"/>
                  <a:gd name="connsiteX80" fmla="*/ 5779421 w 8126844"/>
                  <a:gd name="connsiteY80" fmla="*/ 3960445 h 5937163"/>
                  <a:gd name="connsiteX81" fmla="*/ 5497033 w 8126844"/>
                  <a:gd name="connsiteY81" fmla="*/ 4081469 h 5937163"/>
                  <a:gd name="connsiteX82" fmla="*/ 5039833 w 8126844"/>
                  <a:gd name="connsiteY82" fmla="*/ 4215939 h 5937163"/>
                  <a:gd name="connsiteX83" fmla="*/ 4865021 w 8126844"/>
                  <a:gd name="connsiteY83" fmla="*/ 4296622 h 5937163"/>
                  <a:gd name="connsiteX84" fmla="*/ 4905363 w 8126844"/>
                  <a:gd name="connsiteY84" fmla="*/ 4390751 h 5937163"/>
                  <a:gd name="connsiteX85" fmla="*/ 5160857 w 8126844"/>
                  <a:gd name="connsiteY85" fmla="*/ 4363857 h 5937163"/>
                  <a:gd name="connsiteX86" fmla="*/ 5187751 w 8126844"/>
                  <a:gd name="connsiteY86" fmla="*/ 4498327 h 5937163"/>
                  <a:gd name="connsiteX87" fmla="*/ 4878468 w 8126844"/>
                  <a:gd name="connsiteY87" fmla="*/ 4592457 h 5937163"/>
                  <a:gd name="connsiteX88" fmla="*/ 4891916 w 8126844"/>
                  <a:gd name="connsiteY88" fmla="*/ 4740375 h 5937163"/>
                  <a:gd name="connsiteX89" fmla="*/ 5376010 w 8126844"/>
                  <a:gd name="connsiteY89" fmla="*/ 4632798 h 5937163"/>
                  <a:gd name="connsiteX90" fmla="*/ 5967680 w 8126844"/>
                  <a:gd name="connsiteY90" fmla="*/ 4484880 h 5937163"/>
                  <a:gd name="connsiteX91" fmla="*/ 6344198 w 8126844"/>
                  <a:gd name="connsiteY91" fmla="*/ 4283175 h 5937163"/>
                  <a:gd name="connsiteX92" fmla="*/ 6478668 w 8126844"/>
                  <a:gd name="connsiteY92" fmla="*/ 4283175 h 5937163"/>
                  <a:gd name="connsiteX93" fmla="*/ 6478668 w 8126844"/>
                  <a:gd name="connsiteY93" fmla="*/ 4471433 h 5937163"/>
                  <a:gd name="connsiteX94" fmla="*/ 5900445 w 8126844"/>
                  <a:gd name="connsiteY94" fmla="*/ 4659692 h 5937163"/>
                  <a:gd name="connsiteX95" fmla="*/ 5053280 w 8126844"/>
                  <a:gd name="connsiteY95" fmla="*/ 4901739 h 5937163"/>
                  <a:gd name="connsiteX96" fmla="*/ 4703657 w 8126844"/>
                  <a:gd name="connsiteY96" fmla="*/ 4995869 h 5937163"/>
                  <a:gd name="connsiteX97" fmla="*/ 4313692 w 8126844"/>
                  <a:gd name="connsiteY97" fmla="*/ 5063104 h 5937163"/>
                  <a:gd name="connsiteX98" fmla="*/ 4004410 w 8126844"/>
                  <a:gd name="connsiteY98" fmla="*/ 5103445 h 5937163"/>
                  <a:gd name="connsiteX99" fmla="*/ 3869939 w 8126844"/>
                  <a:gd name="connsiteY99" fmla="*/ 4982422 h 5937163"/>
                  <a:gd name="connsiteX100" fmla="*/ 3950621 w 8126844"/>
                  <a:gd name="connsiteY100" fmla="*/ 4874845 h 5937163"/>
                  <a:gd name="connsiteX101" fmla="*/ 4367480 w 8126844"/>
                  <a:gd name="connsiteY101" fmla="*/ 4794163 h 5937163"/>
                  <a:gd name="connsiteX102" fmla="*/ 4542292 w 8126844"/>
                  <a:gd name="connsiteY102" fmla="*/ 4726927 h 5937163"/>
                  <a:gd name="connsiteX103" fmla="*/ 4542292 w 8126844"/>
                  <a:gd name="connsiteY103" fmla="*/ 4592457 h 5937163"/>
                  <a:gd name="connsiteX104" fmla="*/ 4206116 w 8126844"/>
                  <a:gd name="connsiteY104" fmla="*/ 4592457 h 5937163"/>
                  <a:gd name="connsiteX105" fmla="*/ 3520316 w 8126844"/>
                  <a:gd name="connsiteY105" fmla="*/ 4673139 h 5937163"/>
                  <a:gd name="connsiteX106" fmla="*/ 3157245 w 8126844"/>
                  <a:gd name="connsiteY106" fmla="*/ 4700033 h 5937163"/>
                  <a:gd name="connsiteX107" fmla="*/ 3076563 w 8126844"/>
                  <a:gd name="connsiteY107" fmla="*/ 4821057 h 5937163"/>
                  <a:gd name="connsiteX108" fmla="*/ 3224480 w 8126844"/>
                  <a:gd name="connsiteY108" fmla="*/ 4888292 h 5937163"/>
                  <a:gd name="connsiteX109" fmla="*/ 3453080 w 8126844"/>
                  <a:gd name="connsiteY109" fmla="*/ 4915186 h 5937163"/>
                  <a:gd name="connsiteX110" fmla="*/ 3412739 w 8126844"/>
                  <a:gd name="connsiteY110" fmla="*/ 5022763 h 5937163"/>
                  <a:gd name="connsiteX111" fmla="*/ 2968986 w 8126844"/>
                  <a:gd name="connsiteY111" fmla="*/ 5076551 h 5937163"/>
                  <a:gd name="connsiteX112" fmla="*/ 2767280 w 8126844"/>
                  <a:gd name="connsiteY112" fmla="*/ 5089998 h 5937163"/>
                  <a:gd name="connsiteX113" fmla="*/ 2673151 w 8126844"/>
                  <a:gd name="connsiteY113" fmla="*/ 5291704 h 5937163"/>
                  <a:gd name="connsiteX114" fmla="*/ 2767280 w 8126844"/>
                  <a:gd name="connsiteY114" fmla="*/ 5654775 h 5937163"/>
                  <a:gd name="connsiteX115" fmla="*/ 2700045 w 8126844"/>
                  <a:gd name="connsiteY115" fmla="*/ 5856480 h 5937163"/>
                  <a:gd name="connsiteX116" fmla="*/ 2498339 w 8126844"/>
                  <a:gd name="connsiteY116" fmla="*/ 5937163 h 5937163"/>
                  <a:gd name="connsiteX117" fmla="*/ 2256292 w 8126844"/>
                  <a:gd name="connsiteY117" fmla="*/ 5856480 h 5937163"/>
                  <a:gd name="connsiteX118" fmla="*/ 2175610 w 8126844"/>
                  <a:gd name="connsiteY118" fmla="*/ 5600986 h 5937163"/>
                  <a:gd name="connsiteX119" fmla="*/ 2269739 w 8126844"/>
                  <a:gd name="connsiteY119" fmla="*/ 5372386 h 5937163"/>
                  <a:gd name="connsiteX120" fmla="*/ 2404210 w 8126844"/>
                  <a:gd name="connsiteY120" fmla="*/ 5211022 h 5937163"/>
                  <a:gd name="connsiteX121" fmla="*/ 2390763 w 8126844"/>
                  <a:gd name="connsiteY121" fmla="*/ 5063104 h 5937163"/>
                  <a:gd name="connsiteX122" fmla="*/ 2014245 w 8126844"/>
                  <a:gd name="connsiteY122" fmla="*/ 4928633 h 5937163"/>
                  <a:gd name="connsiteX123" fmla="*/ 2068033 w 8126844"/>
                  <a:gd name="connsiteY123" fmla="*/ 4821057 h 5937163"/>
                  <a:gd name="connsiteX124" fmla="*/ 2390763 w 8126844"/>
                  <a:gd name="connsiteY124" fmla="*/ 4821057 h 5937163"/>
                  <a:gd name="connsiteX125" fmla="*/ 2807621 w 8126844"/>
                  <a:gd name="connsiteY125" fmla="*/ 4821057 h 5937163"/>
                  <a:gd name="connsiteX126" fmla="*/ 2834516 w 8126844"/>
                  <a:gd name="connsiteY126" fmla="*/ 4686586 h 5937163"/>
                  <a:gd name="connsiteX127" fmla="*/ 2686598 w 8126844"/>
                  <a:gd name="connsiteY127" fmla="*/ 4632798 h 5937163"/>
                  <a:gd name="connsiteX128" fmla="*/ 2780727 w 8126844"/>
                  <a:gd name="connsiteY128" fmla="*/ 4484880 h 5937163"/>
                  <a:gd name="connsiteX129" fmla="*/ 3211033 w 8126844"/>
                  <a:gd name="connsiteY129" fmla="*/ 4525222 h 5937163"/>
                  <a:gd name="connsiteX130" fmla="*/ 3775810 w 8126844"/>
                  <a:gd name="connsiteY130" fmla="*/ 4498327 h 5937163"/>
                  <a:gd name="connsiteX131" fmla="*/ 4380927 w 8126844"/>
                  <a:gd name="connsiteY131" fmla="*/ 4404198 h 5937163"/>
                  <a:gd name="connsiteX132" fmla="*/ 4622974 w 8126844"/>
                  <a:gd name="connsiteY132" fmla="*/ 4350410 h 5937163"/>
                  <a:gd name="connsiteX133" fmla="*/ 4555739 w 8126844"/>
                  <a:gd name="connsiteY133" fmla="*/ 4256280 h 5937163"/>
                  <a:gd name="connsiteX134" fmla="*/ 4031304 w 8126844"/>
                  <a:gd name="connsiteY134" fmla="*/ 4296622 h 5937163"/>
                  <a:gd name="connsiteX135" fmla="*/ 3600998 w 8126844"/>
                  <a:gd name="connsiteY135" fmla="*/ 4310069 h 5937163"/>
                  <a:gd name="connsiteX136" fmla="*/ 3278268 w 8126844"/>
                  <a:gd name="connsiteY136" fmla="*/ 4269727 h 5937163"/>
                  <a:gd name="connsiteX137" fmla="*/ 3237927 w 8126844"/>
                  <a:gd name="connsiteY137" fmla="*/ 4202492 h 5937163"/>
                  <a:gd name="connsiteX138" fmla="*/ 3291716 w 8126844"/>
                  <a:gd name="connsiteY138" fmla="*/ 4068022 h 5937163"/>
                  <a:gd name="connsiteX139" fmla="*/ 3587551 w 8126844"/>
                  <a:gd name="connsiteY139" fmla="*/ 4094916 h 5937163"/>
                  <a:gd name="connsiteX140" fmla="*/ 3883386 w 8126844"/>
                  <a:gd name="connsiteY140" fmla="*/ 4094916 h 5937163"/>
                  <a:gd name="connsiteX141" fmla="*/ 3964068 w 8126844"/>
                  <a:gd name="connsiteY141" fmla="*/ 4027680 h 5937163"/>
                  <a:gd name="connsiteX142" fmla="*/ 3883386 w 8126844"/>
                  <a:gd name="connsiteY142" fmla="*/ 3906657 h 5937163"/>
                  <a:gd name="connsiteX143" fmla="*/ 3412739 w 8126844"/>
                  <a:gd name="connsiteY143" fmla="*/ 3879763 h 5937163"/>
                  <a:gd name="connsiteX144" fmla="*/ 3049668 w 8126844"/>
                  <a:gd name="connsiteY144" fmla="*/ 3825975 h 5937163"/>
                  <a:gd name="connsiteX145" fmla="*/ 2740386 w 8126844"/>
                  <a:gd name="connsiteY145" fmla="*/ 3758739 h 5937163"/>
                  <a:gd name="connsiteX146" fmla="*/ 2457998 w 8126844"/>
                  <a:gd name="connsiteY146" fmla="*/ 3678057 h 5937163"/>
                  <a:gd name="connsiteX147" fmla="*/ 2242845 w 8126844"/>
                  <a:gd name="connsiteY147" fmla="*/ 3624269 h 5937163"/>
                  <a:gd name="connsiteX148" fmla="*/ 2162163 w 8126844"/>
                  <a:gd name="connsiteY148" fmla="*/ 3785633 h 5937163"/>
                  <a:gd name="connsiteX149" fmla="*/ 2336974 w 8126844"/>
                  <a:gd name="connsiteY149" fmla="*/ 3960445 h 5937163"/>
                  <a:gd name="connsiteX150" fmla="*/ 2713492 w 8126844"/>
                  <a:gd name="connsiteY150" fmla="*/ 4014233 h 5937163"/>
                  <a:gd name="connsiteX151" fmla="*/ 2874857 w 8126844"/>
                  <a:gd name="connsiteY151" fmla="*/ 4068022 h 5937163"/>
                  <a:gd name="connsiteX152" fmla="*/ 2874857 w 8126844"/>
                  <a:gd name="connsiteY152" fmla="*/ 4215939 h 5937163"/>
                  <a:gd name="connsiteX153" fmla="*/ 2605916 w 8126844"/>
                  <a:gd name="connsiteY153" fmla="*/ 4189045 h 5937163"/>
                  <a:gd name="connsiteX154" fmla="*/ 2000798 w 8126844"/>
                  <a:gd name="connsiteY154" fmla="*/ 4068022 h 5937163"/>
                  <a:gd name="connsiteX155" fmla="*/ 1583939 w 8126844"/>
                  <a:gd name="connsiteY155" fmla="*/ 3920104 h 5937163"/>
                  <a:gd name="connsiteX156" fmla="*/ 1409127 w 8126844"/>
                  <a:gd name="connsiteY156" fmla="*/ 3933551 h 5937163"/>
                  <a:gd name="connsiteX157" fmla="*/ 1368786 w 8126844"/>
                  <a:gd name="connsiteY157" fmla="*/ 4108363 h 5937163"/>
                  <a:gd name="connsiteX158" fmla="*/ 1799092 w 8126844"/>
                  <a:gd name="connsiteY158" fmla="*/ 4242833 h 5937163"/>
                  <a:gd name="connsiteX159" fmla="*/ 2256292 w 8126844"/>
                  <a:gd name="connsiteY159" fmla="*/ 4404198 h 5937163"/>
                  <a:gd name="connsiteX160" fmla="*/ 2390763 w 8126844"/>
                  <a:gd name="connsiteY160" fmla="*/ 4511775 h 5937163"/>
                  <a:gd name="connsiteX161" fmla="*/ 2094927 w 8126844"/>
                  <a:gd name="connsiteY161" fmla="*/ 4579010 h 5937163"/>
                  <a:gd name="connsiteX162" fmla="*/ 1557045 w 8126844"/>
                  <a:gd name="connsiteY162" fmla="*/ 4404198 h 5937163"/>
                  <a:gd name="connsiteX163" fmla="*/ 965374 w 8126844"/>
                  <a:gd name="connsiteY163" fmla="*/ 4175598 h 5937163"/>
                  <a:gd name="connsiteX164" fmla="*/ 481280 w 8126844"/>
                  <a:gd name="connsiteY164" fmla="*/ 3960445 h 5937163"/>
                  <a:gd name="connsiteX165" fmla="*/ 198892 w 8126844"/>
                  <a:gd name="connsiteY165" fmla="*/ 3852869 h 5937163"/>
                  <a:gd name="connsiteX166" fmla="*/ 131657 w 8126844"/>
                  <a:gd name="connsiteY166" fmla="*/ 3758739 h 5937163"/>
                  <a:gd name="connsiteX167" fmla="*/ 279574 w 8126844"/>
                  <a:gd name="connsiteY167" fmla="*/ 3664610 h 5937163"/>
                  <a:gd name="connsiteX168" fmla="*/ 642645 w 8126844"/>
                  <a:gd name="connsiteY168" fmla="*/ 3839422 h 5937163"/>
                  <a:gd name="connsiteX169" fmla="*/ 1113292 w 8126844"/>
                  <a:gd name="connsiteY169" fmla="*/ 3987339 h 5937163"/>
                  <a:gd name="connsiteX170" fmla="*/ 1153633 w 8126844"/>
                  <a:gd name="connsiteY170" fmla="*/ 3812527 h 5937163"/>
                  <a:gd name="connsiteX171" fmla="*/ 1032610 w 8126844"/>
                  <a:gd name="connsiteY171" fmla="*/ 3651163 h 5937163"/>
                  <a:gd name="connsiteX172" fmla="*/ 535068 w 8126844"/>
                  <a:gd name="connsiteY172" fmla="*/ 3503245 h 5937163"/>
                  <a:gd name="connsiteX173" fmla="*/ 198892 w 8126844"/>
                  <a:gd name="connsiteY173" fmla="*/ 3261198 h 5937163"/>
                  <a:gd name="connsiteX174" fmla="*/ 10633 w 8126844"/>
                  <a:gd name="connsiteY174" fmla="*/ 3099833 h 5937163"/>
                  <a:gd name="connsiteX175" fmla="*/ 50974 w 8126844"/>
                  <a:gd name="connsiteY175" fmla="*/ 2965363 h 5937163"/>
                  <a:gd name="connsiteX176" fmla="*/ 279574 w 8126844"/>
                  <a:gd name="connsiteY176" fmla="*/ 3046045 h 5937163"/>
                  <a:gd name="connsiteX177" fmla="*/ 1019163 w 8126844"/>
                  <a:gd name="connsiteY177" fmla="*/ 3449457 h 5937163"/>
                  <a:gd name="connsiteX178" fmla="*/ 1462916 w 8126844"/>
                  <a:gd name="connsiteY178" fmla="*/ 3691504 h 5937163"/>
                  <a:gd name="connsiteX179" fmla="*/ 1799092 w 8126844"/>
                  <a:gd name="connsiteY179" fmla="*/ 3785633 h 5937163"/>
                  <a:gd name="connsiteX180" fmla="*/ 1973904 w 8126844"/>
                  <a:gd name="connsiteY180" fmla="*/ 3718398 h 5937163"/>
                  <a:gd name="connsiteX181" fmla="*/ 1960457 w 8126844"/>
                  <a:gd name="connsiteY181" fmla="*/ 3476351 h 5937163"/>
                  <a:gd name="connsiteX182" fmla="*/ 1624280 w 8126844"/>
                  <a:gd name="connsiteY182" fmla="*/ 3368775 h 5937163"/>
                  <a:gd name="connsiteX183" fmla="*/ 1288104 w 8126844"/>
                  <a:gd name="connsiteY183" fmla="*/ 3220857 h 5937163"/>
                  <a:gd name="connsiteX184" fmla="*/ 1261210 w 8126844"/>
                  <a:gd name="connsiteY184" fmla="*/ 3086386 h 5937163"/>
                  <a:gd name="connsiteX185" fmla="*/ 1462916 w 8126844"/>
                  <a:gd name="connsiteY185" fmla="*/ 3086386 h 5937163"/>
                  <a:gd name="connsiteX186" fmla="*/ 1691516 w 8126844"/>
                  <a:gd name="connsiteY186" fmla="*/ 3167069 h 5937163"/>
                  <a:gd name="connsiteX187" fmla="*/ 1758751 w 8126844"/>
                  <a:gd name="connsiteY187" fmla="*/ 2951916 h 5937163"/>
                  <a:gd name="connsiteX188" fmla="*/ 1597386 w 8126844"/>
                  <a:gd name="connsiteY188" fmla="*/ 2777104 h 5937163"/>
                  <a:gd name="connsiteX189" fmla="*/ 1153633 w 8126844"/>
                  <a:gd name="connsiteY189" fmla="*/ 2588845 h 5937163"/>
                  <a:gd name="connsiteX190" fmla="*/ 871245 w 8126844"/>
                  <a:gd name="connsiteY190" fmla="*/ 2400586 h 5937163"/>
                  <a:gd name="connsiteX191" fmla="*/ 750221 w 8126844"/>
                  <a:gd name="connsiteY191" fmla="*/ 2266116 h 5937163"/>
                  <a:gd name="connsiteX192" fmla="*/ 844351 w 8126844"/>
                  <a:gd name="connsiteY192" fmla="*/ 2145092 h 5937163"/>
                  <a:gd name="connsiteX193" fmla="*/ 1328445 w 8126844"/>
                  <a:gd name="connsiteY193" fmla="*/ 2360245 h 5937163"/>
                  <a:gd name="connsiteX194" fmla="*/ 1606671 w 8126844"/>
                  <a:gd name="connsiteY194" fmla="*/ 2506664 h 5937163"/>
                  <a:gd name="connsiteX195" fmla="*/ 1720260 w 8126844"/>
                  <a:gd name="connsiteY195" fmla="*/ 2227825 h 5937163"/>
                  <a:gd name="connsiteX196" fmla="*/ 1772079 w 8126844"/>
                  <a:gd name="connsiteY196" fmla="*/ 2044400 h 5937163"/>
                  <a:gd name="connsiteX197" fmla="*/ 1693720 w 8126844"/>
                  <a:gd name="connsiteY197" fmla="*/ 1872371 h 5937163"/>
                  <a:gd name="connsiteX198" fmla="*/ 2176456 w 8126844"/>
                  <a:gd name="connsiteY198" fmla="*/ 2185219 h 5937163"/>
                  <a:gd name="connsiteX199" fmla="*/ 1984049 w 8126844"/>
                  <a:gd name="connsiteY199" fmla="*/ 2162811 h 5937163"/>
                  <a:gd name="connsiteX200" fmla="*/ 1894130 w 8126844"/>
                  <a:gd name="connsiteY200" fmla="*/ 2300529 h 5937163"/>
                  <a:gd name="connsiteX201" fmla="*/ 1879774 w 8126844"/>
                  <a:gd name="connsiteY201" fmla="*/ 2642633 h 5937163"/>
                  <a:gd name="connsiteX202" fmla="*/ 2390763 w 8126844"/>
                  <a:gd name="connsiteY202" fmla="*/ 2871233 h 5937163"/>
                  <a:gd name="connsiteX203" fmla="*/ 3157245 w 8126844"/>
                  <a:gd name="connsiteY203" fmla="*/ 3086386 h 5937163"/>
                  <a:gd name="connsiteX204" fmla="*/ 3708574 w 8126844"/>
                  <a:gd name="connsiteY204" fmla="*/ 3220857 h 5937163"/>
                  <a:gd name="connsiteX205" fmla="*/ 4165774 w 8126844"/>
                  <a:gd name="connsiteY205" fmla="*/ 3193963 h 5937163"/>
                  <a:gd name="connsiteX206" fmla="*/ 4394374 w 8126844"/>
                  <a:gd name="connsiteY206" fmla="*/ 3167069 h 5937163"/>
                  <a:gd name="connsiteX207" fmla="*/ 4407821 w 8126844"/>
                  <a:gd name="connsiteY207" fmla="*/ 2978810 h 5937163"/>
                  <a:gd name="connsiteX208" fmla="*/ 4192668 w 8126844"/>
                  <a:gd name="connsiteY208" fmla="*/ 2938469 h 5937163"/>
                  <a:gd name="connsiteX209" fmla="*/ 4031304 w 8126844"/>
                  <a:gd name="connsiteY209" fmla="*/ 2978810 h 5937163"/>
                  <a:gd name="connsiteX210" fmla="*/ 4031304 w 8126844"/>
                  <a:gd name="connsiteY210" fmla="*/ 2803998 h 5937163"/>
                  <a:gd name="connsiteX211" fmla="*/ 4448163 w 8126844"/>
                  <a:gd name="connsiteY211" fmla="*/ 2682975 h 5937163"/>
                  <a:gd name="connsiteX212" fmla="*/ 4703657 w 8126844"/>
                  <a:gd name="connsiteY212" fmla="*/ 2575398 h 5937163"/>
                  <a:gd name="connsiteX213" fmla="*/ 4719129 w 8126844"/>
                  <a:gd name="connsiteY213" fmla="*/ 2358734 h 5937163"/>
                  <a:gd name="connsiteX214" fmla="*/ 4519556 w 8126844"/>
                  <a:gd name="connsiteY214" fmla="*/ 2363686 h 5937163"/>
                  <a:gd name="connsiteX0" fmla="*/ 5076343 w 8126844"/>
                  <a:gd name="connsiteY0" fmla="*/ 2153130 h 5936463"/>
                  <a:gd name="connsiteX1" fmla="*/ 4866197 w 8126844"/>
                  <a:gd name="connsiteY1" fmla="*/ 2271970 h 5936463"/>
                  <a:gd name="connsiteX2" fmla="*/ 4959151 w 8126844"/>
                  <a:gd name="connsiteY2" fmla="*/ 2480569 h 5936463"/>
                  <a:gd name="connsiteX3" fmla="*/ 5402904 w 8126844"/>
                  <a:gd name="connsiteY3" fmla="*/ 2319204 h 5936463"/>
                  <a:gd name="connsiteX4" fmla="*/ 6478668 w 8126844"/>
                  <a:gd name="connsiteY4" fmla="*/ 1606510 h 5936463"/>
                  <a:gd name="connsiteX5" fmla="*/ 6941073 w 8126844"/>
                  <a:gd name="connsiteY5" fmla="*/ 995177 h 5936463"/>
                  <a:gd name="connsiteX6" fmla="*/ 6764360 w 8126844"/>
                  <a:gd name="connsiteY6" fmla="*/ 416992 h 5936463"/>
                  <a:gd name="connsiteX7" fmla="*/ 6656943 w 8126844"/>
                  <a:gd name="connsiteY7" fmla="*/ 543602 h 5936463"/>
                  <a:gd name="connsiteX8" fmla="*/ 6759584 w 8126844"/>
                  <a:gd name="connsiteY8" fmla="*/ 17906 h 5936463"/>
                  <a:gd name="connsiteX9" fmla="*/ 6766984 w 8126844"/>
                  <a:gd name="connsiteY9" fmla="*/ 194799 h 5936463"/>
                  <a:gd name="connsiteX10" fmla="*/ 7177916 w 8126844"/>
                  <a:gd name="connsiteY10" fmla="*/ 759345 h 5936463"/>
                  <a:gd name="connsiteX11" fmla="*/ 7352727 w 8126844"/>
                  <a:gd name="connsiteY11" fmla="*/ 638322 h 5936463"/>
                  <a:gd name="connsiteX12" fmla="*/ 7460304 w 8126844"/>
                  <a:gd name="connsiteY12" fmla="*/ 947604 h 5936463"/>
                  <a:gd name="connsiteX13" fmla="*/ 7137574 w 8126844"/>
                  <a:gd name="connsiteY13" fmla="*/ 1377910 h 5936463"/>
                  <a:gd name="connsiteX14" fmla="*/ 7056892 w 8126844"/>
                  <a:gd name="connsiteY14" fmla="*/ 1552722 h 5936463"/>
                  <a:gd name="connsiteX15" fmla="*/ 7177916 w 8126844"/>
                  <a:gd name="connsiteY15" fmla="*/ 1660298 h 5936463"/>
                  <a:gd name="connsiteX16" fmla="*/ 7406516 w 8126844"/>
                  <a:gd name="connsiteY16" fmla="*/ 1431698 h 5936463"/>
                  <a:gd name="connsiteX17" fmla="*/ 7540986 w 8126844"/>
                  <a:gd name="connsiteY17" fmla="*/ 1431698 h 5936463"/>
                  <a:gd name="connsiteX18" fmla="*/ 7554433 w 8126844"/>
                  <a:gd name="connsiteY18" fmla="*/ 1660298 h 5936463"/>
                  <a:gd name="connsiteX19" fmla="*/ 6976210 w 8126844"/>
                  <a:gd name="connsiteY19" fmla="*/ 2251969 h 5936463"/>
                  <a:gd name="connsiteX20" fmla="*/ 6276963 w 8126844"/>
                  <a:gd name="connsiteY20" fmla="*/ 2803298 h 5936463"/>
                  <a:gd name="connsiteX21" fmla="*/ 5860104 w 8126844"/>
                  <a:gd name="connsiteY21" fmla="*/ 3005004 h 5936463"/>
                  <a:gd name="connsiteX22" fmla="*/ 5658398 w 8126844"/>
                  <a:gd name="connsiteY22" fmla="*/ 3072239 h 5936463"/>
                  <a:gd name="connsiteX23" fmla="*/ 5550821 w 8126844"/>
                  <a:gd name="connsiteY23" fmla="*/ 2991557 h 5936463"/>
                  <a:gd name="connsiteX24" fmla="*/ 5644951 w 8126844"/>
                  <a:gd name="connsiteY24" fmla="*/ 2789851 h 5936463"/>
                  <a:gd name="connsiteX25" fmla="*/ 5913892 w 8126844"/>
                  <a:gd name="connsiteY25" fmla="*/ 2736063 h 5936463"/>
                  <a:gd name="connsiteX26" fmla="*/ 5752527 w 8126844"/>
                  <a:gd name="connsiteY26" fmla="*/ 2426780 h 5936463"/>
                  <a:gd name="connsiteX27" fmla="*/ 5362563 w 8126844"/>
                  <a:gd name="connsiteY27" fmla="*/ 2574698 h 5936463"/>
                  <a:gd name="connsiteX28" fmla="*/ 4663316 w 8126844"/>
                  <a:gd name="connsiteY28" fmla="*/ 2857086 h 5936463"/>
                  <a:gd name="connsiteX29" fmla="*/ 4649868 w 8126844"/>
                  <a:gd name="connsiteY29" fmla="*/ 3031898 h 5936463"/>
                  <a:gd name="connsiteX30" fmla="*/ 4703657 w 8126844"/>
                  <a:gd name="connsiteY30" fmla="*/ 3139475 h 5936463"/>
                  <a:gd name="connsiteX31" fmla="*/ 5066727 w 8126844"/>
                  <a:gd name="connsiteY31" fmla="*/ 3005004 h 5936463"/>
                  <a:gd name="connsiteX32" fmla="*/ 5322221 w 8126844"/>
                  <a:gd name="connsiteY32" fmla="*/ 2951216 h 5936463"/>
                  <a:gd name="connsiteX33" fmla="*/ 5349116 w 8126844"/>
                  <a:gd name="connsiteY33" fmla="*/ 3085686 h 5936463"/>
                  <a:gd name="connsiteX34" fmla="*/ 4784339 w 8126844"/>
                  <a:gd name="connsiteY34" fmla="*/ 3300839 h 5936463"/>
                  <a:gd name="connsiteX35" fmla="*/ 4098539 w 8126844"/>
                  <a:gd name="connsiteY35" fmla="*/ 3435310 h 5936463"/>
                  <a:gd name="connsiteX36" fmla="*/ 2740386 w 8126844"/>
                  <a:gd name="connsiteY36" fmla="*/ 3300839 h 5936463"/>
                  <a:gd name="connsiteX37" fmla="*/ 2202504 w 8126844"/>
                  <a:gd name="connsiteY37" fmla="*/ 3099133 h 5936463"/>
                  <a:gd name="connsiteX38" fmla="*/ 2027692 w 8126844"/>
                  <a:gd name="connsiteY38" fmla="*/ 3045345 h 5936463"/>
                  <a:gd name="connsiteX39" fmla="*/ 1960457 w 8126844"/>
                  <a:gd name="connsiteY39" fmla="*/ 3193263 h 5936463"/>
                  <a:gd name="connsiteX40" fmla="*/ 2390763 w 8126844"/>
                  <a:gd name="connsiteY40" fmla="*/ 3421863 h 5936463"/>
                  <a:gd name="connsiteX41" fmla="*/ 3372398 w 8126844"/>
                  <a:gd name="connsiteY41" fmla="*/ 3663910 h 5936463"/>
                  <a:gd name="connsiteX42" fmla="*/ 4125433 w 8126844"/>
                  <a:gd name="connsiteY42" fmla="*/ 3663910 h 5936463"/>
                  <a:gd name="connsiteX43" fmla="*/ 4757445 w 8126844"/>
                  <a:gd name="connsiteY43" fmla="*/ 3637016 h 5936463"/>
                  <a:gd name="connsiteX44" fmla="*/ 4918810 w 8126844"/>
                  <a:gd name="connsiteY44" fmla="*/ 3677357 h 5936463"/>
                  <a:gd name="connsiteX45" fmla="*/ 4811233 w 8126844"/>
                  <a:gd name="connsiteY45" fmla="*/ 3838722 h 5936463"/>
                  <a:gd name="connsiteX46" fmla="*/ 4286798 w 8126844"/>
                  <a:gd name="connsiteY46" fmla="*/ 3905957 h 5936463"/>
                  <a:gd name="connsiteX47" fmla="*/ 4219563 w 8126844"/>
                  <a:gd name="connsiteY47" fmla="*/ 4040427 h 5936463"/>
                  <a:gd name="connsiteX48" fmla="*/ 4555739 w 8126844"/>
                  <a:gd name="connsiteY48" fmla="*/ 4094216 h 5936463"/>
                  <a:gd name="connsiteX49" fmla="*/ 5241539 w 8126844"/>
                  <a:gd name="connsiteY49" fmla="*/ 3905957 h 5936463"/>
                  <a:gd name="connsiteX50" fmla="*/ 5523927 w 8126844"/>
                  <a:gd name="connsiteY50" fmla="*/ 3771486 h 5936463"/>
                  <a:gd name="connsiteX51" fmla="*/ 5618057 w 8126844"/>
                  <a:gd name="connsiteY51" fmla="*/ 3663910 h 5936463"/>
                  <a:gd name="connsiteX52" fmla="*/ 5402904 w 8126844"/>
                  <a:gd name="connsiteY52" fmla="*/ 3650463 h 5936463"/>
                  <a:gd name="connsiteX53" fmla="*/ 5214645 w 8126844"/>
                  <a:gd name="connsiteY53" fmla="*/ 3542886 h 5936463"/>
                  <a:gd name="connsiteX54" fmla="*/ 5241539 w 8126844"/>
                  <a:gd name="connsiteY54" fmla="*/ 3421863 h 5936463"/>
                  <a:gd name="connsiteX55" fmla="*/ 5537374 w 8126844"/>
                  <a:gd name="connsiteY55" fmla="*/ 3381522 h 5936463"/>
                  <a:gd name="connsiteX56" fmla="*/ 6196280 w 8126844"/>
                  <a:gd name="connsiteY56" fmla="*/ 3126027 h 5936463"/>
                  <a:gd name="connsiteX57" fmla="*/ 6747610 w 8126844"/>
                  <a:gd name="connsiteY57" fmla="*/ 2789851 h 5936463"/>
                  <a:gd name="connsiteX58" fmla="*/ 7218257 w 8126844"/>
                  <a:gd name="connsiteY58" fmla="*/ 2346098 h 5936463"/>
                  <a:gd name="connsiteX59" fmla="*/ 7433410 w 8126844"/>
                  <a:gd name="connsiteY59" fmla="*/ 2171286 h 5936463"/>
                  <a:gd name="connsiteX60" fmla="*/ 7567880 w 8126844"/>
                  <a:gd name="connsiteY60" fmla="*/ 2198180 h 5936463"/>
                  <a:gd name="connsiteX61" fmla="*/ 7514092 w 8126844"/>
                  <a:gd name="connsiteY61" fmla="*/ 2399886 h 5936463"/>
                  <a:gd name="connsiteX62" fmla="*/ 7097233 w 8126844"/>
                  <a:gd name="connsiteY62" fmla="*/ 2830192 h 5936463"/>
                  <a:gd name="connsiteX63" fmla="*/ 6451774 w 8126844"/>
                  <a:gd name="connsiteY63" fmla="*/ 3247051 h 5936463"/>
                  <a:gd name="connsiteX64" fmla="*/ 6088704 w 8126844"/>
                  <a:gd name="connsiteY64" fmla="*/ 3435310 h 5936463"/>
                  <a:gd name="connsiteX65" fmla="*/ 5981127 w 8126844"/>
                  <a:gd name="connsiteY65" fmla="*/ 3569780 h 5936463"/>
                  <a:gd name="connsiteX66" fmla="*/ 6021468 w 8126844"/>
                  <a:gd name="connsiteY66" fmla="*/ 3771486 h 5936463"/>
                  <a:gd name="connsiteX67" fmla="*/ 6115598 w 8126844"/>
                  <a:gd name="connsiteY67" fmla="*/ 3919404 h 5936463"/>
                  <a:gd name="connsiteX68" fmla="*/ 6734163 w 8126844"/>
                  <a:gd name="connsiteY68" fmla="*/ 3744592 h 5936463"/>
                  <a:gd name="connsiteX69" fmla="*/ 7419963 w 8126844"/>
                  <a:gd name="connsiteY69" fmla="*/ 3314286 h 5936463"/>
                  <a:gd name="connsiteX70" fmla="*/ 7850268 w 8126844"/>
                  <a:gd name="connsiteY70" fmla="*/ 2991557 h 5936463"/>
                  <a:gd name="connsiteX71" fmla="*/ 8065421 w 8126844"/>
                  <a:gd name="connsiteY71" fmla="*/ 2883980 h 5936463"/>
                  <a:gd name="connsiteX72" fmla="*/ 8105763 w 8126844"/>
                  <a:gd name="connsiteY72" fmla="*/ 3045345 h 5936463"/>
                  <a:gd name="connsiteX73" fmla="*/ 7769586 w 8126844"/>
                  <a:gd name="connsiteY73" fmla="*/ 3381522 h 5936463"/>
                  <a:gd name="connsiteX74" fmla="*/ 6707268 w 8126844"/>
                  <a:gd name="connsiteY74" fmla="*/ 3959745 h 5936463"/>
                  <a:gd name="connsiteX75" fmla="*/ 6129045 w 8126844"/>
                  <a:gd name="connsiteY75" fmla="*/ 4228686 h 5936463"/>
                  <a:gd name="connsiteX76" fmla="*/ 5833210 w 8126844"/>
                  <a:gd name="connsiteY76" fmla="*/ 4269027 h 5936463"/>
                  <a:gd name="connsiteX77" fmla="*/ 5712186 w 8126844"/>
                  <a:gd name="connsiteY77" fmla="*/ 4309369 h 5936463"/>
                  <a:gd name="connsiteX78" fmla="*/ 5658398 w 8126844"/>
                  <a:gd name="connsiteY78" fmla="*/ 4161451 h 5936463"/>
                  <a:gd name="connsiteX79" fmla="*/ 5779421 w 8126844"/>
                  <a:gd name="connsiteY79" fmla="*/ 4053875 h 5936463"/>
                  <a:gd name="connsiteX80" fmla="*/ 5779421 w 8126844"/>
                  <a:gd name="connsiteY80" fmla="*/ 3959745 h 5936463"/>
                  <a:gd name="connsiteX81" fmla="*/ 5497033 w 8126844"/>
                  <a:gd name="connsiteY81" fmla="*/ 4080769 h 5936463"/>
                  <a:gd name="connsiteX82" fmla="*/ 5039833 w 8126844"/>
                  <a:gd name="connsiteY82" fmla="*/ 4215239 h 5936463"/>
                  <a:gd name="connsiteX83" fmla="*/ 4865021 w 8126844"/>
                  <a:gd name="connsiteY83" fmla="*/ 4295922 h 5936463"/>
                  <a:gd name="connsiteX84" fmla="*/ 4905363 w 8126844"/>
                  <a:gd name="connsiteY84" fmla="*/ 4390051 h 5936463"/>
                  <a:gd name="connsiteX85" fmla="*/ 5160857 w 8126844"/>
                  <a:gd name="connsiteY85" fmla="*/ 4363157 h 5936463"/>
                  <a:gd name="connsiteX86" fmla="*/ 5187751 w 8126844"/>
                  <a:gd name="connsiteY86" fmla="*/ 4497627 h 5936463"/>
                  <a:gd name="connsiteX87" fmla="*/ 4878468 w 8126844"/>
                  <a:gd name="connsiteY87" fmla="*/ 4591757 h 5936463"/>
                  <a:gd name="connsiteX88" fmla="*/ 4891916 w 8126844"/>
                  <a:gd name="connsiteY88" fmla="*/ 4739675 h 5936463"/>
                  <a:gd name="connsiteX89" fmla="*/ 5376010 w 8126844"/>
                  <a:gd name="connsiteY89" fmla="*/ 4632098 h 5936463"/>
                  <a:gd name="connsiteX90" fmla="*/ 5967680 w 8126844"/>
                  <a:gd name="connsiteY90" fmla="*/ 4484180 h 5936463"/>
                  <a:gd name="connsiteX91" fmla="*/ 6344198 w 8126844"/>
                  <a:gd name="connsiteY91" fmla="*/ 4282475 h 5936463"/>
                  <a:gd name="connsiteX92" fmla="*/ 6478668 w 8126844"/>
                  <a:gd name="connsiteY92" fmla="*/ 4282475 h 5936463"/>
                  <a:gd name="connsiteX93" fmla="*/ 6478668 w 8126844"/>
                  <a:gd name="connsiteY93" fmla="*/ 4470733 h 5936463"/>
                  <a:gd name="connsiteX94" fmla="*/ 5900445 w 8126844"/>
                  <a:gd name="connsiteY94" fmla="*/ 4658992 h 5936463"/>
                  <a:gd name="connsiteX95" fmla="*/ 5053280 w 8126844"/>
                  <a:gd name="connsiteY95" fmla="*/ 4901039 h 5936463"/>
                  <a:gd name="connsiteX96" fmla="*/ 4703657 w 8126844"/>
                  <a:gd name="connsiteY96" fmla="*/ 4995169 h 5936463"/>
                  <a:gd name="connsiteX97" fmla="*/ 4313692 w 8126844"/>
                  <a:gd name="connsiteY97" fmla="*/ 5062404 h 5936463"/>
                  <a:gd name="connsiteX98" fmla="*/ 4004410 w 8126844"/>
                  <a:gd name="connsiteY98" fmla="*/ 5102745 h 5936463"/>
                  <a:gd name="connsiteX99" fmla="*/ 3869939 w 8126844"/>
                  <a:gd name="connsiteY99" fmla="*/ 4981722 h 5936463"/>
                  <a:gd name="connsiteX100" fmla="*/ 3950621 w 8126844"/>
                  <a:gd name="connsiteY100" fmla="*/ 4874145 h 5936463"/>
                  <a:gd name="connsiteX101" fmla="*/ 4367480 w 8126844"/>
                  <a:gd name="connsiteY101" fmla="*/ 4793463 h 5936463"/>
                  <a:gd name="connsiteX102" fmla="*/ 4542292 w 8126844"/>
                  <a:gd name="connsiteY102" fmla="*/ 4726227 h 5936463"/>
                  <a:gd name="connsiteX103" fmla="*/ 4542292 w 8126844"/>
                  <a:gd name="connsiteY103" fmla="*/ 4591757 h 5936463"/>
                  <a:gd name="connsiteX104" fmla="*/ 4206116 w 8126844"/>
                  <a:gd name="connsiteY104" fmla="*/ 4591757 h 5936463"/>
                  <a:gd name="connsiteX105" fmla="*/ 3520316 w 8126844"/>
                  <a:gd name="connsiteY105" fmla="*/ 4672439 h 5936463"/>
                  <a:gd name="connsiteX106" fmla="*/ 3157245 w 8126844"/>
                  <a:gd name="connsiteY106" fmla="*/ 4699333 h 5936463"/>
                  <a:gd name="connsiteX107" fmla="*/ 3076563 w 8126844"/>
                  <a:gd name="connsiteY107" fmla="*/ 4820357 h 5936463"/>
                  <a:gd name="connsiteX108" fmla="*/ 3224480 w 8126844"/>
                  <a:gd name="connsiteY108" fmla="*/ 4887592 h 5936463"/>
                  <a:gd name="connsiteX109" fmla="*/ 3453080 w 8126844"/>
                  <a:gd name="connsiteY109" fmla="*/ 4914486 h 5936463"/>
                  <a:gd name="connsiteX110" fmla="*/ 3412739 w 8126844"/>
                  <a:gd name="connsiteY110" fmla="*/ 5022063 h 5936463"/>
                  <a:gd name="connsiteX111" fmla="*/ 2968986 w 8126844"/>
                  <a:gd name="connsiteY111" fmla="*/ 5075851 h 5936463"/>
                  <a:gd name="connsiteX112" fmla="*/ 2767280 w 8126844"/>
                  <a:gd name="connsiteY112" fmla="*/ 5089298 h 5936463"/>
                  <a:gd name="connsiteX113" fmla="*/ 2673151 w 8126844"/>
                  <a:gd name="connsiteY113" fmla="*/ 5291004 h 5936463"/>
                  <a:gd name="connsiteX114" fmla="*/ 2767280 w 8126844"/>
                  <a:gd name="connsiteY114" fmla="*/ 5654075 h 5936463"/>
                  <a:gd name="connsiteX115" fmla="*/ 2700045 w 8126844"/>
                  <a:gd name="connsiteY115" fmla="*/ 5855780 h 5936463"/>
                  <a:gd name="connsiteX116" fmla="*/ 2498339 w 8126844"/>
                  <a:gd name="connsiteY116" fmla="*/ 5936463 h 5936463"/>
                  <a:gd name="connsiteX117" fmla="*/ 2256292 w 8126844"/>
                  <a:gd name="connsiteY117" fmla="*/ 5855780 h 5936463"/>
                  <a:gd name="connsiteX118" fmla="*/ 2175610 w 8126844"/>
                  <a:gd name="connsiteY118" fmla="*/ 5600286 h 5936463"/>
                  <a:gd name="connsiteX119" fmla="*/ 2269739 w 8126844"/>
                  <a:gd name="connsiteY119" fmla="*/ 5371686 h 5936463"/>
                  <a:gd name="connsiteX120" fmla="*/ 2404210 w 8126844"/>
                  <a:gd name="connsiteY120" fmla="*/ 5210322 h 5936463"/>
                  <a:gd name="connsiteX121" fmla="*/ 2390763 w 8126844"/>
                  <a:gd name="connsiteY121" fmla="*/ 5062404 h 5936463"/>
                  <a:gd name="connsiteX122" fmla="*/ 2014245 w 8126844"/>
                  <a:gd name="connsiteY122" fmla="*/ 4927933 h 5936463"/>
                  <a:gd name="connsiteX123" fmla="*/ 2068033 w 8126844"/>
                  <a:gd name="connsiteY123" fmla="*/ 4820357 h 5936463"/>
                  <a:gd name="connsiteX124" fmla="*/ 2390763 w 8126844"/>
                  <a:gd name="connsiteY124" fmla="*/ 4820357 h 5936463"/>
                  <a:gd name="connsiteX125" fmla="*/ 2807621 w 8126844"/>
                  <a:gd name="connsiteY125" fmla="*/ 4820357 h 5936463"/>
                  <a:gd name="connsiteX126" fmla="*/ 2834516 w 8126844"/>
                  <a:gd name="connsiteY126" fmla="*/ 4685886 h 5936463"/>
                  <a:gd name="connsiteX127" fmla="*/ 2686598 w 8126844"/>
                  <a:gd name="connsiteY127" fmla="*/ 4632098 h 5936463"/>
                  <a:gd name="connsiteX128" fmla="*/ 2780727 w 8126844"/>
                  <a:gd name="connsiteY128" fmla="*/ 4484180 h 5936463"/>
                  <a:gd name="connsiteX129" fmla="*/ 3211033 w 8126844"/>
                  <a:gd name="connsiteY129" fmla="*/ 4524522 h 5936463"/>
                  <a:gd name="connsiteX130" fmla="*/ 3775810 w 8126844"/>
                  <a:gd name="connsiteY130" fmla="*/ 4497627 h 5936463"/>
                  <a:gd name="connsiteX131" fmla="*/ 4380927 w 8126844"/>
                  <a:gd name="connsiteY131" fmla="*/ 4403498 h 5936463"/>
                  <a:gd name="connsiteX132" fmla="*/ 4622974 w 8126844"/>
                  <a:gd name="connsiteY132" fmla="*/ 4349710 h 5936463"/>
                  <a:gd name="connsiteX133" fmla="*/ 4555739 w 8126844"/>
                  <a:gd name="connsiteY133" fmla="*/ 4255580 h 5936463"/>
                  <a:gd name="connsiteX134" fmla="*/ 4031304 w 8126844"/>
                  <a:gd name="connsiteY134" fmla="*/ 4295922 h 5936463"/>
                  <a:gd name="connsiteX135" fmla="*/ 3600998 w 8126844"/>
                  <a:gd name="connsiteY135" fmla="*/ 4309369 h 5936463"/>
                  <a:gd name="connsiteX136" fmla="*/ 3278268 w 8126844"/>
                  <a:gd name="connsiteY136" fmla="*/ 4269027 h 5936463"/>
                  <a:gd name="connsiteX137" fmla="*/ 3237927 w 8126844"/>
                  <a:gd name="connsiteY137" fmla="*/ 4201792 h 5936463"/>
                  <a:gd name="connsiteX138" fmla="*/ 3291716 w 8126844"/>
                  <a:gd name="connsiteY138" fmla="*/ 4067322 h 5936463"/>
                  <a:gd name="connsiteX139" fmla="*/ 3587551 w 8126844"/>
                  <a:gd name="connsiteY139" fmla="*/ 4094216 h 5936463"/>
                  <a:gd name="connsiteX140" fmla="*/ 3883386 w 8126844"/>
                  <a:gd name="connsiteY140" fmla="*/ 4094216 h 5936463"/>
                  <a:gd name="connsiteX141" fmla="*/ 3964068 w 8126844"/>
                  <a:gd name="connsiteY141" fmla="*/ 4026980 h 5936463"/>
                  <a:gd name="connsiteX142" fmla="*/ 3883386 w 8126844"/>
                  <a:gd name="connsiteY142" fmla="*/ 3905957 h 5936463"/>
                  <a:gd name="connsiteX143" fmla="*/ 3412739 w 8126844"/>
                  <a:gd name="connsiteY143" fmla="*/ 3879063 h 5936463"/>
                  <a:gd name="connsiteX144" fmla="*/ 3049668 w 8126844"/>
                  <a:gd name="connsiteY144" fmla="*/ 3825275 h 5936463"/>
                  <a:gd name="connsiteX145" fmla="*/ 2740386 w 8126844"/>
                  <a:gd name="connsiteY145" fmla="*/ 3758039 h 5936463"/>
                  <a:gd name="connsiteX146" fmla="*/ 2457998 w 8126844"/>
                  <a:gd name="connsiteY146" fmla="*/ 3677357 h 5936463"/>
                  <a:gd name="connsiteX147" fmla="*/ 2242845 w 8126844"/>
                  <a:gd name="connsiteY147" fmla="*/ 3623569 h 5936463"/>
                  <a:gd name="connsiteX148" fmla="*/ 2162163 w 8126844"/>
                  <a:gd name="connsiteY148" fmla="*/ 3784933 h 5936463"/>
                  <a:gd name="connsiteX149" fmla="*/ 2336974 w 8126844"/>
                  <a:gd name="connsiteY149" fmla="*/ 3959745 h 5936463"/>
                  <a:gd name="connsiteX150" fmla="*/ 2713492 w 8126844"/>
                  <a:gd name="connsiteY150" fmla="*/ 4013533 h 5936463"/>
                  <a:gd name="connsiteX151" fmla="*/ 2874857 w 8126844"/>
                  <a:gd name="connsiteY151" fmla="*/ 4067322 h 5936463"/>
                  <a:gd name="connsiteX152" fmla="*/ 2874857 w 8126844"/>
                  <a:gd name="connsiteY152" fmla="*/ 4215239 h 5936463"/>
                  <a:gd name="connsiteX153" fmla="*/ 2605916 w 8126844"/>
                  <a:gd name="connsiteY153" fmla="*/ 4188345 h 5936463"/>
                  <a:gd name="connsiteX154" fmla="*/ 2000798 w 8126844"/>
                  <a:gd name="connsiteY154" fmla="*/ 4067322 h 5936463"/>
                  <a:gd name="connsiteX155" fmla="*/ 1583939 w 8126844"/>
                  <a:gd name="connsiteY155" fmla="*/ 3919404 h 5936463"/>
                  <a:gd name="connsiteX156" fmla="*/ 1409127 w 8126844"/>
                  <a:gd name="connsiteY156" fmla="*/ 3932851 h 5936463"/>
                  <a:gd name="connsiteX157" fmla="*/ 1368786 w 8126844"/>
                  <a:gd name="connsiteY157" fmla="*/ 4107663 h 5936463"/>
                  <a:gd name="connsiteX158" fmla="*/ 1799092 w 8126844"/>
                  <a:gd name="connsiteY158" fmla="*/ 4242133 h 5936463"/>
                  <a:gd name="connsiteX159" fmla="*/ 2256292 w 8126844"/>
                  <a:gd name="connsiteY159" fmla="*/ 4403498 h 5936463"/>
                  <a:gd name="connsiteX160" fmla="*/ 2390763 w 8126844"/>
                  <a:gd name="connsiteY160" fmla="*/ 4511075 h 5936463"/>
                  <a:gd name="connsiteX161" fmla="*/ 2094927 w 8126844"/>
                  <a:gd name="connsiteY161" fmla="*/ 4578310 h 5936463"/>
                  <a:gd name="connsiteX162" fmla="*/ 1557045 w 8126844"/>
                  <a:gd name="connsiteY162" fmla="*/ 4403498 h 5936463"/>
                  <a:gd name="connsiteX163" fmla="*/ 965374 w 8126844"/>
                  <a:gd name="connsiteY163" fmla="*/ 4174898 h 5936463"/>
                  <a:gd name="connsiteX164" fmla="*/ 481280 w 8126844"/>
                  <a:gd name="connsiteY164" fmla="*/ 3959745 h 5936463"/>
                  <a:gd name="connsiteX165" fmla="*/ 198892 w 8126844"/>
                  <a:gd name="connsiteY165" fmla="*/ 3852169 h 5936463"/>
                  <a:gd name="connsiteX166" fmla="*/ 131657 w 8126844"/>
                  <a:gd name="connsiteY166" fmla="*/ 3758039 h 5936463"/>
                  <a:gd name="connsiteX167" fmla="*/ 279574 w 8126844"/>
                  <a:gd name="connsiteY167" fmla="*/ 3663910 h 5936463"/>
                  <a:gd name="connsiteX168" fmla="*/ 642645 w 8126844"/>
                  <a:gd name="connsiteY168" fmla="*/ 3838722 h 5936463"/>
                  <a:gd name="connsiteX169" fmla="*/ 1113292 w 8126844"/>
                  <a:gd name="connsiteY169" fmla="*/ 3986639 h 5936463"/>
                  <a:gd name="connsiteX170" fmla="*/ 1153633 w 8126844"/>
                  <a:gd name="connsiteY170" fmla="*/ 3811827 h 5936463"/>
                  <a:gd name="connsiteX171" fmla="*/ 1032610 w 8126844"/>
                  <a:gd name="connsiteY171" fmla="*/ 3650463 h 5936463"/>
                  <a:gd name="connsiteX172" fmla="*/ 535068 w 8126844"/>
                  <a:gd name="connsiteY172" fmla="*/ 3502545 h 5936463"/>
                  <a:gd name="connsiteX173" fmla="*/ 198892 w 8126844"/>
                  <a:gd name="connsiteY173" fmla="*/ 3260498 h 5936463"/>
                  <a:gd name="connsiteX174" fmla="*/ 10633 w 8126844"/>
                  <a:gd name="connsiteY174" fmla="*/ 3099133 h 5936463"/>
                  <a:gd name="connsiteX175" fmla="*/ 50974 w 8126844"/>
                  <a:gd name="connsiteY175" fmla="*/ 2964663 h 5936463"/>
                  <a:gd name="connsiteX176" fmla="*/ 279574 w 8126844"/>
                  <a:gd name="connsiteY176" fmla="*/ 3045345 h 5936463"/>
                  <a:gd name="connsiteX177" fmla="*/ 1019163 w 8126844"/>
                  <a:gd name="connsiteY177" fmla="*/ 3448757 h 5936463"/>
                  <a:gd name="connsiteX178" fmla="*/ 1462916 w 8126844"/>
                  <a:gd name="connsiteY178" fmla="*/ 3690804 h 5936463"/>
                  <a:gd name="connsiteX179" fmla="*/ 1799092 w 8126844"/>
                  <a:gd name="connsiteY179" fmla="*/ 3784933 h 5936463"/>
                  <a:gd name="connsiteX180" fmla="*/ 1973904 w 8126844"/>
                  <a:gd name="connsiteY180" fmla="*/ 3717698 h 5936463"/>
                  <a:gd name="connsiteX181" fmla="*/ 1960457 w 8126844"/>
                  <a:gd name="connsiteY181" fmla="*/ 3475651 h 5936463"/>
                  <a:gd name="connsiteX182" fmla="*/ 1624280 w 8126844"/>
                  <a:gd name="connsiteY182" fmla="*/ 3368075 h 5936463"/>
                  <a:gd name="connsiteX183" fmla="*/ 1288104 w 8126844"/>
                  <a:gd name="connsiteY183" fmla="*/ 3220157 h 5936463"/>
                  <a:gd name="connsiteX184" fmla="*/ 1261210 w 8126844"/>
                  <a:gd name="connsiteY184" fmla="*/ 3085686 h 5936463"/>
                  <a:gd name="connsiteX185" fmla="*/ 1462916 w 8126844"/>
                  <a:gd name="connsiteY185" fmla="*/ 3085686 h 5936463"/>
                  <a:gd name="connsiteX186" fmla="*/ 1691516 w 8126844"/>
                  <a:gd name="connsiteY186" fmla="*/ 3166369 h 5936463"/>
                  <a:gd name="connsiteX187" fmla="*/ 1758751 w 8126844"/>
                  <a:gd name="connsiteY187" fmla="*/ 2951216 h 5936463"/>
                  <a:gd name="connsiteX188" fmla="*/ 1597386 w 8126844"/>
                  <a:gd name="connsiteY188" fmla="*/ 2776404 h 5936463"/>
                  <a:gd name="connsiteX189" fmla="*/ 1153633 w 8126844"/>
                  <a:gd name="connsiteY189" fmla="*/ 2588145 h 5936463"/>
                  <a:gd name="connsiteX190" fmla="*/ 871245 w 8126844"/>
                  <a:gd name="connsiteY190" fmla="*/ 2399886 h 5936463"/>
                  <a:gd name="connsiteX191" fmla="*/ 750221 w 8126844"/>
                  <a:gd name="connsiteY191" fmla="*/ 2265416 h 5936463"/>
                  <a:gd name="connsiteX192" fmla="*/ 844351 w 8126844"/>
                  <a:gd name="connsiteY192" fmla="*/ 2144392 h 5936463"/>
                  <a:gd name="connsiteX193" fmla="*/ 1328445 w 8126844"/>
                  <a:gd name="connsiteY193" fmla="*/ 2359545 h 5936463"/>
                  <a:gd name="connsiteX194" fmla="*/ 1606671 w 8126844"/>
                  <a:gd name="connsiteY194" fmla="*/ 2505964 h 5936463"/>
                  <a:gd name="connsiteX195" fmla="*/ 1720260 w 8126844"/>
                  <a:gd name="connsiteY195" fmla="*/ 2227125 h 5936463"/>
                  <a:gd name="connsiteX196" fmla="*/ 1772079 w 8126844"/>
                  <a:gd name="connsiteY196" fmla="*/ 2043700 h 5936463"/>
                  <a:gd name="connsiteX197" fmla="*/ 1693720 w 8126844"/>
                  <a:gd name="connsiteY197" fmla="*/ 1871671 h 5936463"/>
                  <a:gd name="connsiteX198" fmla="*/ 2176456 w 8126844"/>
                  <a:gd name="connsiteY198" fmla="*/ 2184519 h 5936463"/>
                  <a:gd name="connsiteX199" fmla="*/ 1984049 w 8126844"/>
                  <a:gd name="connsiteY199" fmla="*/ 2162111 h 5936463"/>
                  <a:gd name="connsiteX200" fmla="*/ 1894130 w 8126844"/>
                  <a:gd name="connsiteY200" fmla="*/ 2299829 h 5936463"/>
                  <a:gd name="connsiteX201" fmla="*/ 1879774 w 8126844"/>
                  <a:gd name="connsiteY201" fmla="*/ 2641933 h 5936463"/>
                  <a:gd name="connsiteX202" fmla="*/ 2390763 w 8126844"/>
                  <a:gd name="connsiteY202" fmla="*/ 2870533 h 5936463"/>
                  <a:gd name="connsiteX203" fmla="*/ 3157245 w 8126844"/>
                  <a:gd name="connsiteY203" fmla="*/ 3085686 h 5936463"/>
                  <a:gd name="connsiteX204" fmla="*/ 3708574 w 8126844"/>
                  <a:gd name="connsiteY204" fmla="*/ 3220157 h 5936463"/>
                  <a:gd name="connsiteX205" fmla="*/ 4165774 w 8126844"/>
                  <a:gd name="connsiteY205" fmla="*/ 3193263 h 5936463"/>
                  <a:gd name="connsiteX206" fmla="*/ 4394374 w 8126844"/>
                  <a:gd name="connsiteY206" fmla="*/ 3166369 h 5936463"/>
                  <a:gd name="connsiteX207" fmla="*/ 4407821 w 8126844"/>
                  <a:gd name="connsiteY207" fmla="*/ 2978110 h 5936463"/>
                  <a:gd name="connsiteX208" fmla="*/ 4192668 w 8126844"/>
                  <a:gd name="connsiteY208" fmla="*/ 2937769 h 5936463"/>
                  <a:gd name="connsiteX209" fmla="*/ 4031304 w 8126844"/>
                  <a:gd name="connsiteY209" fmla="*/ 2978110 h 5936463"/>
                  <a:gd name="connsiteX210" fmla="*/ 4031304 w 8126844"/>
                  <a:gd name="connsiteY210" fmla="*/ 2803298 h 5936463"/>
                  <a:gd name="connsiteX211" fmla="*/ 4448163 w 8126844"/>
                  <a:gd name="connsiteY211" fmla="*/ 2682275 h 5936463"/>
                  <a:gd name="connsiteX212" fmla="*/ 4703657 w 8126844"/>
                  <a:gd name="connsiteY212" fmla="*/ 2574698 h 5936463"/>
                  <a:gd name="connsiteX213" fmla="*/ 4719129 w 8126844"/>
                  <a:gd name="connsiteY213" fmla="*/ 2358034 h 5936463"/>
                  <a:gd name="connsiteX214" fmla="*/ 4519556 w 8126844"/>
                  <a:gd name="connsiteY214" fmla="*/ 2362986 h 5936463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478668 w 8126844"/>
                  <a:gd name="connsiteY4" fmla="*/ 1588604 h 5918557"/>
                  <a:gd name="connsiteX5" fmla="*/ 6941073 w 8126844"/>
                  <a:gd name="connsiteY5" fmla="*/ 977271 h 5918557"/>
                  <a:gd name="connsiteX6" fmla="*/ 6764360 w 8126844"/>
                  <a:gd name="connsiteY6" fmla="*/ 399086 h 5918557"/>
                  <a:gd name="connsiteX7" fmla="*/ 6656943 w 8126844"/>
                  <a:gd name="connsiteY7" fmla="*/ 525696 h 5918557"/>
                  <a:gd name="connsiteX8" fmla="*/ 6759584 w 8126844"/>
                  <a:gd name="connsiteY8" fmla="*/ 0 h 5918557"/>
                  <a:gd name="connsiteX9" fmla="*/ 6766984 w 8126844"/>
                  <a:gd name="connsiteY9" fmla="*/ 176893 h 5918557"/>
                  <a:gd name="connsiteX10" fmla="*/ 7177916 w 8126844"/>
                  <a:gd name="connsiteY10" fmla="*/ 741439 h 5918557"/>
                  <a:gd name="connsiteX11" fmla="*/ 7352727 w 8126844"/>
                  <a:gd name="connsiteY11" fmla="*/ 620416 h 5918557"/>
                  <a:gd name="connsiteX12" fmla="*/ 7460304 w 8126844"/>
                  <a:gd name="connsiteY12" fmla="*/ 929698 h 5918557"/>
                  <a:gd name="connsiteX13" fmla="*/ 7137574 w 8126844"/>
                  <a:gd name="connsiteY13" fmla="*/ 1360004 h 5918557"/>
                  <a:gd name="connsiteX14" fmla="*/ 7056892 w 8126844"/>
                  <a:gd name="connsiteY14" fmla="*/ 1534816 h 5918557"/>
                  <a:gd name="connsiteX15" fmla="*/ 7177916 w 8126844"/>
                  <a:gd name="connsiteY15" fmla="*/ 1642392 h 5918557"/>
                  <a:gd name="connsiteX16" fmla="*/ 7406516 w 8126844"/>
                  <a:gd name="connsiteY16" fmla="*/ 1413792 h 5918557"/>
                  <a:gd name="connsiteX17" fmla="*/ 7540986 w 8126844"/>
                  <a:gd name="connsiteY17" fmla="*/ 1413792 h 5918557"/>
                  <a:gd name="connsiteX18" fmla="*/ 7554433 w 8126844"/>
                  <a:gd name="connsiteY18" fmla="*/ 1642392 h 5918557"/>
                  <a:gd name="connsiteX19" fmla="*/ 6976210 w 8126844"/>
                  <a:gd name="connsiteY19" fmla="*/ 2234063 h 5918557"/>
                  <a:gd name="connsiteX20" fmla="*/ 6276963 w 8126844"/>
                  <a:gd name="connsiteY20" fmla="*/ 2785392 h 5918557"/>
                  <a:gd name="connsiteX21" fmla="*/ 5860104 w 8126844"/>
                  <a:gd name="connsiteY21" fmla="*/ 2987098 h 5918557"/>
                  <a:gd name="connsiteX22" fmla="*/ 5658398 w 8126844"/>
                  <a:gd name="connsiteY22" fmla="*/ 3054333 h 5918557"/>
                  <a:gd name="connsiteX23" fmla="*/ 5550821 w 8126844"/>
                  <a:gd name="connsiteY23" fmla="*/ 2973651 h 5918557"/>
                  <a:gd name="connsiteX24" fmla="*/ 5644951 w 8126844"/>
                  <a:gd name="connsiteY24" fmla="*/ 2771945 h 5918557"/>
                  <a:gd name="connsiteX25" fmla="*/ 5913892 w 8126844"/>
                  <a:gd name="connsiteY25" fmla="*/ 2718157 h 5918557"/>
                  <a:gd name="connsiteX26" fmla="*/ 5752527 w 8126844"/>
                  <a:gd name="connsiteY26" fmla="*/ 2408874 h 5918557"/>
                  <a:gd name="connsiteX27" fmla="*/ 5362563 w 8126844"/>
                  <a:gd name="connsiteY27" fmla="*/ 2556792 h 5918557"/>
                  <a:gd name="connsiteX28" fmla="*/ 4663316 w 8126844"/>
                  <a:gd name="connsiteY28" fmla="*/ 2839180 h 5918557"/>
                  <a:gd name="connsiteX29" fmla="*/ 4649868 w 8126844"/>
                  <a:gd name="connsiteY29" fmla="*/ 3013992 h 5918557"/>
                  <a:gd name="connsiteX30" fmla="*/ 4703657 w 8126844"/>
                  <a:gd name="connsiteY30" fmla="*/ 3121569 h 5918557"/>
                  <a:gd name="connsiteX31" fmla="*/ 5066727 w 8126844"/>
                  <a:gd name="connsiteY31" fmla="*/ 2987098 h 5918557"/>
                  <a:gd name="connsiteX32" fmla="*/ 5322221 w 8126844"/>
                  <a:gd name="connsiteY32" fmla="*/ 2933310 h 5918557"/>
                  <a:gd name="connsiteX33" fmla="*/ 5349116 w 8126844"/>
                  <a:gd name="connsiteY33" fmla="*/ 3067780 h 5918557"/>
                  <a:gd name="connsiteX34" fmla="*/ 4784339 w 8126844"/>
                  <a:gd name="connsiteY34" fmla="*/ 3282933 h 5918557"/>
                  <a:gd name="connsiteX35" fmla="*/ 4098539 w 8126844"/>
                  <a:gd name="connsiteY35" fmla="*/ 3417404 h 5918557"/>
                  <a:gd name="connsiteX36" fmla="*/ 2740386 w 8126844"/>
                  <a:gd name="connsiteY36" fmla="*/ 3282933 h 5918557"/>
                  <a:gd name="connsiteX37" fmla="*/ 2202504 w 8126844"/>
                  <a:gd name="connsiteY37" fmla="*/ 3081227 h 5918557"/>
                  <a:gd name="connsiteX38" fmla="*/ 2027692 w 8126844"/>
                  <a:gd name="connsiteY38" fmla="*/ 3027439 h 5918557"/>
                  <a:gd name="connsiteX39" fmla="*/ 1960457 w 8126844"/>
                  <a:gd name="connsiteY39" fmla="*/ 3175357 h 5918557"/>
                  <a:gd name="connsiteX40" fmla="*/ 2390763 w 8126844"/>
                  <a:gd name="connsiteY40" fmla="*/ 3403957 h 5918557"/>
                  <a:gd name="connsiteX41" fmla="*/ 3372398 w 8126844"/>
                  <a:gd name="connsiteY41" fmla="*/ 3646004 h 5918557"/>
                  <a:gd name="connsiteX42" fmla="*/ 4125433 w 8126844"/>
                  <a:gd name="connsiteY42" fmla="*/ 3646004 h 5918557"/>
                  <a:gd name="connsiteX43" fmla="*/ 4757445 w 8126844"/>
                  <a:gd name="connsiteY43" fmla="*/ 3619110 h 5918557"/>
                  <a:gd name="connsiteX44" fmla="*/ 4918810 w 8126844"/>
                  <a:gd name="connsiteY44" fmla="*/ 3659451 h 5918557"/>
                  <a:gd name="connsiteX45" fmla="*/ 4811233 w 8126844"/>
                  <a:gd name="connsiteY45" fmla="*/ 3820816 h 5918557"/>
                  <a:gd name="connsiteX46" fmla="*/ 4286798 w 8126844"/>
                  <a:gd name="connsiteY46" fmla="*/ 3888051 h 5918557"/>
                  <a:gd name="connsiteX47" fmla="*/ 4219563 w 8126844"/>
                  <a:gd name="connsiteY47" fmla="*/ 4022521 h 5918557"/>
                  <a:gd name="connsiteX48" fmla="*/ 4555739 w 8126844"/>
                  <a:gd name="connsiteY48" fmla="*/ 4076310 h 5918557"/>
                  <a:gd name="connsiteX49" fmla="*/ 5241539 w 8126844"/>
                  <a:gd name="connsiteY49" fmla="*/ 3888051 h 5918557"/>
                  <a:gd name="connsiteX50" fmla="*/ 5523927 w 8126844"/>
                  <a:gd name="connsiteY50" fmla="*/ 3753580 h 5918557"/>
                  <a:gd name="connsiteX51" fmla="*/ 5618057 w 8126844"/>
                  <a:gd name="connsiteY51" fmla="*/ 3646004 h 5918557"/>
                  <a:gd name="connsiteX52" fmla="*/ 5402904 w 8126844"/>
                  <a:gd name="connsiteY52" fmla="*/ 3632557 h 5918557"/>
                  <a:gd name="connsiteX53" fmla="*/ 5214645 w 8126844"/>
                  <a:gd name="connsiteY53" fmla="*/ 3524980 h 5918557"/>
                  <a:gd name="connsiteX54" fmla="*/ 5241539 w 8126844"/>
                  <a:gd name="connsiteY54" fmla="*/ 3403957 h 5918557"/>
                  <a:gd name="connsiteX55" fmla="*/ 5537374 w 8126844"/>
                  <a:gd name="connsiteY55" fmla="*/ 3363616 h 5918557"/>
                  <a:gd name="connsiteX56" fmla="*/ 6196280 w 8126844"/>
                  <a:gd name="connsiteY56" fmla="*/ 3108121 h 5918557"/>
                  <a:gd name="connsiteX57" fmla="*/ 6747610 w 8126844"/>
                  <a:gd name="connsiteY57" fmla="*/ 2771945 h 5918557"/>
                  <a:gd name="connsiteX58" fmla="*/ 7218257 w 8126844"/>
                  <a:gd name="connsiteY58" fmla="*/ 2328192 h 5918557"/>
                  <a:gd name="connsiteX59" fmla="*/ 7433410 w 8126844"/>
                  <a:gd name="connsiteY59" fmla="*/ 2153380 h 5918557"/>
                  <a:gd name="connsiteX60" fmla="*/ 7567880 w 8126844"/>
                  <a:gd name="connsiteY60" fmla="*/ 2180274 h 5918557"/>
                  <a:gd name="connsiteX61" fmla="*/ 7514092 w 8126844"/>
                  <a:gd name="connsiteY61" fmla="*/ 2381980 h 5918557"/>
                  <a:gd name="connsiteX62" fmla="*/ 7097233 w 8126844"/>
                  <a:gd name="connsiteY62" fmla="*/ 2812286 h 5918557"/>
                  <a:gd name="connsiteX63" fmla="*/ 6451774 w 8126844"/>
                  <a:gd name="connsiteY63" fmla="*/ 3229145 h 5918557"/>
                  <a:gd name="connsiteX64" fmla="*/ 6088704 w 8126844"/>
                  <a:gd name="connsiteY64" fmla="*/ 3417404 h 5918557"/>
                  <a:gd name="connsiteX65" fmla="*/ 5981127 w 8126844"/>
                  <a:gd name="connsiteY65" fmla="*/ 3551874 h 5918557"/>
                  <a:gd name="connsiteX66" fmla="*/ 6021468 w 8126844"/>
                  <a:gd name="connsiteY66" fmla="*/ 3753580 h 5918557"/>
                  <a:gd name="connsiteX67" fmla="*/ 6115598 w 8126844"/>
                  <a:gd name="connsiteY67" fmla="*/ 3901498 h 5918557"/>
                  <a:gd name="connsiteX68" fmla="*/ 6734163 w 8126844"/>
                  <a:gd name="connsiteY68" fmla="*/ 3726686 h 5918557"/>
                  <a:gd name="connsiteX69" fmla="*/ 7419963 w 8126844"/>
                  <a:gd name="connsiteY69" fmla="*/ 3296380 h 5918557"/>
                  <a:gd name="connsiteX70" fmla="*/ 7850268 w 8126844"/>
                  <a:gd name="connsiteY70" fmla="*/ 2973651 h 5918557"/>
                  <a:gd name="connsiteX71" fmla="*/ 8065421 w 8126844"/>
                  <a:gd name="connsiteY71" fmla="*/ 2866074 h 5918557"/>
                  <a:gd name="connsiteX72" fmla="*/ 8105763 w 8126844"/>
                  <a:gd name="connsiteY72" fmla="*/ 3027439 h 5918557"/>
                  <a:gd name="connsiteX73" fmla="*/ 7769586 w 8126844"/>
                  <a:gd name="connsiteY73" fmla="*/ 3363616 h 5918557"/>
                  <a:gd name="connsiteX74" fmla="*/ 6707268 w 8126844"/>
                  <a:gd name="connsiteY74" fmla="*/ 3941839 h 5918557"/>
                  <a:gd name="connsiteX75" fmla="*/ 6129045 w 8126844"/>
                  <a:gd name="connsiteY75" fmla="*/ 4210780 h 5918557"/>
                  <a:gd name="connsiteX76" fmla="*/ 5833210 w 8126844"/>
                  <a:gd name="connsiteY76" fmla="*/ 4251121 h 5918557"/>
                  <a:gd name="connsiteX77" fmla="*/ 5712186 w 8126844"/>
                  <a:gd name="connsiteY77" fmla="*/ 4291463 h 5918557"/>
                  <a:gd name="connsiteX78" fmla="*/ 5658398 w 8126844"/>
                  <a:gd name="connsiteY78" fmla="*/ 4143545 h 5918557"/>
                  <a:gd name="connsiteX79" fmla="*/ 5779421 w 8126844"/>
                  <a:gd name="connsiteY79" fmla="*/ 4035969 h 5918557"/>
                  <a:gd name="connsiteX80" fmla="*/ 5779421 w 8126844"/>
                  <a:gd name="connsiteY80" fmla="*/ 3941839 h 5918557"/>
                  <a:gd name="connsiteX81" fmla="*/ 5497033 w 8126844"/>
                  <a:gd name="connsiteY81" fmla="*/ 4062863 h 5918557"/>
                  <a:gd name="connsiteX82" fmla="*/ 5039833 w 8126844"/>
                  <a:gd name="connsiteY82" fmla="*/ 4197333 h 5918557"/>
                  <a:gd name="connsiteX83" fmla="*/ 4865021 w 8126844"/>
                  <a:gd name="connsiteY83" fmla="*/ 4278016 h 5918557"/>
                  <a:gd name="connsiteX84" fmla="*/ 4905363 w 8126844"/>
                  <a:gd name="connsiteY84" fmla="*/ 4372145 h 5918557"/>
                  <a:gd name="connsiteX85" fmla="*/ 5160857 w 8126844"/>
                  <a:gd name="connsiteY85" fmla="*/ 4345251 h 5918557"/>
                  <a:gd name="connsiteX86" fmla="*/ 5187751 w 8126844"/>
                  <a:gd name="connsiteY86" fmla="*/ 4479721 h 5918557"/>
                  <a:gd name="connsiteX87" fmla="*/ 4878468 w 8126844"/>
                  <a:gd name="connsiteY87" fmla="*/ 4573851 h 5918557"/>
                  <a:gd name="connsiteX88" fmla="*/ 4891916 w 8126844"/>
                  <a:gd name="connsiteY88" fmla="*/ 4721769 h 5918557"/>
                  <a:gd name="connsiteX89" fmla="*/ 5376010 w 8126844"/>
                  <a:gd name="connsiteY89" fmla="*/ 4614192 h 5918557"/>
                  <a:gd name="connsiteX90" fmla="*/ 5967680 w 8126844"/>
                  <a:gd name="connsiteY90" fmla="*/ 4466274 h 5918557"/>
                  <a:gd name="connsiteX91" fmla="*/ 6344198 w 8126844"/>
                  <a:gd name="connsiteY91" fmla="*/ 4264569 h 5918557"/>
                  <a:gd name="connsiteX92" fmla="*/ 6478668 w 8126844"/>
                  <a:gd name="connsiteY92" fmla="*/ 4264569 h 5918557"/>
                  <a:gd name="connsiteX93" fmla="*/ 6478668 w 8126844"/>
                  <a:gd name="connsiteY93" fmla="*/ 4452827 h 5918557"/>
                  <a:gd name="connsiteX94" fmla="*/ 5900445 w 8126844"/>
                  <a:gd name="connsiteY94" fmla="*/ 4641086 h 5918557"/>
                  <a:gd name="connsiteX95" fmla="*/ 5053280 w 8126844"/>
                  <a:gd name="connsiteY95" fmla="*/ 4883133 h 5918557"/>
                  <a:gd name="connsiteX96" fmla="*/ 4703657 w 8126844"/>
                  <a:gd name="connsiteY96" fmla="*/ 4977263 h 5918557"/>
                  <a:gd name="connsiteX97" fmla="*/ 4313692 w 8126844"/>
                  <a:gd name="connsiteY97" fmla="*/ 5044498 h 5918557"/>
                  <a:gd name="connsiteX98" fmla="*/ 4004410 w 8126844"/>
                  <a:gd name="connsiteY98" fmla="*/ 5084839 h 5918557"/>
                  <a:gd name="connsiteX99" fmla="*/ 3869939 w 8126844"/>
                  <a:gd name="connsiteY99" fmla="*/ 4963816 h 5918557"/>
                  <a:gd name="connsiteX100" fmla="*/ 3950621 w 8126844"/>
                  <a:gd name="connsiteY100" fmla="*/ 4856239 h 5918557"/>
                  <a:gd name="connsiteX101" fmla="*/ 4367480 w 8126844"/>
                  <a:gd name="connsiteY101" fmla="*/ 4775557 h 5918557"/>
                  <a:gd name="connsiteX102" fmla="*/ 4542292 w 8126844"/>
                  <a:gd name="connsiteY102" fmla="*/ 4708321 h 5918557"/>
                  <a:gd name="connsiteX103" fmla="*/ 4542292 w 8126844"/>
                  <a:gd name="connsiteY103" fmla="*/ 4573851 h 5918557"/>
                  <a:gd name="connsiteX104" fmla="*/ 4206116 w 8126844"/>
                  <a:gd name="connsiteY104" fmla="*/ 4573851 h 5918557"/>
                  <a:gd name="connsiteX105" fmla="*/ 3520316 w 8126844"/>
                  <a:gd name="connsiteY105" fmla="*/ 4654533 h 5918557"/>
                  <a:gd name="connsiteX106" fmla="*/ 3157245 w 8126844"/>
                  <a:gd name="connsiteY106" fmla="*/ 4681427 h 5918557"/>
                  <a:gd name="connsiteX107" fmla="*/ 3076563 w 8126844"/>
                  <a:gd name="connsiteY107" fmla="*/ 4802451 h 5918557"/>
                  <a:gd name="connsiteX108" fmla="*/ 3224480 w 8126844"/>
                  <a:gd name="connsiteY108" fmla="*/ 4869686 h 5918557"/>
                  <a:gd name="connsiteX109" fmla="*/ 3453080 w 8126844"/>
                  <a:gd name="connsiteY109" fmla="*/ 4896580 h 5918557"/>
                  <a:gd name="connsiteX110" fmla="*/ 3412739 w 8126844"/>
                  <a:gd name="connsiteY110" fmla="*/ 5004157 h 5918557"/>
                  <a:gd name="connsiteX111" fmla="*/ 2968986 w 8126844"/>
                  <a:gd name="connsiteY111" fmla="*/ 5057945 h 5918557"/>
                  <a:gd name="connsiteX112" fmla="*/ 2767280 w 8126844"/>
                  <a:gd name="connsiteY112" fmla="*/ 5071392 h 5918557"/>
                  <a:gd name="connsiteX113" fmla="*/ 2673151 w 8126844"/>
                  <a:gd name="connsiteY113" fmla="*/ 5273098 h 5918557"/>
                  <a:gd name="connsiteX114" fmla="*/ 2767280 w 8126844"/>
                  <a:gd name="connsiteY114" fmla="*/ 5636169 h 5918557"/>
                  <a:gd name="connsiteX115" fmla="*/ 2700045 w 8126844"/>
                  <a:gd name="connsiteY115" fmla="*/ 5837874 h 5918557"/>
                  <a:gd name="connsiteX116" fmla="*/ 2498339 w 8126844"/>
                  <a:gd name="connsiteY116" fmla="*/ 5918557 h 5918557"/>
                  <a:gd name="connsiteX117" fmla="*/ 2256292 w 8126844"/>
                  <a:gd name="connsiteY117" fmla="*/ 5837874 h 5918557"/>
                  <a:gd name="connsiteX118" fmla="*/ 2175610 w 8126844"/>
                  <a:gd name="connsiteY118" fmla="*/ 5582380 h 5918557"/>
                  <a:gd name="connsiteX119" fmla="*/ 2269739 w 8126844"/>
                  <a:gd name="connsiteY119" fmla="*/ 5353780 h 5918557"/>
                  <a:gd name="connsiteX120" fmla="*/ 2404210 w 8126844"/>
                  <a:gd name="connsiteY120" fmla="*/ 5192416 h 5918557"/>
                  <a:gd name="connsiteX121" fmla="*/ 2390763 w 8126844"/>
                  <a:gd name="connsiteY121" fmla="*/ 5044498 h 5918557"/>
                  <a:gd name="connsiteX122" fmla="*/ 2014245 w 8126844"/>
                  <a:gd name="connsiteY122" fmla="*/ 4910027 h 5918557"/>
                  <a:gd name="connsiteX123" fmla="*/ 2068033 w 8126844"/>
                  <a:gd name="connsiteY123" fmla="*/ 4802451 h 5918557"/>
                  <a:gd name="connsiteX124" fmla="*/ 2390763 w 8126844"/>
                  <a:gd name="connsiteY124" fmla="*/ 4802451 h 5918557"/>
                  <a:gd name="connsiteX125" fmla="*/ 2807621 w 8126844"/>
                  <a:gd name="connsiteY125" fmla="*/ 4802451 h 5918557"/>
                  <a:gd name="connsiteX126" fmla="*/ 2834516 w 8126844"/>
                  <a:gd name="connsiteY126" fmla="*/ 4667980 h 5918557"/>
                  <a:gd name="connsiteX127" fmla="*/ 2686598 w 8126844"/>
                  <a:gd name="connsiteY127" fmla="*/ 4614192 h 5918557"/>
                  <a:gd name="connsiteX128" fmla="*/ 2780727 w 8126844"/>
                  <a:gd name="connsiteY128" fmla="*/ 4466274 h 5918557"/>
                  <a:gd name="connsiteX129" fmla="*/ 3211033 w 8126844"/>
                  <a:gd name="connsiteY129" fmla="*/ 4506616 h 5918557"/>
                  <a:gd name="connsiteX130" fmla="*/ 3775810 w 8126844"/>
                  <a:gd name="connsiteY130" fmla="*/ 4479721 h 5918557"/>
                  <a:gd name="connsiteX131" fmla="*/ 4380927 w 8126844"/>
                  <a:gd name="connsiteY131" fmla="*/ 4385592 h 5918557"/>
                  <a:gd name="connsiteX132" fmla="*/ 4622974 w 8126844"/>
                  <a:gd name="connsiteY132" fmla="*/ 4331804 h 5918557"/>
                  <a:gd name="connsiteX133" fmla="*/ 4555739 w 8126844"/>
                  <a:gd name="connsiteY133" fmla="*/ 4237674 h 5918557"/>
                  <a:gd name="connsiteX134" fmla="*/ 4031304 w 8126844"/>
                  <a:gd name="connsiteY134" fmla="*/ 4278016 h 5918557"/>
                  <a:gd name="connsiteX135" fmla="*/ 3600998 w 8126844"/>
                  <a:gd name="connsiteY135" fmla="*/ 4291463 h 5918557"/>
                  <a:gd name="connsiteX136" fmla="*/ 3278268 w 8126844"/>
                  <a:gd name="connsiteY136" fmla="*/ 4251121 h 5918557"/>
                  <a:gd name="connsiteX137" fmla="*/ 3237927 w 8126844"/>
                  <a:gd name="connsiteY137" fmla="*/ 4183886 h 5918557"/>
                  <a:gd name="connsiteX138" fmla="*/ 3291716 w 8126844"/>
                  <a:gd name="connsiteY138" fmla="*/ 4049416 h 5918557"/>
                  <a:gd name="connsiteX139" fmla="*/ 3587551 w 8126844"/>
                  <a:gd name="connsiteY139" fmla="*/ 4076310 h 5918557"/>
                  <a:gd name="connsiteX140" fmla="*/ 3883386 w 8126844"/>
                  <a:gd name="connsiteY140" fmla="*/ 4076310 h 5918557"/>
                  <a:gd name="connsiteX141" fmla="*/ 3964068 w 8126844"/>
                  <a:gd name="connsiteY141" fmla="*/ 4009074 h 5918557"/>
                  <a:gd name="connsiteX142" fmla="*/ 3883386 w 8126844"/>
                  <a:gd name="connsiteY142" fmla="*/ 3888051 h 5918557"/>
                  <a:gd name="connsiteX143" fmla="*/ 3412739 w 8126844"/>
                  <a:gd name="connsiteY143" fmla="*/ 3861157 h 5918557"/>
                  <a:gd name="connsiteX144" fmla="*/ 3049668 w 8126844"/>
                  <a:gd name="connsiteY144" fmla="*/ 3807369 h 5918557"/>
                  <a:gd name="connsiteX145" fmla="*/ 2740386 w 8126844"/>
                  <a:gd name="connsiteY145" fmla="*/ 3740133 h 5918557"/>
                  <a:gd name="connsiteX146" fmla="*/ 2457998 w 8126844"/>
                  <a:gd name="connsiteY146" fmla="*/ 3659451 h 5918557"/>
                  <a:gd name="connsiteX147" fmla="*/ 2242845 w 8126844"/>
                  <a:gd name="connsiteY147" fmla="*/ 3605663 h 5918557"/>
                  <a:gd name="connsiteX148" fmla="*/ 2162163 w 8126844"/>
                  <a:gd name="connsiteY148" fmla="*/ 3767027 h 5918557"/>
                  <a:gd name="connsiteX149" fmla="*/ 2336974 w 8126844"/>
                  <a:gd name="connsiteY149" fmla="*/ 3941839 h 5918557"/>
                  <a:gd name="connsiteX150" fmla="*/ 2713492 w 8126844"/>
                  <a:gd name="connsiteY150" fmla="*/ 3995627 h 5918557"/>
                  <a:gd name="connsiteX151" fmla="*/ 2874857 w 8126844"/>
                  <a:gd name="connsiteY151" fmla="*/ 4049416 h 5918557"/>
                  <a:gd name="connsiteX152" fmla="*/ 2874857 w 8126844"/>
                  <a:gd name="connsiteY152" fmla="*/ 4197333 h 5918557"/>
                  <a:gd name="connsiteX153" fmla="*/ 2605916 w 8126844"/>
                  <a:gd name="connsiteY153" fmla="*/ 4170439 h 5918557"/>
                  <a:gd name="connsiteX154" fmla="*/ 2000798 w 8126844"/>
                  <a:gd name="connsiteY154" fmla="*/ 4049416 h 5918557"/>
                  <a:gd name="connsiteX155" fmla="*/ 1583939 w 8126844"/>
                  <a:gd name="connsiteY155" fmla="*/ 3901498 h 5918557"/>
                  <a:gd name="connsiteX156" fmla="*/ 1409127 w 8126844"/>
                  <a:gd name="connsiteY156" fmla="*/ 3914945 h 5918557"/>
                  <a:gd name="connsiteX157" fmla="*/ 1368786 w 8126844"/>
                  <a:gd name="connsiteY157" fmla="*/ 4089757 h 5918557"/>
                  <a:gd name="connsiteX158" fmla="*/ 1799092 w 8126844"/>
                  <a:gd name="connsiteY158" fmla="*/ 4224227 h 5918557"/>
                  <a:gd name="connsiteX159" fmla="*/ 2256292 w 8126844"/>
                  <a:gd name="connsiteY159" fmla="*/ 4385592 h 5918557"/>
                  <a:gd name="connsiteX160" fmla="*/ 2390763 w 8126844"/>
                  <a:gd name="connsiteY160" fmla="*/ 4493169 h 5918557"/>
                  <a:gd name="connsiteX161" fmla="*/ 2094927 w 8126844"/>
                  <a:gd name="connsiteY161" fmla="*/ 4560404 h 5918557"/>
                  <a:gd name="connsiteX162" fmla="*/ 1557045 w 8126844"/>
                  <a:gd name="connsiteY162" fmla="*/ 4385592 h 5918557"/>
                  <a:gd name="connsiteX163" fmla="*/ 965374 w 8126844"/>
                  <a:gd name="connsiteY163" fmla="*/ 4156992 h 5918557"/>
                  <a:gd name="connsiteX164" fmla="*/ 481280 w 8126844"/>
                  <a:gd name="connsiteY164" fmla="*/ 3941839 h 5918557"/>
                  <a:gd name="connsiteX165" fmla="*/ 198892 w 8126844"/>
                  <a:gd name="connsiteY165" fmla="*/ 3834263 h 5918557"/>
                  <a:gd name="connsiteX166" fmla="*/ 131657 w 8126844"/>
                  <a:gd name="connsiteY166" fmla="*/ 3740133 h 5918557"/>
                  <a:gd name="connsiteX167" fmla="*/ 279574 w 8126844"/>
                  <a:gd name="connsiteY167" fmla="*/ 3646004 h 5918557"/>
                  <a:gd name="connsiteX168" fmla="*/ 642645 w 8126844"/>
                  <a:gd name="connsiteY168" fmla="*/ 3820816 h 5918557"/>
                  <a:gd name="connsiteX169" fmla="*/ 1113292 w 8126844"/>
                  <a:gd name="connsiteY169" fmla="*/ 3968733 h 5918557"/>
                  <a:gd name="connsiteX170" fmla="*/ 1153633 w 8126844"/>
                  <a:gd name="connsiteY170" fmla="*/ 3793921 h 5918557"/>
                  <a:gd name="connsiteX171" fmla="*/ 1032610 w 8126844"/>
                  <a:gd name="connsiteY171" fmla="*/ 3632557 h 5918557"/>
                  <a:gd name="connsiteX172" fmla="*/ 535068 w 8126844"/>
                  <a:gd name="connsiteY172" fmla="*/ 3484639 h 5918557"/>
                  <a:gd name="connsiteX173" fmla="*/ 198892 w 8126844"/>
                  <a:gd name="connsiteY173" fmla="*/ 3242592 h 5918557"/>
                  <a:gd name="connsiteX174" fmla="*/ 10633 w 8126844"/>
                  <a:gd name="connsiteY174" fmla="*/ 3081227 h 5918557"/>
                  <a:gd name="connsiteX175" fmla="*/ 50974 w 8126844"/>
                  <a:gd name="connsiteY175" fmla="*/ 2946757 h 5918557"/>
                  <a:gd name="connsiteX176" fmla="*/ 279574 w 8126844"/>
                  <a:gd name="connsiteY176" fmla="*/ 3027439 h 5918557"/>
                  <a:gd name="connsiteX177" fmla="*/ 1019163 w 8126844"/>
                  <a:gd name="connsiteY177" fmla="*/ 3430851 h 5918557"/>
                  <a:gd name="connsiteX178" fmla="*/ 1462916 w 8126844"/>
                  <a:gd name="connsiteY178" fmla="*/ 3672898 h 5918557"/>
                  <a:gd name="connsiteX179" fmla="*/ 1799092 w 8126844"/>
                  <a:gd name="connsiteY179" fmla="*/ 3767027 h 5918557"/>
                  <a:gd name="connsiteX180" fmla="*/ 1973904 w 8126844"/>
                  <a:gd name="connsiteY180" fmla="*/ 3699792 h 5918557"/>
                  <a:gd name="connsiteX181" fmla="*/ 1960457 w 8126844"/>
                  <a:gd name="connsiteY181" fmla="*/ 3457745 h 5918557"/>
                  <a:gd name="connsiteX182" fmla="*/ 1624280 w 8126844"/>
                  <a:gd name="connsiteY182" fmla="*/ 3350169 h 5918557"/>
                  <a:gd name="connsiteX183" fmla="*/ 1288104 w 8126844"/>
                  <a:gd name="connsiteY183" fmla="*/ 3202251 h 5918557"/>
                  <a:gd name="connsiteX184" fmla="*/ 1261210 w 8126844"/>
                  <a:gd name="connsiteY184" fmla="*/ 3067780 h 5918557"/>
                  <a:gd name="connsiteX185" fmla="*/ 1462916 w 8126844"/>
                  <a:gd name="connsiteY185" fmla="*/ 3067780 h 5918557"/>
                  <a:gd name="connsiteX186" fmla="*/ 1691516 w 8126844"/>
                  <a:gd name="connsiteY186" fmla="*/ 3148463 h 5918557"/>
                  <a:gd name="connsiteX187" fmla="*/ 1758751 w 8126844"/>
                  <a:gd name="connsiteY187" fmla="*/ 2933310 h 5918557"/>
                  <a:gd name="connsiteX188" fmla="*/ 1597386 w 8126844"/>
                  <a:gd name="connsiteY188" fmla="*/ 2758498 h 5918557"/>
                  <a:gd name="connsiteX189" fmla="*/ 1153633 w 8126844"/>
                  <a:gd name="connsiteY189" fmla="*/ 2570239 h 5918557"/>
                  <a:gd name="connsiteX190" fmla="*/ 871245 w 8126844"/>
                  <a:gd name="connsiteY190" fmla="*/ 2381980 h 5918557"/>
                  <a:gd name="connsiteX191" fmla="*/ 750221 w 8126844"/>
                  <a:gd name="connsiteY191" fmla="*/ 2247510 h 5918557"/>
                  <a:gd name="connsiteX192" fmla="*/ 844351 w 8126844"/>
                  <a:gd name="connsiteY192" fmla="*/ 2126486 h 5918557"/>
                  <a:gd name="connsiteX193" fmla="*/ 1328445 w 8126844"/>
                  <a:gd name="connsiteY193" fmla="*/ 2341639 h 5918557"/>
                  <a:gd name="connsiteX194" fmla="*/ 1606671 w 8126844"/>
                  <a:gd name="connsiteY194" fmla="*/ 2488058 h 5918557"/>
                  <a:gd name="connsiteX195" fmla="*/ 1720260 w 8126844"/>
                  <a:gd name="connsiteY195" fmla="*/ 2209219 h 5918557"/>
                  <a:gd name="connsiteX196" fmla="*/ 1772079 w 8126844"/>
                  <a:gd name="connsiteY196" fmla="*/ 2025794 h 5918557"/>
                  <a:gd name="connsiteX197" fmla="*/ 1693720 w 8126844"/>
                  <a:gd name="connsiteY197" fmla="*/ 1853765 h 5918557"/>
                  <a:gd name="connsiteX198" fmla="*/ 2176456 w 8126844"/>
                  <a:gd name="connsiteY198" fmla="*/ 2166613 h 5918557"/>
                  <a:gd name="connsiteX199" fmla="*/ 1984049 w 8126844"/>
                  <a:gd name="connsiteY199" fmla="*/ 2144205 h 5918557"/>
                  <a:gd name="connsiteX200" fmla="*/ 1894130 w 8126844"/>
                  <a:gd name="connsiteY200" fmla="*/ 2281923 h 5918557"/>
                  <a:gd name="connsiteX201" fmla="*/ 1879774 w 8126844"/>
                  <a:gd name="connsiteY201" fmla="*/ 2624027 h 5918557"/>
                  <a:gd name="connsiteX202" fmla="*/ 2390763 w 8126844"/>
                  <a:gd name="connsiteY202" fmla="*/ 2852627 h 5918557"/>
                  <a:gd name="connsiteX203" fmla="*/ 3157245 w 8126844"/>
                  <a:gd name="connsiteY203" fmla="*/ 3067780 h 5918557"/>
                  <a:gd name="connsiteX204" fmla="*/ 3708574 w 8126844"/>
                  <a:gd name="connsiteY204" fmla="*/ 3202251 h 5918557"/>
                  <a:gd name="connsiteX205" fmla="*/ 4165774 w 8126844"/>
                  <a:gd name="connsiteY205" fmla="*/ 3175357 h 5918557"/>
                  <a:gd name="connsiteX206" fmla="*/ 4394374 w 8126844"/>
                  <a:gd name="connsiteY206" fmla="*/ 3148463 h 5918557"/>
                  <a:gd name="connsiteX207" fmla="*/ 4407821 w 8126844"/>
                  <a:gd name="connsiteY207" fmla="*/ 2960204 h 5918557"/>
                  <a:gd name="connsiteX208" fmla="*/ 4192668 w 8126844"/>
                  <a:gd name="connsiteY208" fmla="*/ 2919863 h 5918557"/>
                  <a:gd name="connsiteX209" fmla="*/ 4031304 w 8126844"/>
                  <a:gd name="connsiteY209" fmla="*/ 2960204 h 5918557"/>
                  <a:gd name="connsiteX210" fmla="*/ 4031304 w 8126844"/>
                  <a:gd name="connsiteY210" fmla="*/ 2785392 h 5918557"/>
                  <a:gd name="connsiteX211" fmla="*/ 4448163 w 8126844"/>
                  <a:gd name="connsiteY211" fmla="*/ 2664369 h 5918557"/>
                  <a:gd name="connsiteX212" fmla="*/ 4703657 w 8126844"/>
                  <a:gd name="connsiteY212" fmla="*/ 2556792 h 5918557"/>
                  <a:gd name="connsiteX213" fmla="*/ 4719129 w 8126844"/>
                  <a:gd name="connsiteY213" fmla="*/ 2340128 h 5918557"/>
                  <a:gd name="connsiteX214" fmla="*/ 4519556 w 8126844"/>
                  <a:gd name="connsiteY214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478668 w 8126844"/>
                  <a:gd name="connsiteY5" fmla="*/ 1588604 h 5918557"/>
                  <a:gd name="connsiteX6" fmla="*/ 6941073 w 8126844"/>
                  <a:gd name="connsiteY6" fmla="*/ 977271 h 5918557"/>
                  <a:gd name="connsiteX7" fmla="*/ 6764360 w 8126844"/>
                  <a:gd name="connsiteY7" fmla="*/ 399086 h 5918557"/>
                  <a:gd name="connsiteX8" fmla="*/ 6656943 w 8126844"/>
                  <a:gd name="connsiteY8" fmla="*/ 525696 h 5918557"/>
                  <a:gd name="connsiteX9" fmla="*/ 6759584 w 8126844"/>
                  <a:gd name="connsiteY9" fmla="*/ 0 h 5918557"/>
                  <a:gd name="connsiteX10" fmla="*/ 6766984 w 8126844"/>
                  <a:gd name="connsiteY10" fmla="*/ 176893 h 5918557"/>
                  <a:gd name="connsiteX11" fmla="*/ 7177916 w 8126844"/>
                  <a:gd name="connsiteY11" fmla="*/ 741439 h 5918557"/>
                  <a:gd name="connsiteX12" fmla="*/ 7352727 w 8126844"/>
                  <a:gd name="connsiteY12" fmla="*/ 620416 h 5918557"/>
                  <a:gd name="connsiteX13" fmla="*/ 7460304 w 8126844"/>
                  <a:gd name="connsiteY13" fmla="*/ 929698 h 5918557"/>
                  <a:gd name="connsiteX14" fmla="*/ 7137574 w 8126844"/>
                  <a:gd name="connsiteY14" fmla="*/ 1360004 h 5918557"/>
                  <a:gd name="connsiteX15" fmla="*/ 7056892 w 8126844"/>
                  <a:gd name="connsiteY15" fmla="*/ 1534816 h 5918557"/>
                  <a:gd name="connsiteX16" fmla="*/ 7177916 w 8126844"/>
                  <a:gd name="connsiteY16" fmla="*/ 1642392 h 5918557"/>
                  <a:gd name="connsiteX17" fmla="*/ 7406516 w 8126844"/>
                  <a:gd name="connsiteY17" fmla="*/ 1413792 h 5918557"/>
                  <a:gd name="connsiteX18" fmla="*/ 7540986 w 8126844"/>
                  <a:gd name="connsiteY18" fmla="*/ 1413792 h 5918557"/>
                  <a:gd name="connsiteX19" fmla="*/ 7554433 w 8126844"/>
                  <a:gd name="connsiteY19" fmla="*/ 1642392 h 5918557"/>
                  <a:gd name="connsiteX20" fmla="*/ 6976210 w 8126844"/>
                  <a:gd name="connsiteY20" fmla="*/ 2234063 h 5918557"/>
                  <a:gd name="connsiteX21" fmla="*/ 6276963 w 8126844"/>
                  <a:gd name="connsiteY21" fmla="*/ 2785392 h 5918557"/>
                  <a:gd name="connsiteX22" fmla="*/ 5860104 w 8126844"/>
                  <a:gd name="connsiteY22" fmla="*/ 2987098 h 5918557"/>
                  <a:gd name="connsiteX23" fmla="*/ 5658398 w 8126844"/>
                  <a:gd name="connsiteY23" fmla="*/ 3054333 h 5918557"/>
                  <a:gd name="connsiteX24" fmla="*/ 5550821 w 8126844"/>
                  <a:gd name="connsiteY24" fmla="*/ 2973651 h 5918557"/>
                  <a:gd name="connsiteX25" fmla="*/ 5644951 w 8126844"/>
                  <a:gd name="connsiteY25" fmla="*/ 2771945 h 5918557"/>
                  <a:gd name="connsiteX26" fmla="*/ 5913892 w 8126844"/>
                  <a:gd name="connsiteY26" fmla="*/ 2718157 h 5918557"/>
                  <a:gd name="connsiteX27" fmla="*/ 5752527 w 8126844"/>
                  <a:gd name="connsiteY27" fmla="*/ 2408874 h 5918557"/>
                  <a:gd name="connsiteX28" fmla="*/ 5362563 w 8126844"/>
                  <a:gd name="connsiteY28" fmla="*/ 2556792 h 5918557"/>
                  <a:gd name="connsiteX29" fmla="*/ 4663316 w 8126844"/>
                  <a:gd name="connsiteY29" fmla="*/ 2839180 h 5918557"/>
                  <a:gd name="connsiteX30" fmla="*/ 4649868 w 8126844"/>
                  <a:gd name="connsiteY30" fmla="*/ 3013992 h 5918557"/>
                  <a:gd name="connsiteX31" fmla="*/ 4703657 w 8126844"/>
                  <a:gd name="connsiteY31" fmla="*/ 3121569 h 5918557"/>
                  <a:gd name="connsiteX32" fmla="*/ 5066727 w 8126844"/>
                  <a:gd name="connsiteY32" fmla="*/ 2987098 h 5918557"/>
                  <a:gd name="connsiteX33" fmla="*/ 5322221 w 8126844"/>
                  <a:gd name="connsiteY33" fmla="*/ 2933310 h 5918557"/>
                  <a:gd name="connsiteX34" fmla="*/ 5349116 w 8126844"/>
                  <a:gd name="connsiteY34" fmla="*/ 3067780 h 5918557"/>
                  <a:gd name="connsiteX35" fmla="*/ 4784339 w 8126844"/>
                  <a:gd name="connsiteY35" fmla="*/ 3282933 h 5918557"/>
                  <a:gd name="connsiteX36" fmla="*/ 4098539 w 8126844"/>
                  <a:gd name="connsiteY36" fmla="*/ 3417404 h 5918557"/>
                  <a:gd name="connsiteX37" fmla="*/ 2740386 w 8126844"/>
                  <a:gd name="connsiteY37" fmla="*/ 3282933 h 5918557"/>
                  <a:gd name="connsiteX38" fmla="*/ 2202504 w 8126844"/>
                  <a:gd name="connsiteY38" fmla="*/ 3081227 h 5918557"/>
                  <a:gd name="connsiteX39" fmla="*/ 2027692 w 8126844"/>
                  <a:gd name="connsiteY39" fmla="*/ 3027439 h 5918557"/>
                  <a:gd name="connsiteX40" fmla="*/ 1960457 w 8126844"/>
                  <a:gd name="connsiteY40" fmla="*/ 3175357 h 5918557"/>
                  <a:gd name="connsiteX41" fmla="*/ 2390763 w 8126844"/>
                  <a:gd name="connsiteY41" fmla="*/ 3403957 h 5918557"/>
                  <a:gd name="connsiteX42" fmla="*/ 3372398 w 8126844"/>
                  <a:gd name="connsiteY42" fmla="*/ 3646004 h 5918557"/>
                  <a:gd name="connsiteX43" fmla="*/ 4125433 w 8126844"/>
                  <a:gd name="connsiteY43" fmla="*/ 3646004 h 5918557"/>
                  <a:gd name="connsiteX44" fmla="*/ 4757445 w 8126844"/>
                  <a:gd name="connsiteY44" fmla="*/ 3619110 h 5918557"/>
                  <a:gd name="connsiteX45" fmla="*/ 4918810 w 8126844"/>
                  <a:gd name="connsiteY45" fmla="*/ 3659451 h 5918557"/>
                  <a:gd name="connsiteX46" fmla="*/ 4811233 w 8126844"/>
                  <a:gd name="connsiteY46" fmla="*/ 3820816 h 5918557"/>
                  <a:gd name="connsiteX47" fmla="*/ 4286798 w 8126844"/>
                  <a:gd name="connsiteY47" fmla="*/ 3888051 h 5918557"/>
                  <a:gd name="connsiteX48" fmla="*/ 4219563 w 8126844"/>
                  <a:gd name="connsiteY48" fmla="*/ 4022521 h 5918557"/>
                  <a:gd name="connsiteX49" fmla="*/ 4555739 w 8126844"/>
                  <a:gd name="connsiteY49" fmla="*/ 4076310 h 5918557"/>
                  <a:gd name="connsiteX50" fmla="*/ 5241539 w 8126844"/>
                  <a:gd name="connsiteY50" fmla="*/ 3888051 h 5918557"/>
                  <a:gd name="connsiteX51" fmla="*/ 5523927 w 8126844"/>
                  <a:gd name="connsiteY51" fmla="*/ 3753580 h 5918557"/>
                  <a:gd name="connsiteX52" fmla="*/ 5618057 w 8126844"/>
                  <a:gd name="connsiteY52" fmla="*/ 3646004 h 5918557"/>
                  <a:gd name="connsiteX53" fmla="*/ 5402904 w 8126844"/>
                  <a:gd name="connsiteY53" fmla="*/ 3632557 h 5918557"/>
                  <a:gd name="connsiteX54" fmla="*/ 5214645 w 8126844"/>
                  <a:gd name="connsiteY54" fmla="*/ 3524980 h 5918557"/>
                  <a:gd name="connsiteX55" fmla="*/ 5241539 w 8126844"/>
                  <a:gd name="connsiteY55" fmla="*/ 3403957 h 5918557"/>
                  <a:gd name="connsiteX56" fmla="*/ 5537374 w 8126844"/>
                  <a:gd name="connsiteY56" fmla="*/ 3363616 h 5918557"/>
                  <a:gd name="connsiteX57" fmla="*/ 6196280 w 8126844"/>
                  <a:gd name="connsiteY57" fmla="*/ 3108121 h 5918557"/>
                  <a:gd name="connsiteX58" fmla="*/ 6747610 w 8126844"/>
                  <a:gd name="connsiteY58" fmla="*/ 2771945 h 5918557"/>
                  <a:gd name="connsiteX59" fmla="*/ 7218257 w 8126844"/>
                  <a:gd name="connsiteY59" fmla="*/ 2328192 h 5918557"/>
                  <a:gd name="connsiteX60" fmla="*/ 7433410 w 8126844"/>
                  <a:gd name="connsiteY60" fmla="*/ 2153380 h 5918557"/>
                  <a:gd name="connsiteX61" fmla="*/ 7567880 w 8126844"/>
                  <a:gd name="connsiteY61" fmla="*/ 2180274 h 5918557"/>
                  <a:gd name="connsiteX62" fmla="*/ 7514092 w 8126844"/>
                  <a:gd name="connsiteY62" fmla="*/ 2381980 h 5918557"/>
                  <a:gd name="connsiteX63" fmla="*/ 7097233 w 8126844"/>
                  <a:gd name="connsiteY63" fmla="*/ 2812286 h 5918557"/>
                  <a:gd name="connsiteX64" fmla="*/ 6451774 w 8126844"/>
                  <a:gd name="connsiteY64" fmla="*/ 3229145 h 5918557"/>
                  <a:gd name="connsiteX65" fmla="*/ 6088704 w 8126844"/>
                  <a:gd name="connsiteY65" fmla="*/ 3417404 h 5918557"/>
                  <a:gd name="connsiteX66" fmla="*/ 5981127 w 8126844"/>
                  <a:gd name="connsiteY66" fmla="*/ 3551874 h 5918557"/>
                  <a:gd name="connsiteX67" fmla="*/ 6021468 w 8126844"/>
                  <a:gd name="connsiteY67" fmla="*/ 3753580 h 5918557"/>
                  <a:gd name="connsiteX68" fmla="*/ 6115598 w 8126844"/>
                  <a:gd name="connsiteY68" fmla="*/ 3901498 h 5918557"/>
                  <a:gd name="connsiteX69" fmla="*/ 6734163 w 8126844"/>
                  <a:gd name="connsiteY69" fmla="*/ 3726686 h 5918557"/>
                  <a:gd name="connsiteX70" fmla="*/ 7419963 w 8126844"/>
                  <a:gd name="connsiteY70" fmla="*/ 3296380 h 5918557"/>
                  <a:gd name="connsiteX71" fmla="*/ 7850268 w 8126844"/>
                  <a:gd name="connsiteY71" fmla="*/ 2973651 h 5918557"/>
                  <a:gd name="connsiteX72" fmla="*/ 8065421 w 8126844"/>
                  <a:gd name="connsiteY72" fmla="*/ 2866074 h 5918557"/>
                  <a:gd name="connsiteX73" fmla="*/ 8105763 w 8126844"/>
                  <a:gd name="connsiteY73" fmla="*/ 3027439 h 5918557"/>
                  <a:gd name="connsiteX74" fmla="*/ 7769586 w 8126844"/>
                  <a:gd name="connsiteY74" fmla="*/ 3363616 h 5918557"/>
                  <a:gd name="connsiteX75" fmla="*/ 6707268 w 8126844"/>
                  <a:gd name="connsiteY75" fmla="*/ 3941839 h 5918557"/>
                  <a:gd name="connsiteX76" fmla="*/ 6129045 w 8126844"/>
                  <a:gd name="connsiteY76" fmla="*/ 4210780 h 5918557"/>
                  <a:gd name="connsiteX77" fmla="*/ 5833210 w 8126844"/>
                  <a:gd name="connsiteY77" fmla="*/ 4251121 h 5918557"/>
                  <a:gd name="connsiteX78" fmla="*/ 5712186 w 8126844"/>
                  <a:gd name="connsiteY78" fmla="*/ 4291463 h 5918557"/>
                  <a:gd name="connsiteX79" fmla="*/ 5658398 w 8126844"/>
                  <a:gd name="connsiteY79" fmla="*/ 4143545 h 5918557"/>
                  <a:gd name="connsiteX80" fmla="*/ 5779421 w 8126844"/>
                  <a:gd name="connsiteY80" fmla="*/ 4035969 h 5918557"/>
                  <a:gd name="connsiteX81" fmla="*/ 5779421 w 8126844"/>
                  <a:gd name="connsiteY81" fmla="*/ 3941839 h 5918557"/>
                  <a:gd name="connsiteX82" fmla="*/ 5497033 w 8126844"/>
                  <a:gd name="connsiteY82" fmla="*/ 4062863 h 5918557"/>
                  <a:gd name="connsiteX83" fmla="*/ 5039833 w 8126844"/>
                  <a:gd name="connsiteY83" fmla="*/ 4197333 h 5918557"/>
                  <a:gd name="connsiteX84" fmla="*/ 4865021 w 8126844"/>
                  <a:gd name="connsiteY84" fmla="*/ 4278016 h 5918557"/>
                  <a:gd name="connsiteX85" fmla="*/ 4905363 w 8126844"/>
                  <a:gd name="connsiteY85" fmla="*/ 4372145 h 5918557"/>
                  <a:gd name="connsiteX86" fmla="*/ 5160857 w 8126844"/>
                  <a:gd name="connsiteY86" fmla="*/ 4345251 h 5918557"/>
                  <a:gd name="connsiteX87" fmla="*/ 5187751 w 8126844"/>
                  <a:gd name="connsiteY87" fmla="*/ 4479721 h 5918557"/>
                  <a:gd name="connsiteX88" fmla="*/ 4878468 w 8126844"/>
                  <a:gd name="connsiteY88" fmla="*/ 4573851 h 5918557"/>
                  <a:gd name="connsiteX89" fmla="*/ 4891916 w 8126844"/>
                  <a:gd name="connsiteY89" fmla="*/ 4721769 h 5918557"/>
                  <a:gd name="connsiteX90" fmla="*/ 5376010 w 8126844"/>
                  <a:gd name="connsiteY90" fmla="*/ 4614192 h 5918557"/>
                  <a:gd name="connsiteX91" fmla="*/ 5967680 w 8126844"/>
                  <a:gd name="connsiteY91" fmla="*/ 4466274 h 5918557"/>
                  <a:gd name="connsiteX92" fmla="*/ 6344198 w 8126844"/>
                  <a:gd name="connsiteY92" fmla="*/ 4264569 h 5918557"/>
                  <a:gd name="connsiteX93" fmla="*/ 6478668 w 8126844"/>
                  <a:gd name="connsiteY93" fmla="*/ 4264569 h 5918557"/>
                  <a:gd name="connsiteX94" fmla="*/ 6478668 w 8126844"/>
                  <a:gd name="connsiteY94" fmla="*/ 4452827 h 5918557"/>
                  <a:gd name="connsiteX95" fmla="*/ 5900445 w 8126844"/>
                  <a:gd name="connsiteY95" fmla="*/ 4641086 h 5918557"/>
                  <a:gd name="connsiteX96" fmla="*/ 5053280 w 8126844"/>
                  <a:gd name="connsiteY96" fmla="*/ 4883133 h 5918557"/>
                  <a:gd name="connsiteX97" fmla="*/ 4703657 w 8126844"/>
                  <a:gd name="connsiteY97" fmla="*/ 4977263 h 5918557"/>
                  <a:gd name="connsiteX98" fmla="*/ 4313692 w 8126844"/>
                  <a:gd name="connsiteY98" fmla="*/ 5044498 h 5918557"/>
                  <a:gd name="connsiteX99" fmla="*/ 4004410 w 8126844"/>
                  <a:gd name="connsiteY99" fmla="*/ 5084839 h 5918557"/>
                  <a:gd name="connsiteX100" fmla="*/ 3869939 w 8126844"/>
                  <a:gd name="connsiteY100" fmla="*/ 4963816 h 5918557"/>
                  <a:gd name="connsiteX101" fmla="*/ 3950621 w 8126844"/>
                  <a:gd name="connsiteY101" fmla="*/ 4856239 h 5918557"/>
                  <a:gd name="connsiteX102" fmla="*/ 4367480 w 8126844"/>
                  <a:gd name="connsiteY102" fmla="*/ 4775557 h 5918557"/>
                  <a:gd name="connsiteX103" fmla="*/ 4542292 w 8126844"/>
                  <a:gd name="connsiteY103" fmla="*/ 4708321 h 5918557"/>
                  <a:gd name="connsiteX104" fmla="*/ 4542292 w 8126844"/>
                  <a:gd name="connsiteY104" fmla="*/ 4573851 h 5918557"/>
                  <a:gd name="connsiteX105" fmla="*/ 4206116 w 8126844"/>
                  <a:gd name="connsiteY105" fmla="*/ 4573851 h 5918557"/>
                  <a:gd name="connsiteX106" fmla="*/ 3520316 w 8126844"/>
                  <a:gd name="connsiteY106" fmla="*/ 4654533 h 5918557"/>
                  <a:gd name="connsiteX107" fmla="*/ 3157245 w 8126844"/>
                  <a:gd name="connsiteY107" fmla="*/ 4681427 h 5918557"/>
                  <a:gd name="connsiteX108" fmla="*/ 3076563 w 8126844"/>
                  <a:gd name="connsiteY108" fmla="*/ 4802451 h 5918557"/>
                  <a:gd name="connsiteX109" fmla="*/ 3224480 w 8126844"/>
                  <a:gd name="connsiteY109" fmla="*/ 4869686 h 5918557"/>
                  <a:gd name="connsiteX110" fmla="*/ 3453080 w 8126844"/>
                  <a:gd name="connsiteY110" fmla="*/ 4896580 h 5918557"/>
                  <a:gd name="connsiteX111" fmla="*/ 3412739 w 8126844"/>
                  <a:gd name="connsiteY111" fmla="*/ 5004157 h 5918557"/>
                  <a:gd name="connsiteX112" fmla="*/ 2968986 w 8126844"/>
                  <a:gd name="connsiteY112" fmla="*/ 5057945 h 5918557"/>
                  <a:gd name="connsiteX113" fmla="*/ 2767280 w 8126844"/>
                  <a:gd name="connsiteY113" fmla="*/ 5071392 h 5918557"/>
                  <a:gd name="connsiteX114" fmla="*/ 2673151 w 8126844"/>
                  <a:gd name="connsiteY114" fmla="*/ 5273098 h 5918557"/>
                  <a:gd name="connsiteX115" fmla="*/ 2767280 w 8126844"/>
                  <a:gd name="connsiteY115" fmla="*/ 5636169 h 5918557"/>
                  <a:gd name="connsiteX116" fmla="*/ 2700045 w 8126844"/>
                  <a:gd name="connsiteY116" fmla="*/ 5837874 h 5918557"/>
                  <a:gd name="connsiteX117" fmla="*/ 2498339 w 8126844"/>
                  <a:gd name="connsiteY117" fmla="*/ 5918557 h 5918557"/>
                  <a:gd name="connsiteX118" fmla="*/ 2256292 w 8126844"/>
                  <a:gd name="connsiteY118" fmla="*/ 5837874 h 5918557"/>
                  <a:gd name="connsiteX119" fmla="*/ 2175610 w 8126844"/>
                  <a:gd name="connsiteY119" fmla="*/ 5582380 h 5918557"/>
                  <a:gd name="connsiteX120" fmla="*/ 2269739 w 8126844"/>
                  <a:gd name="connsiteY120" fmla="*/ 5353780 h 5918557"/>
                  <a:gd name="connsiteX121" fmla="*/ 2404210 w 8126844"/>
                  <a:gd name="connsiteY121" fmla="*/ 5192416 h 5918557"/>
                  <a:gd name="connsiteX122" fmla="*/ 2390763 w 8126844"/>
                  <a:gd name="connsiteY122" fmla="*/ 5044498 h 5918557"/>
                  <a:gd name="connsiteX123" fmla="*/ 2014245 w 8126844"/>
                  <a:gd name="connsiteY123" fmla="*/ 4910027 h 5918557"/>
                  <a:gd name="connsiteX124" fmla="*/ 2068033 w 8126844"/>
                  <a:gd name="connsiteY124" fmla="*/ 4802451 h 5918557"/>
                  <a:gd name="connsiteX125" fmla="*/ 2390763 w 8126844"/>
                  <a:gd name="connsiteY125" fmla="*/ 4802451 h 5918557"/>
                  <a:gd name="connsiteX126" fmla="*/ 2807621 w 8126844"/>
                  <a:gd name="connsiteY126" fmla="*/ 4802451 h 5918557"/>
                  <a:gd name="connsiteX127" fmla="*/ 2834516 w 8126844"/>
                  <a:gd name="connsiteY127" fmla="*/ 4667980 h 5918557"/>
                  <a:gd name="connsiteX128" fmla="*/ 2686598 w 8126844"/>
                  <a:gd name="connsiteY128" fmla="*/ 4614192 h 5918557"/>
                  <a:gd name="connsiteX129" fmla="*/ 2780727 w 8126844"/>
                  <a:gd name="connsiteY129" fmla="*/ 4466274 h 5918557"/>
                  <a:gd name="connsiteX130" fmla="*/ 3211033 w 8126844"/>
                  <a:gd name="connsiteY130" fmla="*/ 4506616 h 5918557"/>
                  <a:gd name="connsiteX131" fmla="*/ 3775810 w 8126844"/>
                  <a:gd name="connsiteY131" fmla="*/ 4479721 h 5918557"/>
                  <a:gd name="connsiteX132" fmla="*/ 4380927 w 8126844"/>
                  <a:gd name="connsiteY132" fmla="*/ 4385592 h 5918557"/>
                  <a:gd name="connsiteX133" fmla="*/ 4622974 w 8126844"/>
                  <a:gd name="connsiteY133" fmla="*/ 4331804 h 5918557"/>
                  <a:gd name="connsiteX134" fmla="*/ 4555739 w 8126844"/>
                  <a:gd name="connsiteY134" fmla="*/ 4237674 h 5918557"/>
                  <a:gd name="connsiteX135" fmla="*/ 4031304 w 8126844"/>
                  <a:gd name="connsiteY135" fmla="*/ 4278016 h 5918557"/>
                  <a:gd name="connsiteX136" fmla="*/ 3600998 w 8126844"/>
                  <a:gd name="connsiteY136" fmla="*/ 4291463 h 5918557"/>
                  <a:gd name="connsiteX137" fmla="*/ 3278268 w 8126844"/>
                  <a:gd name="connsiteY137" fmla="*/ 4251121 h 5918557"/>
                  <a:gd name="connsiteX138" fmla="*/ 3237927 w 8126844"/>
                  <a:gd name="connsiteY138" fmla="*/ 4183886 h 5918557"/>
                  <a:gd name="connsiteX139" fmla="*/ 3291716 w 8126844"/>
                  <a:gd name="connsiteY139" fmla="*/ 4049416 h 5918557"/>
                  <a:gd name="connsiteX140" fmla="*/ 3587551 w 8126844"/>
                  <a:gd name="connsiteY140" fmla="*/ 4076310 h 5918557"/>
                  <a:gd name="connsiteX141" fmla="*/ 3883386 w 8126844"/>
                  <a:gd name="connsiteY141" fmla="*/ 4076310 h 5918557"/>
                  <a:gd name="connsiteX142" fmla="*/ 3964068 w 8126844"/>
                  <a:gd name="connsiteY142" fmla="*/ 4009074 h 5918557"/>
                  <a:gd name="connsiteX143" fmla="*/ 3883386 w 8126844"/>
                  <a:gd name="connsiteY143" fmla="*/ 3888051 h 5918557"/>
                  <a:gd name="connsiteX144" fmla="*/ 3412739 w 8126844"/>
                  <a:gd name="connsiteY144" fmla="*/ 3861157 h 5918557"/>
                  <a:gd name="connsiteX145" fmla="*/ 3049668 w 8126844"/>
                  <a:gd name="connsiteY145" fmla="*/ 3807369 h 5918557"/>
                  <a:gd name="connsiteX146" fmla="*/ 2740386 w 8126844"/>
                  <a:gd name="connsiteY146" fmla="*/ 3740133 h 5918557"/>
                  <a:gd name="connsiteX147" fmla="*/ 2457998 w 8126844"/>
                  <a:gd name="connsiteY147" fmla="*/ 3659451 h 5918557"/>
                  <a:gd name="connsiteX148" fmla="*/ 2242845 w 8126844"/>
                  <a:gd name="connsiteY148" fmla="*/ 3605663 h 5918557"/>
                  <a:gd name="connsiteX149" fmla="*/ 2162163 w 8126844"/>
                  <a:gd name="connsiteY149" fmla="*/ 3767027 h 5918557"/>
                  <a:gd name="connsiteX150" fmla="*/ 2336974 w 8126844"/>
                  <a:gd name="connsiteY150" fmla="*/ 3941839 h 5918557"/>
                  <a:gd name="connsiteX151" fmla="*/ 2713492 w 8126844"/>
                  <a:gd name="connsiteY151" fmla="*/ 3995627 h 5918557"/>
                  <a:gd name="connsiteX152" fmla="*/ 2874857 w 8126844"/>
                  <a:gd name="connsiteY152" fmla="*/ 4049416 h 5918557"/>
                  <a:gd name="connsiteX153" fmla="*/ 2874857 w 8126844"/>
                  <a:gd name="connsiteY153" fmla="*/ 4197333 h 5918557"/>
                  <a:gd name="connsiteX154" fmla="*/ 2605916 w 8126844"/>
                  <a:gd name="connsiteY154" fmla="*/ 4170439 h 5918557"/>
                  <a:gd name="connsiteX155" fmla="*/ 2000798 w 8126844"/>
                  <a:gd name="connsiteY155" fmla="*/ 4049416 h 5918557"/>
                  <a:gd name="connsiteX156" fmla="*/ 1583939 w 8126844"/>
                  <a:gd name="connsiteY156" fmla="*/ 3901498 h 5918557"/>
                  <a:gd name="connsiteX157" fmla="*/ 1409127 w 8126844"/>
                  <a:gd name="connsiteY157" fmla="*/ 3914945 h 5918557"/>
                  <a:gd name="connsiteX158" fmla="*/ 1368786 w 8126844"/>
                  <a:gd name="connsiteY158" fmla="*/ 4089757 h 5918557"/>
                  <a:gd name="connsiteX159" fmla="*/ 1799092 w 8126844"/>
                  <a:gd name="connsiteY159" fmla="*/ 4224227 h 5918557"/>
                  <a:gd name="connsiteX160" fmla="*/ 2256292 w 8126844"/>
                  <a:gd name="connsiteY160" fmla="*/ 4385592 h 5918557"/>
                  <a:gd name="connsiteX161" fmla="*/ 2390763 w 8126844"/>
                  <a:gd name="connsiteY161" fmla="*/ 4493169 h 5918557"/>
                  <a:gd name="connsiteX162" fmla="*/ 2094927 w 8126844"/>
                  <a:gd name="connsiteY162" fmla="*/ 4560404 h 5918557"/>
                  <a:gd name="connsiteX163" fmla="*/ 1557045 w 8126844"/>
                  <a:gd name="connsiteY163" fmla="*/ 4385592 h 5918557"/>
                  <a:gd name="connsiteX164" fmla="*/ 965374 w 8126844"/>
                  <a:gd name="connsiteY164" fmla="*/ 4156992 h 5918557"/>
                  <a:gd name="connsiteX165" fmla="*/ 481280 w 8126844"/>
                  <a:gd name="connsiteY165" fmla="*/ 3941839 h 5918557"/>
                  <a:gd name="connsiteX166" fmla="*/ 198892 w 8126844"/>
                  <a:gd name="connsiteY166" fmla="*/ 3834263 h 5918557"/>
                  <a:gd name="connsiteX167" fmla="*/ 131657 w 8126844"/>
                  <a:gd name="connsiteY167" fmla="*/ 3740133 h 5918557"/>
                  <a:gd name="connsiteX168" fmla="*/ 279574 w 8126844"/>
                  <a:gd name="connsiteY168" fmla="*/ 3646004 h 5918557"/>
                  <a:gd name="connsiteX169" fmla="*/ 642645 w 8126844"/>
                  <a:gd name="connsiteY169" fmla="*/ 3820816 h 5918557"/>
                  <a:gd name="connsiteX170" fmla="*/ 1113292 w 8126844"/>
                  <a:gd name="connsiteY170" fmla="*/ 3968733 h 5918557"/>
                  <a:gd name="connsiteX171" fmla="*/ 1153633 w 8126844"/>
                  <a:gd name="connsiteY171" fmla="*/ 3793921 h 5918557"/>
                  <a:gd name="connsiteX172" fmla="*/ 1032610 w 8126844"/>
                  <a:gd name="connsiteY172" fmla="*/ 3632557 h 5918557"/>
                  <a:gd name="connsiteX173" fmla="*/ 535068 w 8126844"/>
                  <a:gd name="connsiteY173" fmla="*/ 3484639 h 5918557"/>
                  <a:gd name="connsiteX174" fmla="*/ 198892 w 8126844"/>
                  <a:gd name="connsiteY174" fmla="*/ 3242592 h 5918557"/>
                  <a:gd name="connsiteX175" fmla="*/ 10633 w 8126844"/>
                  <a:gd name="connsiteY175" fmla="*/ 3081227 h 5918557"/>
                  <a:gd name="connsiteX176" fmla="*/ 50974 w 8126844"/>
                  <a:gd name="connsiteY176" fmla="*/ 2946757 h 5918557"/>
                  <a:gd name="connsiteX177" fmla="*/ 279574 w 8126844"/>
                  <a:gd name="connsiteY177" fmla="*/ 3027439 h 5918557"/>
                  <a:gd name="connsiteX178" fmla="*/ 1019163 w 8126844"/>
                  <a:gd name="connsiteY178" fmla="*/ 3430851 h 5918557"/>
                  <a:gd name="connsiteX179" fmla="*/ 1462916 w 8126844"/>
                  <a:gd name="connsiteY179" fmla="*/ 3672898 h 5918557"/>
                  <a:gd name="connsiteX180" fmla="*/ 1799092 w 8126844"/>
                  <a:gd name="connsiteY180" fmla="*/ 3767027 h 5918557"/>
                  <a:gd name="connsiteX181" fmla="*/ 1973904 w 8126844"/>
                  <a:gd name="connsiteY181" fmla="*/ 3699792 h 5918557"/>
                  <a:gd name="connsiteX182" fmla="*/ 1960457 w 8126844"/>
                  <a:gd name="connsiteY182" fmla="*/ 3457745 h 5918557"/>
                  <a:gd name="connsiteX183" fmla="*/ 1624280 w 8126844"/>
                  <a:gd name="connsiteY183" fmla="*/ 3350169 h 5918557"/>
                  <a:gd name="connsiteX184" fmla="*/ 1288104 w 8126844"/>
                  <a:gd name="connsiteY184" fmla="*/ 3202251 h 5918557"/>
                  <a:gd name="connsiteX185" fmla="*/ 1261210 w 8126844"/>
                  <a:gd name="connsiteY185" fmla="*/ 3067780 h 5918557"/>
                  <a:gd name="connsiteX186" fmla="*/ 1462916 w 8126844"/>
                  <a:gd name="connsiteY186" fmla="*/ 3067780 h 5918557"/>
                  <a:gd name="connsiteX187" fmla="*/ 1691516 w 8126844"/>
                  <a:gd name="connsiteY187" fmla="*/ 3148463 h 5918557"/>
                  <a:gd name="connsiteX188" fmla="*/ 1758751 w 8126844"/>
                  <a:gd name="connsiteY188" fmla="*/ 2933310 h 5918557"/>
                  <a:gd name="connsiteX189" fmla="*/ 1597386 w 8126844"/>
                  <a:gd name="connsiteY189" fmla="*/ 2758498 h 5918557"/>
                  <a:gd name="connsiteX190" fmla="*/ 1153633 w 8126844"/>
                  <a:gd name="connsiteY190" fmla="*/ 2570239 h 5918557"/>
                  <a:gd name="connsiteX191" fmla="*/ 871245 w 8126844"/>
                  <a:gd name="connsiteY191" fmla="*/ 2381980 h 5918557"/>
                  <a:gd name="connsiteX192" fmla="*/ 750221 w 8126844"/>
                  <a:gd name="connsiteY192" fmla="*/ 2247510 h 5918557"/>
                  <a:gd name="connsiteX193" fmla="*/ 844351 w 8126844"/>
                  <a:gd name="connsiteY193" fmla="*/ 2126486 h 5918557"/>
                  <a:gd name="connsiteX194" fmla="*/ 1328445 w 8126844"/>
                  <a:gd name="connsiteY194" fmla="*/ 2341639 h 5918557"/>
                  <a:gd name="connsiteX195" fmla="*/ 1606671 w 8126844"/>
                  <a:gd name="connsiteY195" fmla="*/ 2488058 h 5918557"/>
                  <a:gd name="connsiteX196" fmla="*/ 1720260 w 8126844"/>
                  <a:gd name="connsiteY196" fmla="*/ 2209219 h 5918557"/>
                  <a:gd name="connsiteX197" fmla="*/ 1772079 w 8126844"/>
                  <a:gd name="connsiteY197" fmla="*/ 2025794 h 5918557"/>
                  <a:gd name="connsiteX198" fmla="*/ 1693720 w 8126844"/>
                  <a:gd name="connsiteY198" fmla="*/ 1853765 h 5918557"/>
                  <a:gd name="connsiteX199" fmla="*/ 2176456 w 8126844"/>
                  <a:gd name="connsiteY199" fmla="*/ 2166613 h 5918557"/>
                  <a:gd name="connsiteX200" fmla="*/ 1984049 w 8126844"/>
                  <a:gd name="connsiteY200" fmla="*/ 2144205 h 5918557"/>
                  <a:gd name="connsiteX201" fmla="*/ 1894130 w 8126844"/>
                  <a:gd name="connsiteY201" fmla="*/ 2281923 h 5918557"/>
                  <a:gd name="connsiteX202" fmla="*/ 1879774 w 8126844"/>
                  <a:gd name="connsiteY202" fmla="*/ 2624027 h 5918557"/>
                  <a:gd name="connsiteX203" fmla="*/ 2390763 w 8126844"/>
                  <a:gd name="connsiteY203" fmla="*/ 2852627 h 5918557"/>
                  <a:gd name="connsiteX204" fmla="*/ 3157245 w 8126844"/>
                  <a:gd name="connsiteY204" fmla="*/ 3067780 h 5918557"/>
                  <a:gd name="connsiteX205" fmla="*/ 3708574 w 8126844"/>
                  <a:gd name="connsiteY205" fmla="*/ 3202251 h 5918557"/>
                  <a:gd name="connsiteX206" fmla="*/ 4165774 w 8126844"/>
                  <a:gd name="connsiteY206" fmla="*/ 3175357 h 5918557"/>
                  <a:gd name="connsiteX207" fmla="*/ 4394374 w 8126844"/>
                  <a:gd name="connsiteY207" fmla="*/ 3148463 h 5918557"/>
                  <a:gd name="connsiteX208" fmla="*/ 4407821 w 8126844"/>
                  <a:gd name="connsiteY208" fmla="*/ 2960204 h 5918557"/>
                  <a:gd name="connsiteX209" fmla="*/ 4192668 w 8126844"/>
                  <a:gd name="connsiteY209" fmla="*/ 2919863 h 5918557"/>
                  <a:gd name="connsiteX210" fmla="*/ 4031304 w 8126844"/>
                  <a:gd name="connsiteY210" fmla="*/ 2960204 h 5918557"/>
                  <a:gd name="connsiteX211" fmla="*/ 4031304 w 8126844"/>
                  <a:gd name="connsiteY211" fmla="*/ 2785392 h 5918557"/>
                  <a:gd name="connsiteX212" fmla="*/ 4448163 w 8126844"/>
                  <a:gd name="connsiteY212" fmla="*/ 2664369 h 5918557"/>
                  <a:gd name="connsiteX213" fmla="*/ 4703657 w 8126844"/>
                  <a:gd name="connsiteY213" fmla="*/ 2556792 h 5918557"/>
                  <a:gd name="connsiteX214" fmla="*/ 4719129 w 8126844"/>
                  <a:gd name="connsiteY214" fmla="*/ 2340128 h 5918557"/>
                  <a:gd name="connsiteX215" fmla="*/ 4519556 w 8126844"/>
                  <a:gd name="connsiteY215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668002 w 8126844"/>
                  <a:gd name="connsiteY5" fmla="*/ 1409961 h 5918557"/>
                  <a:gd name="connsiteX6" fmla="*/ 6941073 w 8126844"/>
                  <a:gd name="connsiteY6" fmla="*/ 977271 h 5918557"/>
                  <a:gd name="connsiteX7" fmla="*/ 6764360 w 8126844"/>
                  <a:gd name="connsiteY7" fmla="*/ 399086 h 5918557"/>
                  <a:gd name="connsiteX8" fmla="*/ 6656943 w 8126844"/>
                  <a:gd name="connsiteY8" fmla="*/ 525696 h 5918557"/>
                  <a:gd name="connsiteX9" fmla="*/ 6759584 w 8126844"/>
                  <a:gd name="connsiteY9" fmla="*/ 0 h 5918557"/>
                  <a:gd name="connsiteX10" fmla="*/ 6766984 w 8126844"/>
                  <a:gd name="connsiteY10" fmla="*/ 176893 h 5918557"/>
                  <a:gd name="connsiteX11" fmla="*/ 7177916 w 8126844"/>
                  <a:gd name="connsiteY11" fmla="*/ 741439 h 5918557"/>
                  <a:gd name="connsiteX12" fmla="*/ 7352727 w 8126844"/>
                  <a:gd name="connsiteY12" fmla="*/ 620416 h 5918557"/>
                  <a:gd name="connsiteX13" fmla="*/ 7460304 w 8126844"/>
                  <a:gd name="connsiteY13" fmla="*/ 929698 h 5918557"/>
                  <a:gd name="connsiteX14" fmla="*/ 7137574 w 8126844"/>
                  <a:gd name="connsiteY14" fmla="*/ 1360004 h 5918557"/>
                  <a:gd name="connsiteX15" fmla="*/ 7056892 w 8126844"/>
                  <a:gd name="connsiteY15" fmla="*/ 1534816 h 5918557"/>
                  <a:gd name="connsiteX16" fmla="*/ 7177916 w 8126844"/>
                  <a:gd name="connsiteY16" fmla="*/ 1642392 h 5918557"/>
                  <a:gd name="connsiteX17" fmla="*/ 7406516 w 8126844"/>
                  <a:gd name="connsiteY17" fmla="*/ 1413792 h 5918557"/>
                  <a:gd name="connsiteX18" fmla="*/ 7540986 w 8126844"/>
                  <a:gd name="connsiteY18" fmla="*/ 1413792 h 5918557"/>
                  <a:gd name="connsiteX19" fmla="*/ 7554433 w 8126844"/>
                  <a:gd name="connsiteY19" fmla="*/ 1642392 h 5918557"/>
                  <a:gd name="connsiteX20" fmla="*/ 6976210 w 8126844"/>
                  <a:gd name="connsiteY20" fmla="*/ 2234063 h 5918557"/>
                  <a:gd name="connsiteX21" fmla="*/ 6276963 w 8126844"/>
                  <a:gd name="connsiteY21" fmla="*/ 2785392 h 5918557"/>
                  <a:gd name="connsiteX22" fmla="*/ 5860104 w 8126844"/>
                  <a:gd name="connsiteY22" fmla="*/ 2987098 h 5918557"/>
                  <a:gd name="connsiteX23" fmla="*/ 5658398 w 8126844"/>
                  <a:gd name="connsiteY23" fmla="*/ 3054333 h 5918557"/>
                  <a:gd name="connsiteX24" fmla="*/ 5550821 w 8126844"/>
                  <a:gd name="connsiteY24" fmla="*/ 2973651 h 5918557"/>
                  <a:gd name="connsiteX25" fmla="*/ 5644951 w 8126844"/>
                  <a:gd name="connsiteY25" fmla="*/ 2771945 h 5918557"/>
                  <a:gd name="connsiteX26" fmla="*/ 5913892 w 8126844"/>
                  <a:gd name="connsiteY26" fmla="*/ 2718157 h 5918557"/>
                  <a:gd name="connsiteX27" fmla="*/ 5752527 w 8126844"/>
                  <a:gd name="connsiteY27" fmla="*/ 2408874 h 5918557"/>
                  <a:gd name="connsiteX28" fmla="*/ 5362563 w 8126844"/>
                  <a:gd name="connsiteY28" fmla="*/ 2556792 h 5918557"/>
                  <a:gd name="connsiteX29" fmla="*/ 4663316 w 8126844"/>
                  <a:gd name="connsiteY29" fmla="*/ 2839180 h 5918557"/>
                  <a:gd name="connsiteX30" fmla="*/ 4649868 w 8126844"/>
                  <a:gd name="connsiteY30" fmla="*/ 3013992 h 5918557"/>
                  <a:gd name="connsiteX31" fmla="*/ 4703657 w 8126844"/>
                  <a:gd name="connsiteY31" fmla="*/ 3121569 h 5918557"/>
                  <a:gd name="connsiteX32" fmla="*/ 5066727 w 8126844"/>
                  <a:gd name="connsiteY32" fmla="*/ 2987098 h 5918557"/>
                  <a:gd name="connsiteX33" fmla="*/ 5322221 w 8126844"/>
                  <a:gd name="connsiteY33" fmla="*/ 2933310 h 5918557"/>
                  <a:gd name="connsiteX34" fmla="*/ 5349116 w 8126844"/>
                  <a:gd name="connsiteY34" fmla="*/ 3067780 h 5918557"/>
                  <a:gd name="connsiteX35" fmla="*/ 4784339 w 8126844"/>
                  <a:gd name="connsiteY35" fmla="*/ 3282933 h 5918557"/>
                  <a:gd name="connsiteX36" fmla="*/ 4098539 w 8126844"/>
                  <a:gd name="connsiteY36" fmla="*/ 3417404 h 5918557"/>
                  <a:gd name="connsiteX37" fmla="*/ 2740386 w 8126844"/>
                  <a:gd name="connsiteY37" fmla="*/ 3282933 h 5918557"/>
                  <a:gd name="connsiteX38" fmla="*/ 2202504 w 8126844"/>
                  <a:gd name="connsiteY38" fmla="*/ 3081227 h 5918557"/>
                  <a:gd name="connsiteX39" fmla="*/ 2027692 w 8126844"/>
                  <a:gd name="connsiteY39" fmla="*/ 3027439 h 5918557"/>
                  <a:gd name="connsiteX40" fmla="*/ 1960457 w 8126844"/>
                  <a:gd name="connsiteY40" fmla="*/ 3175357 h 5918557"/>
                  <a:gd name="connsiteX41" fmla="*/ 2390763 w 8126844"/>
                  <a:gd name="connsiteY41" fmla="*/ 3403957 h 5918557"/>
                  <a:gd name="connsiteX42" fmla="*/ 3372398 w 8126844"/>
                  <a:gd name="connsiteY42" fmla="*/ 3646004 h 5918557"/>
                  <a:gd name="connsiteX43" fmla="*/ 4125433 w 8126844"/>
                  <a:gd name="connsiteY43" fmla="*/ 3646004 h 5918557"/>
                  <a:gd name="connsiteX44" fmla="*/ 4757445 w 8126844"/>
                  <a:gd name="connsiteY44" fmla="*/ 3619110 h 5918557"/>
                  <a:gd name="connsiteX45" fmla="*/ 4918810 w 8126844"/>
                  <a:gd name="connsiteY45" fmla="*/ 3659451 h 5918557"/>
                  <a:gd name="connsiteX46" fmla="*/ 4811233 w 8126844"/>
                  <a:gd name="connsiteY46" fmla="*/ 3820816 h 5918557"/>
                  <a:gd name="connsiteX47" fmla="*/ 4286798 w 8126844"/>
                  <a:gd name="connsiteY47" fmla="*/ 3888051 h 5918557"/>
                  <a:gd name="connsiteX48" fmla="*/ 4219563 w 8126844"/>
                  <a:gd name="connsiteY48" fmla="*/ 4022521 h 5918557"/>
                  <a:gd name="connsiteX49" fmla="*/ 4555739 w 8126844"/>
                  <a:gd name="connsiteY49" fmla="*/ 4076310 h 5918557"/>
                  <a:gd name="connsiteX50" fmla="*/ 5241539 w 8126844"/>
                  <a:gd name="connsiteY50" fmla="*/ 3888051 h 5918557"/>
                  <a:gd name="connsiteX51" fmla="*/ 5523927 w 8126844"/>
                  <a:gd name="connsiteY51" fmla="*/ 3753580 h 5918557"/>
                  <a:gd name="connsiteX52" fmla="*/ 5618057 w 8126844"/>
                  <a:gd name="connsiteY52" fmla="*/ 3646004 h 5918557"/>
                  <a:gd name="connsiteX53" fmla="*/ 5402904 w 8126844"/>
                  <a:gd name="connsiteY53" fmla="*/ 3632557 h 5918557"/>
                  <a:gd name="connsiteX54" fmla="*/ 5214645 w 8126844"/>
                  <a:gd name="connsiteY54" fmla="*/ 3524980 h 5918557"/>
                  <a:gd name="connsiteX55" fmla="*/ 5241539 w 8126844"/>
                  <a:gd name="connsiteY55" fmla="*/ 3403957 h 5918557"/>
                  <a:gd name="connsiteX56" fmla="*/ 5537374 w 8126844"/>
                  <a:gd name="connsiteY56" fmla="*/ 3363616 h 5918557"/>
                  <a:gd name="connsiteX57" fmla="*/ 6196280 w 8126844"/>
                  <a:gd name="connsiteY57" fmla="*/ 3108121 h 5918557"/>
                  <a:gd name="connsiteX58" fmla="*/ 6747610 w 8126844"/>
                  <a:gd name="connsiteY58" fmla="*/ 2771945 h 5918557"/>
                  <a:gd name="connsiteX59" fmla="*/ 7218257 w 8126844"/>
                  <a:gd name="connsiteY59" fmla="*/ 2328192 h 5918557"/>
                  <a:gd name="connsiteX60" fmla="*/ 7433410 w 8126844"/>
                  <a:gd name="connsiteY60" fmla="*/ 2153380 h 5918557"/>
                  <a:gd name="connsiteX61" fmla="*/ 7567880 w 8126844"/>
                  <a:gd name="connsiteY61" fmla="*/ 2180274 h 5918557"/>
                  <a:gd name="connsiteX62" fmla="*/ 7514092 w 8126844"/>
                  <a:gd name="connsiteY62" fmla="*/ 2381980 h 5918557"/>
                  <a:gd name="connsiteX63" fmla="*/ 7097233 w 8126844"/>
                  <a:gd name="connsiteY63" fmla="*/ 2812286 h 5918557"/>
                  <a:gd name="connsiteX64" fmla="*/ 6451774 w 8126844"/>
                  <a:gd name="connsiteY64" fmla="*/ 3229145 h 5918557"/>
                  <a:gd name="connsiteX65" fmla="*/ 6088704 w 8126844"/>
                  <a:gd name="connsiteY65" fmla="*/ 3417404 h 5918557"/>
                  <a:gd name="connsiteX66" fmla="*/ 5981127 w 8126844"/>
                  <a:gd name="connsiteY66" fmla="*/ 3551874 h 5918557"/>
                  <a:gd name="connsiteX67" fmla="*/ 6021468 w 8126844"/>
                  <a:gd name="connsiteY67" fmla="*/ 3753580 h 5918557"/>
                  <a:gd name="connsiteX68" fmla="*/ 6115598 w 8126844"/>
                  <a:gd name="connsiteY68" fmla="*/ 3901498 h 5918557"/>
                  <a:gd name="connsiteX69" fmla="*/ 6734163 w 8126844"/>
                  <a:gd name="connsiteY69" fmla="*/ 3726686 h 5918557"/>
                  <a:gd name="connsiteX70" fmla="*/ 7419963 w 8126844"/>
                  <a:gd name="connsiteY70" fmla="*/ 3296380 h 5918557"/>
                  <a:gd name="connsiteX71" fmla="*/ 7850268 w 8126844"/>
                  <a:gd name="connsiteY71" fmla="*/ 2973651 h 5918557"/>
                  <a:gd name="connsiteX72" fmla="*/ 8065421 w 8126844"/>
                  <a:gd name="connsiteY72" fmla="*/ 2866074 h 5918557"/>
                  <a:gd name="connsiteX73" fmla="*/ 8105763 w 8126844"/>
                  <a:gd name="connsiteY73" fmla="*/ 3027439 h 5918557"/>
                  <a:gd name="connsiteX74" fmla="*/ 7769586 w 8126844"/>
                  <a:gd name="connsiteY74" fmla="*/ 3363616 h 5918557"/>
                  <a:gd name="connsiteX75" fmla="*/ 6707268 w 8126844"/>
                  <a:gd name="connsiteY75" fmla="*/ 3941839 h 5918557"/>
                  <a:gd name="connsiteX76" fmla="*/ 6129045 w 8126844"/>
                  <a:gd name="connsiteY76" fmla="*/ 4210780 h 5918557"/>
                  <a:gd name="connsiteX77" fmla="*/ 5833210 w 8126844"/>
                  <a:gd name="connsiteY77" fmla="*/ 4251121 h 5918557"/>
                  <a:gd name="connsiteX78" fmla="*/ 5712186 w 8126844"/>
                  <a:gd name="connsiteY78" fmla="*/ 4291463 h 5918557"/>
                  <a:gd name="connsiteX79" fmla="*/ 5658398 w 8126844"/>
                  <a:gd name="connsiteY79" fmla="*/ 4143545 h 5918557"/>
                  <a:gd name="connsiteX80" fmla="*/ 5779421 w 8126844"/>
                  <a:gd name="connsiteY80" fmla="*/ 4035969 h 5918557"/>
                  <a:gd name="connsiteX81" fmla="*/ 5779421 w 8126844"/>
                  <a:gd name="connsiteY81" fmla="*/ 3941839 h 5918557"/>
                  <a:gd name="connsiteX82" fmla="*/ 5497033 w 8126844"/>
                  <a:gd name="connsiteY82" fmla="*/ 4062863 h 5918557"/>
                  <a:gd name="connsiteX83" fmla="*/ 5039833 w 8126844"/>
                  <a:gd name="connsiteY83" fmla="*/ 4197333 h 5918557"/>
                  <a:gd name="connsiteX84" fmla="*/ 4865021 w 8126844"/>
                  <a:gd name="connsiteY84" fmla="*/ 4278016 h 5918557"/>
                  <a:gd name="connsiteX85" fmla="*/ 4905363 w 8126844"/>
                  <a:gd name="connsiteY85" fmla="*/ 4372145 h 5918557"/>
                  <a:gd name="connsiteX86" fmla="*/ 5160857 w 8126844"/>
                  <a:gd name="connsiteY86" fmla="*/ 4345251 h 5918557"/>
                  <a:gd name="connsiteX87" fmla="*/ 5187751 w 8126844"/>
                  <a:gd name="connsiteY87" fmla="*/ 4479721 h 5918557"/>
                  <a:gd name="connsiteX88" fmla="*/ 4878468 w 8126844"/>
                  <a:gd name="connsiteY88" fmla="*/ 4573851 h 5918557"/>
                  <a:gd name="connsiteX89" fmla="*/ 4891916 w 8126844"/>
                  <a:gd name="connsiteY89" fmla="*/ 4721769 h 5918557"/>
                  <a:gd name="connsiteX90" fmla="*/ 5376010 w 8126844"/>
                  <a:gd name="connsiteY90" fmla="*/ 4614192 h 5918557"/>
                  <a:gd name="connsiteX91" fmla="*/ 5967680 w 8126844"/>
                  <a:gd name="connsiteY91" fmla="*/ 4466274 h 5918557"/>
                  <a:gd name="connsiteX92" fmla="*/ 6344198 w 8126844"/>
                  <a:gd name="connsiteY92" fmla="*/ 4264569 h 5918557"/>
                  <a:gd name="connsiteX93" fmla="*/ 6478668 w 8126844"/>
                  <a:gd name="connsiteY93" fmla="*/ 4264569 h 5918557"/>
                  <a:gd name="connsiteX94" fmla="*/ 6478668 w 8126844"/>
                  <a:gd name="connsiteY94" fmla="*/ 4452827 h 5918557"/>
                  <a:gd name="connsiteX95" fmla="*/ 5900445 w 8126844"/>
                  <a:gd name="connsiteY95" fmla="*/ 4641086 h 5918557"/>
                  <a:gd name="connsiteX96" fmla="*/ 5053280 w 8126844"/>
                  <a:gd name="connsiteY96" fmla="*/ 4883133 h 5918557"/>
                  <a:gd name="connsiteX97" fmla="*/ 4703657 w 8126844"/>
                  <a:gd name="connsiteY97" fmla="*/ 4977263 h 5918557"/>
                  <a:gd name="connsiteX98" fmla="*/ 4313692 w 8126844"/>
                  <a:gd name="connsiteY98" fmla="*/ 5044498 h 5918557"/>
                  <a:gd name="connsiteX99" fmla="*/ 4004410 w 8126844"/>
                  <a:gd name="connsiteY99" fmla="*/ 5084839 h 5918557"/>
                  <a:gd name="connsiteX100" fmla="*/ 3869939 w 8126844"/>
                  <a:gd name="connsiteY100" fmla="*/ 4963816 h 5918557"/>
                  <a:gd name="connsiteX101" fmla="*/ 3950621 w 8126844"/>
                  <a:gd name="connsiteY101" fmla="*/ 4856239 h 5918557"/>
                  <a:gd name="connsiteX102" fmla="*/ 4367480 w 8126844"/>
                  <a:gd name="connsiteY102" fmla="*/ 4775557 h 5918557"/>
                  <a:gd name="connsiteX103" fmla="*/ 4542292 w 8126844"/>
                  <a:gd name="connsiteY103" fmla="*/ 4708321 h 5918557"/>
                  <a:gd name="connsiteX104" fmla="*/ 4542292 w 8126844"/>
                  <a:gd name="connsiteY104" fmla="*/ 4573851 h 5918557"/>
                  <a:gd name="connsiteX105" fmla="*/ 4206116 w 8126844"/>
                  <a:gd name="connsiteY105" fmla="*/ 4573851 h 5918557"/>
                  <a:gd name="connsiteX106" fmla="*/ 3520316 w 8126844"/>
                  <a:gd name="connsiteY106" fmla="*/ 4654533 h 5918557"/>
                  <a:gd name="connsiteX107" fmla="*/ 3157245 w 8126844"/>
                  <a:gd name="connsiteY107" fmla="*/ 4681427 h 5918557"/>
                  <a:gd name="connsiteX108" fmla="*/ 3076563 w 8126844"/>
                  <a:gd name="connsiteY108" fmla="*/ 4802451 h 5918557"/>
                  <a:gd name="connsiteX109" fmla="*/ 3224480 w 8126844"/>
                  <a:gd name="connsiteY109" fmla="*/ 4869686 h 5918557"/>
                  <a:gd name="connsiteX110" fmla="*/ 3453080 w 8126844"/>
                  <a:gd name="connsiteY110" fmla="*/ 4896580 h 5918557"/>
                  <a:gd name="connsiteX111" fmla="*/ 3412739 w 8126844"/>
                  <a:gd name="connsiteY111" fmla="*/ 5004157 h 5918557"/>
                  <a:gd name="connsiteX112" fmla="*/ 2968986 w 8126844"/>
                  <a:gd name="connsiteY112" fmla="*/ 5057945 h 5918557"/>
                  <a:gd name="connsiteX113" fmla="*/ 2767280 w 8126844"/>
                  <a:gd name="connsiteY113" fmla="*/ 5071392 h 5918557"/>
                  <a:gd name="connsiteX114" fmla="*/ 2673151 w 8126844"/>
                  <a:gd name="connsiteY114" fmla="*/ 5273098 h 5918557"/>
                  <a:gd name="connsiteX115" fmla="*/ 2767280 w 8126844"/>
                  <a:gd name="connsiteY115" fmla="*/ 5636169 h 5918557"/>
                  <a:gd name="connsiteX116" fmla="*/ 2700045 w 8126844"/>
                  <a:gd name="connsiteY116" fmla="*/ 5837874 h 5918557"/>
                  <a:gd name="connsiteX117" fmla="*/ 2498339 w 8126844"/>
                  <a:gd name="connsiteY117" fmla="*/ 5918557 h 5918557"/>
                  <a:gd name="connsiteX118" fmla="*/ 2256292 w 8126844"/>
                  <a:gd name="connsiteY118" fmla="*/ 5837874 h 5918557"/>
                  <a:gd name="connsiteX119" fmla="*/ 2175610 w 8126844"/>
                  <a:gd name="connsiteY119" fmla="*/ 5582380 h 5918557"/>
                  <a:gd name="connsiteX120" fmla="*/ 2269739 w 8126844"/>
                  <a:gd name="connsiteY120" fmla="*/ 5353780 h 5918557"/>
                  <a:gd name="connsiteX121" fmla="*/ 2404210 w 8126844"/>
                  <a:gd name="connsiteY121" fmla="*/ 5192416 h 5918557"/>
                  <a:gd name="connsiteX122" fmla="*/ 2390763 w 8126844"/>
                  <a:gd name="connsiteY122" fmla="*/ 5044498 h 5918557"/>
                  <a:gd name="connsiteX123" fmla="*/ 2014245 w 8126844"/>
                  <a:gd name="connsiteY123" fmla="*/ 4910027 h 5918557"/>
                  <a:gd name="connsiteX124" fmla="*/ 2068033 w 8126844"/>
                  <a:gd name="connsiteY124" fmla="*/ 4802451 h 5918557"/>
                  <a:gd name="connsiteX125" fmla="*/ 2390763 w 8126844"/>
                  <a:gd name="connsiteY125" fmla="*/ 4802451 h 5918557"/>
                  <a:gd name="connsiteX126" fmla="*/ 2807621 w 8126844"/>
                  <a:gd name="connsiteY126" fmla="*/ 4802451 h 5918557"/>
                  <a:gd name="connsiteX127" fmla="*/ 2834516 w 8126844"/>
                  <a:gd name="connsiteY127" fmla="*/ 4667980 h 5918557"/>
                  <a:gd name="connsiteX128" fmla="*/ 2686598 w 8126844"/>
                  <a:gd name="connsiteY128" fmla="*/ 4614192 h 5918557"/>
                  <a:gd name="connsiteX129" fmla="*/ 2780727 w 8126844"/>
                  <a:gd name="connsiteY129" fmla="*/ 4466274 h 5918557"/>
                  <a:gd name="connsiteX130" fmla="*/ 3211033 w 8126844"/>
                  <a:gd name="connsiteY130" fmla="*/ 4506616 h 5918557"/>
                  <a:gd name="connsiteX131" fmla="*/ 3775810 w 8126844"/>
                  <a:gd name="connsiteY131" fmla="*/ 4479721 h 5918557"/>
                  <a:gd name="connsiteX132" fmla="*/ 4380927 w 8126844"/>
                  <a:gd name="connsiteY132" fmla="*/ 4385592 h 5918557"/>
                  <a:gd name="connsiteX133" fmla="*/ 4622974 w 8126844"/>
                  <a:gd name="connsiteY133" fmla="*/ 4331804 h 5918557"/>
                  <a:gd name="connsiteX134" fmla="*/ 4555739 w 8126844"/>
                  <a:gd name="connsiteY134" fmla="*/ 4237674 h 5918557"/>
                  <a:gd name="connsiteX135" fmla="*/ 4031304 w 8126844"/>
                  <a:gd name="connsiteY135" fmla="*/ 4278016 h 5918557"/>
                  <a:gd name="connsiteX136" fmla="*/ 3600998 w 8126844"/>
                  <a:gd name="connsiteY136" fmla="*/ 4291463 h 5918557"/>
                  <a:gd name="connsiteX137" fmla="*/ 3278268 w 8126844"/>
                  <a:gd name="connsiteY137" fmla="*/ 4251121 h 5918557"/>
                  <a:gd name="connsiteX138" fmla="*/ 3237927 w 8126844"/>
                  <a:gd name="connsiteY138" fmla="*/ 4183886 h 5918557"/>
                  <a:gd name="connsiteX139" fmla="*/ 3291716 w 8126844"/>
                  <a:gd name="connsiteY139" fmla="*/ 4049416 h 5918557"/>
                  <a:gd name="connsiteX140" fmla="*/ 3587551 w 8126844"/>
                  <a:gd name="connsiteY140" fmla="*/ 4076310 h 5918557"/>
                  <a:gd name="connsiteX141" fmla="*/ 3883386 w 8126844"/>
                  <a:gd name="connsiteY141" fmla="*/ 4076310 h 5918557"/>
                  <a:gd name="connsiteX142" fmla="*/ 3964068 w 8126844"/>
                  <a:gd name="connsiteY142" fmla="*/ 4009074 h 5918557"/>
                  <a:gd name="connsiteX143" fmla="*/ 3883386 w 8126844"/>
                  <a:gd name="connsiteY143" fmla="*/ 3888051 h 5918557"/>
                  <a:gd name="connsiteX144" fmla="*/ 3412739 w 8126844"/>
                  <a:gd name="connsiteY144" fmla="*/ 3861157 h 5918557"/>
                  <a:gd name="connsiteX145" fmla="*/ 3049668 w 8126844"/>
                  <a:gd name="connsiteY145" fmla="*/ 3807369 h 5918557"/>
                  <a:gd name="connsiteX146" fmla="*/ 2740386 w 8126844"/>
                  <a:gd name="connsiteY146" fmla="*/ 3740133 h 5918557"/>
                  <a:gd name="connsiteX147" fmla="*/ 2457998 w 8126844"/>
                  <a:gd name="connsiteY147" fmla="*/ 3659451 h 5918557"/>
                  <a:gd name="connsiteX148" fmla="*/ 2242845 w 8126844"/>
                  <a:gd name="connsiteY148" fmla="*/ 3605663 h 5918557"/>
                  <a:gd name="connsiteX149" fmla="*/ 2162163 w 8126844"/>
                  <a:gd name="connsiteY149" fmla="*/ 3767027 h 5918557"/>
                  <a:gd name="connsiteX150" fmla="*/ 2336974 w 8126844"/>
                  <a:gd name="connsiteY150" fmla="*/ 3941839 h 5918557"/>
                  <a:gd name="connsiteX151" fmla="*/ 2713492 w 8126844"/>
                  <a:gd name="connsiteY151" fmla="*/ 3995627 h 5918557"/>
                  <a:gd name="connsiteX152" fmla="*/ 2874857 w 8126844"/>
                  <a:gd name="connsiteY152" fmla="*/ 4049416 h 5918557"/>
                  <a:gd name="connsiteX153" fmla="*/ 2874857 w 8126844"/>
                  <a:gd name="connsiteY153" fmla="*/ 4197333 h 5918557"/>
                  <a:gd name="connsiteX154" fmla="*/ 2605916 w 8126844"/>
                  <a:gd name="connsiteY154" fmla="*/ 4170439 h 5918557"/>
                  <a:gd name="connsiteX155" fmla="*/ 2000798 w 8126844"/>
                  <a:gd name="connsiteY155" fmla="*/ 4049416 h 5918557"/>
                  <a:gd name="connsiteX156" fmla="*/ 1583939 w 8126844"/>
                  <a:gd name="connsiteY156" fmla="*/ 3901498 h 5918557"/>
                  <a:gd name="connsiteX157" fmla="*/ 1409127 w 8126844"/>
                  <a:gd name="connsiteY157" fmla="*/ 3914945 h 5918557"/>
                  <a:gd name="connsiteX158" fmla="*/ 1368786 w 8126844"/>
                  <a:gd name="connsiteY158" fmla="*/ 4089757 h 5918557"/>
                  <a:gd name="connsiteX159" fmla="*/ 1799092 w 8126844"/>
                  <a:gd name="connsiteY159" fmla="*/ 4224227 h 5918557"/>
                  <a:gd name="connsiteX160" fmla="*/ 2256292 w 8126844"/>
                  <a:gd name="connsiteY160" fmla="*/ 4385592 h 5918557"/>
                  <a:gd name="connsiteX161" fmla="*/ 2390763 w 8126844"/>
                  <a:gd name="connsiteY161" fmla="*/ 4493169 h 5918557"/>
                  <a:gd name="connsiteX162" fmla="*/ 2094927 w 8126844"/>
                  <a:gd name="connsiteY162" fmla="*/ 4560404 h 5918557"/>
                  <a:gd name="connsiteX163" fmla="*/ 1557045 w 8126844"/>
                  <a:gd name="connsiteY163" fmla="*/ 4385592 h 5918557"/>
                  <a:gd name="connsiteX164" fmla="*/ 965374 w 8126844"/>
                  <a:gd name="connsiteY164" fmla="*/ 4156992 h 5918557"/>
                  <a:gd name="connsiteX165" fmla="*/ 481280 w 8126844"/>
                  <a:gd name="connsiteY165" fmla="*/ 3941839 h 5918557"/>
                  <a:gd name="connsiteX166" fmla="*/ 198892 w 8126844"/>
                  <a:gd name="connsiteY166" fmla="*/ 3834263 h 5918557"/>
                  <a:gd name="connsiteX167" fmla="*/ 131657 w 8126844"/>
                  <a:gd name="connsiteY167" fmla="*/ 3740133 h 5918557"/>
                  <a:gd name="connsiteX168" fmla="*/ 279574 w 8126844"/>
                  <a:gd name="connsiteY168" fmla="*/ 3646004 h 5918557"/>
                  <a:gd name="connsiteX169" fmla="*/ 642645 w 8126844"/>
                  <a:gd name="connsiteY169" fmla="*/ 3820816 h 5918557"/>
                  <a:gd name="connsiteX170" fmla="*/ 1113292 w 8126844"/>
                  <a:gd name="connsiteY170" fmla="*/ 3968733 h 5918557"/>
                  <a:gd name="connsiteX171" fmla="*/ 1153633 w 8126844"/>
                  <a:gd name="connsiteY171" fmla="*/ 3793921 h 5918557"/>
                  <a:gd name="connsiteX172" fmla="*/ 1032610 w 8126844"/>
                  <a:gd name="connsiteY172" fmla="*/ 3632557 h 5918557"/>
                  <a:gd name="connsiteX173" fmla="*/ 535068 w 8126844"/>
                  <a:gd name="connsiteY173" fmla="*/ 3484639 h 5918557"/>
                  <a:gd name="connsiteX174" fmla="*/ 198892 w 8126844"/>
                  <a:gd name="connsiteY174" fmla="*/ 3242592 h 5918557"/>
                  <a:gd name="connsiteX175" fmla="*/ 10633 w 8126844"/>
                  <a:gd name="connsiteY175" fmla="*/ 3081227 h 5918557"/>
                  <a:gd name="connsiteX176" fmla="*/ 50974 w 8126844"/>
                  <a:gd name="connsiteY176" fmla="*/ 2946757 h 5918557"/>
                  <a:gd name="connsiteX177" fmla="*/ 279574 w 8126844"/>
                  <a:gd name="connsiteY177" fmla="*/ 3027439 h 5918557"/>
                  <a:gd name="connsiteX178" fmla="*/ 1019163 w 8126844"/>
                  <a:gd name="connsiteY178" fmla="*/ 3430851 h 5918557"/>
                  <a:gd name="connsiteX179" fmla="*/ 1462916 w 8126844"/>
                  <a:gd name="connsiteY179" fmla="*/ 3672898 h 5918557"/>
                  <a:gd name="connsiteX180" fmla="*/ 1799092 w 8126844"/>
                  <a:gd name="connsiteY180" fmla="*/ 3767027 h 5918557"/>
                  <a:gd name="connsiteX181" fmla="*/ 1973904 w 8126844"/>
                  <a:gd name="connsiteY181" fmla="*/ 3699792 h 5918557"/>
                  <a:gd name="connsiteX182" fmla="*/ 1960457 w 8126844"/>
                  <a:gd name="connsiteY182" fmla="*/ 3457745 h 5918557"/>
                  <a:gd name="connsiteX183" fmla="*/ 1624280 w 8126844"/>
                  <a:gd name="connsiteY183" fmla="*/ 3350169 h 5918557"/>
                  <a:gd name="connsiteX184" fmla="*/ 1288104 w 8126844"/>
                  <a:gd name="connsiteY184" fmla="*/ 3202251 h 5918557"/>
                  <a:gd name="connsiteX185" fmla="*/ 1261210 w 8126844"/>
                  <a:gd name="connsiteY185" fmla="*/ 3067780 h 5918557"/>
                  <a:gd name="connsiteX186" fmla="*/ 1462916 w 8126844"/>
                  <a:gd name="connsiteY186" fmla="*/ 3067780 h 5918557"/>
                  <a:gd name="connsiteX187" fmla="*/ 1691516 w 8126844"/>
                  <a:gd name="connsiteY187" fmla="*/ 3148463 h 5918557"/>
                  <a:gd name="connsiteX188" fmla="*/ 1758751 w 8126844"/>
                  <a:gd name="connsiteY188" fmla="*/ 2933310 h 5918557"/>
                  <a:gd name="connsiteX189" fmla="*/ 1597386 w 8126844"/>
                  <a:gd name="connsiteY189" fmla="*/ 2758498 h 5918557"/>
                  <a:gd name="connsiteX190" fmla="*/ 1153633 w 8126844"/>
                  <a:gd name="connsiteY190" fmla="*/ 2570239 h 5918557"/>
                  <a:gd name="connsiteX191" fmla="*/ 871245 w 8126844"/>
                  <a:gd name="connsiteY191" fmla="*/ 2381980 h 5918557"/>
                  <a:gd name="connsiteX192" fmla="*/ 750221 w 8126844"/>
                  <a:gd name="connsiteY192" fmla="*/ 2247510 h 5918557"/>
                  <a:gd name="connsiteX193" fmla="*/ 844351 w 8126844"/>
                  <a:gd name="connsiteY193" fmla="*/ 2126486 h 5918557"/>
                  <a:gd name="connsiteX194" fmla="*/ 1328445 w 8126844"/>
                  <a:gd name="connsiteY194" fmla="*/ 2341639 h 5918557"/>
                  <a:gd name="connsiteX195" fmla="*/ 1606671 w 8126844"/>
                  <a:gd name="connsiteY195" fmla="*/ 2488058 h 5918557"/>
                  <a:gd name="connsiteX196" fmla="*/ 1720260 w 8126844"/>
                  <a:gd name="connsiteY196" fmla="*/ 2209219 h 5918557"/>
                  <a:gd name="connsiteX197" fmla="*/ 1772079 w 8126844"/>
                  <a:gd name="connsiteY197" fmla="*/ 2025794 h 5918557"/>
                  <a:gd name="connsiteX198" fmla="*/ 1693720 w 8126844"/>
                  <a:gd name="connsiteY198" fmla="*/ 1853765 h 5918557"/>
                  <a:gd name="connsiteX199" fmla="*/ 2176456 w 8126844"/>
                  <a:gd name="connsiteY199" fmla="*/ 2166613 h 5918557"/>
                  <a:gd name="connsiteX200" fmla="*/ 1984049 w 8126844"/>
                  <a:gd name="connsiteY200" fmla="*/ 2144205 h 5918557"/>
                  <a:gd name="connsiteX201" fmla="*/ 1894130 w 8126844"/>
                  <a:gd name="connsiteY201" fmla="*/ 2281923 h 5918557"/>
                  <a:gd name="connsiteX202" fmla="*/ 1879774 w 8126844"/>
                  <a:gd name="connsiteY202" fmla="*/ 2624027 h 5918557"/>
                  <a:gd name="connsiteX203" fmla="*/ 2390763 w 8126844"/>
                  <a:gd name="connsiteY203" fmla="*/ 2852627 h 5918557"/>
                  <a:gd name="connsiteX204" fmla="*/ 3157245 w 8126844"/>
                  <a:gd name="connsiteY204" fmla="*/ 3067780 h 5918557"/>
                  <a:gd name="connsiteX205" fmla="*/ 3708574 w 8126844"/>
                  <a:gd name="connsiteY205" fmla="*/ 3202251 h 5918557"/>
                  <a:gd name="connsiteX206" fmla="*/ 4165774 w 8126844"/>
                  <a:gd name="connsiteY206" fmla="*/ 3175357 h 5918557"/>
                  <a:gd name="connsiteX207" fmla="*/ 4394374 w 8126844"/>
                  <a:gd name="connsiteY207" fmla="*/ 3148463 h 5918557"/>
                  <a:gd name="connsiteX208" fmla="*/ 4407821 w 8126844"/>
                  <a:gd name="connsiteY208" fmla="*/ 2960204 h 5918557"/>
                  <a:gd name="connsiteX209" fmla="*/ 4192668 w 8126844"/>
                  <a:gd name="connsiteY209" fmla="*/ 2919863 h 5918557"/>
                  <a:gd name="connsiteX210" fmla="*/ 4031304 w 8126844"/>
                  <a:gd name="connsiteY210" fmla="*/ 2960204 h 5918557"/>
                  <a:gd name="connsiteX211" fmla="*/ 4031304 w 8126844"/>
                  <a:gd name="connsiteY211" fmla="*/ 2785392 h 5918557"/>
                  <a:gd name="connsiteX212" fmla="*/ 4448163 w 8126844"/>
                  <a:gd name="connsiteY212" fmla="*/ 2664369 h 5918557"/>
                  <a:gd name="connsiteX213" fmla="*/ 4703657 w 8126844"/>
                  <a:gd name="connsiteY213" fmla="*/ 2556792 h 5918557"/>
                  <a:gd name="connsiteX214" fmla="*/ 4719129 w 8126844"/>
                  <a:gd name="connsiteY214" fmla="*/ 2340128 h 5918557"/>
                  <a:gd name="connsiteX215" fmla="*/ 4519556 w 8126844"/>
                  <a:gd name="connsiteY215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668002 w 8126844"/>
                  <a:gd name="connsiteY6" fmla="*/ 1409961 h 5918557"/>
                  <a:gd name="connsiteX7" fmla="*/ 6941073 w 8126844"/>
                  <a:gd name="connsiteY7" fmla="*/ 977271 h 5918557"/>
                  <a:gd name="connsiteX8" fmla="*/ 6764360 w 8126844"/>
                  <a:gd name="connsiteY8" fmla="*/ 399086 h 5918557"/>
                  <a:gd name="connsiteX9" fmla="*/ 6656943 w 8126844"/>
                  <a:gd name="connsiteY9" fmla="*/ 525696 h 5918557"/>
                  <a:gd name="connsiteX10" fmla="*/ 6759584 w 8126844"/>
                  <a:gd name="connsiteY10" fmla="*/ 0 h 5918557"/>
                  <a:gd name="connsiteX11" fmla="*/ 6766984 w 8126844"/>
                  <a:gd name="connsiteY11" fmla="*/ 176893 h 5918557"/>
                  <a:gd name="connsiteX12" fmla="*/ 7177916 w 8126844"/>
                  <a:gd name="connsiteY12" fmla="*/ 741439 h 5918557"/>
                  <a:gd name="connsiteX13" fmla="*/ 7352727 w 8126844"/>
                  <a:gd name="connsiteY13" fmla="*/ 620416 h 5918557"/>
                  <a:gd name="connsiteX14" fmla="*/ 7460304 w 8126844"/>
                  <a:gd name="connsiteY14" fmla="*/ 929698 h 5918557"/>
                  <a:gd name="connsiteX15" fmla="*/ 7137574 w 8126844"/>
                  <a:gd name="connsiteY15" fmla="*/ 1360004 h 5918557"/>
                  <a:gd name="connsiteX16" fmla="*/ 7056892 w 8126844"/>
                  <a:gd name="connsiteY16" fmla="*/ 1534816 h 5918557"/>
                  <a:gd name="connsiteX17" fmla="*/ 7177916 w 8126844"/>
                  <a:gd name="connsiteY17" fmla="*/ 1642392 h 5918557"/>
                  <a:gd name="connsiteX18" fmla="*/ 7406516 w 8126844"/>
                  <a:gd name="connsiteY18" fmla="*/ 1413792 h 5918557"/>
                  <a:gd name="connsiteX19" fmla="*/ 7540986 w 8126844"/>
                  <a:gd name="connsiteY19" fmla="*/ 1413792 h 5918557"/>
                  <a:gd name="connsiteX20" fmla="*/ 7554433 w 8126844"/>
                  <a:gd name="connsiteY20" fmla="*/ 1642392 h 5918557"/>
                  <a:gd name="connsiteX21" fmla="*/ 6976210 w 8126844"/>
                  <a:gd name="connsiteY21" fmla="*/ 2234063 h 5918557"/>
                  <a:gd name="connsiteX22" fmla="*/ 6276963 w 8126844"/>
                  <a:gd name="connsiteY22" fmla="*/ 2785392 h 5918557"/>
                  <a:gd name="connsiteX23" fmla="*/ 5860104 w 8126844"/>
                  <a:gd name="connsiteY23" fmla="*/ 2987098 h 5918557"/>
                  <a:gd name="connsiteX24" fmla="*/ 5658398 w 8126844"/>
                  <a:gd name="connsiteY24" fmla="*/ 3054333 h 5918557"/>
                  <a:gd name="connsiteX25" fmla="*/ 5550821 w 8126844"/>
                  <a:gd name="connsiteY25" fmla="*/ 2973651 h 5918557"/>
                  <a:gd name="connsiteX26" fmla="*/ 5644951 w 8126844"/>
                  <a:gd name="connsiteY26" fmla="*/ 2771945 h 5918557"/>
                  <a:gd name="connsiteX27" fmla="*/ 5913892 w 8126844"/>
                  <a:gd name="connsiteY27" fmla="*/ 2718157 h 5918557"/>
                  <a:gd name="connsiteX28" fmla="*/ 5752527 w 8126844"/>
                  <a:gd name="connsiteY28" fmla="*/ 2408874 h 5918557"/>
                  <a:gd name="connsiteX29" fmla="*/ 5362563 w 8126844"/>
                  <a:gd name="connsiteY29" fmla="*/ 2556792 h 5918557"/>
                  <a:gd name="connsiteX30" fmla="*/ 4663316 w 8126844"/>
                  <a:gd name="connsiteY30" fmla="*/ 2839180 h 5918557"/>
                  <a:gd name="connsiteX31" fmla="*/ 4649868 w 8126844"/>
                  <a:gd name="connsiteY31" fmla="*/ 3013992 h 5918557"/>
                  <a:gd name="connsiteX32" fmla="*/ 4703657 w 8126844"/>
                  <a:gd name="connsiteY32" fmla="*/ 3121569 h 5918557"/>
                  <a:gd name="connsiteX33" fmla="*/ 5066727 w 8126844"/>
                  <a:gd name="connsiteY33" fmla="*/ 2987098 h 5918557"/>
                  <a:gd name="connsiteX34" fmla="*/ 5322221 w 8126844"/>
                  <a:gd name="connsiteY34" fmla="*/ 2933310 h 5918557"/>
                  <a:gd name="connsiteX35" fmla="*/ 5349116 w 8126844"/>
                  <a:gd name="connsiteY35" fmla="*/ 3067780 h 5918557"/>
                  <a:gd name="connsiteX36" fmla="*/ 4784339 w 8126844"/>
                  <a:gd name="connsiteY36" fmla="*/ 3282933 h 5918557"/>
                  <a:gd name="connsiteX37" fmla="*/ 4098539 w 8126844"/>
                  <a:gd name="connsiteY37" fmla="*/ 3417404 h 5918557"/>
                  <a:gd name="connsiteX38" fmla="*/ 2740386 w 8126844"/>
                  <a:gd name="connsiteY38" fmla="*/ 3282933 h 5918557"/>
                  <a:gd name="connsiteX39" fmla="*/ 2202504 w 8126844"/>
                  <a:gd name="connsiteY39" fmla="*/ 3081227 h 5918557"/>
                  <a:gd name="connsiteX40" fmla="*/ 2027692 w 8126844"/>
                  <a:gd name="connsiteY40" fmla="*/ 3027439 h 5918557"/>
                  <a:gd name="connsiteX41" fmla="*/ 1960457 w 8126844"/>
                  <a:gd name="connsiteY41" fmla="*/ 3175357 h 5918557"/>
                  <a:gd name="connsiteX42" fmla="*/ 2390763 w 8126844"/>
                  <a:gd name="connsiteY42" fmla="*/ 3403957 h 5918557"/>
                  <a:gd name="connsiteX43" fmla="*/ 3372398 w 8126844"/>
                  <a:gd name="connsiteY43" fmla="*/ 3646004 h 5918557"/>
                  <a:gd name="connsiteX44" fmla="*/ 4125433 w 8126844"/>
                  <a:gd name="connsiteY44" fmla="*/ 3646004 h 5918557"/>
                  <a:gd name="connsiteX45" fmla="*/ 4757445 w 8126844"/>
                  <a:gd name="connsiteY45" fmla="*/ 3619110 h 5918557"/>
                  <a:gd name="connsiteX46" fmla="*/ 4918810 w 8126844"/>
                  <a:gd name="connsiteY46" fmla="*/ 3659451 h 5918557"/>
                  <a:gd name="connsiteX47" fmla="*/ 4811233 w 8126844"/>
                  <a:gd name="connsiteY47" fmla="*/ 3820816 h 5918557"/>
                  <a:gd name="connsiteX48" fmla="*/ 4286798 w 8126844"/>
                  <a:gd name="connsiteY48" fmla="*/ 3888051 h 5918557"/>
                  <a:gd name="connsiteX49" fmla="*/ 4219563 w 8126844"/>
                  <a:gd name="connsiteY49" fmla="*/ 4022521 h 5918557"/>
                  <a:gd name="connsiteX50" fmla="*/ 4555739 w 8126844"/>
                  <a:gd name="connsiteY50" fmla="*/ 4076310 h 5918557"/>
                  <a:gd name="connsiteX51" fmla="*/ 5241539 w 8126844"/>
                  <a:gd name="connsiteY51" fmla="*/ 3888051 h 5918557"/>
                  <a:gd name="connsiteX52" fmla="*/ 5523927 w 8126844"/>
                  <a:gd name="connsiteY52" fmla="*/ 3753580 h 5918557"/>
                  <a:gd name="connsiteX53" fmla="*/ 5618057 w 8126844"/>
                  <a:gd name="connsiteY53" fmla="*/ 3646004 h 5918557"/>
                  <a:gd name="connsiteX54" fmla="*/ 5402904 w 8126844"/>
                  <a:gd name="connsiteY54" fmla="*/ 3632557 h 5918557"/>
                  <a:gd name="connsiteX55" fmla="*/ 5214645 w 8126844"/>
                  <a:gd name="connsiteY55" fmla="*/ 3524980 h 5918557"/>
                  <a:gd name="connsiteX56" fmla="*/ 5241539 w 8126844"/>
                  <a:gd name="connsiteY56" fmla="*/ 3403957 h 5918557"/>
                  <a:gd name="connsiteX57" fmla="*/ 5537374 w 8126844"/>
                  <a:gd name="connsiteY57" fmla="*/ 3363616 h 5918557"/>
                  <a:gd name="connsiteX58" fmla="*/ 6196280 w 8126844"/>
                  <a:gd name="connsiteY58" fmla="*/ 3108121 h 5918557"/>
                  <a:gd name="connsiteX59" fmla="*/ 6747610 w 8126844"/>
                  <a:gd name="connsiteY59" fmla="*/ 2771945 h 5918557"/>
                  <a:gd name="connsiteX60" fmla="*/ 7218257 w 8126844"/>
                  <a:gd name="connsiteY60" fmla="*/ 2328192 h 5918557"/>
                  <a:gd name="connsiteX61" fmla="*/ 7433410 w 8126844"/>
                  <a:gd name="connsiteY61" fmla="*/ 2153380 h 5918557"/>
                  <a:gd name="connsiteX62" fmla="*/ 7567880 w 8126844"/>
                  <a:gd name="connsiteY62" fmla="*/ 2180274 h 5918557"/>
                  <a:gd name="connsiteX63" fmla="*/ 7514092 w 8126844"/>
                  <a:gd name="connsiteY63" fmla="*/ 2381980 h 5918557"/>
                  <a:gd name="connsiteX64" fmla="*/ 7097233 w 8126844"/>
                  <a:gd name="connsiteY64" fmla="*/ 2812286 h 5918557"/>
                  <a:gd name="connsiteX65" fmla="*/ 6451774 w 8126844"/>
                  <a:gd name="connsiteY65" fmla="*/ 3229145 h 5918557"/>
                  <a:gd name="connsiteX66" fmla="*/ 6088704 w 8126844"/>
                  <a:gd name="connsiteY66" fmla="*/ 3417404 h 5918557"/>
                  <a:gd name="connsiteX67" fmla="*/ 5981127 w 8126844"/>
                  <a:gd name="connsiteY67" fmla="*/ 3551874 h 5918557"/>
                  <a:gd name="connsiteX68" fmla="*/ 6021468 w 8126844"/>
                  <a:gd name="connsiteY68" fmla="*/ 3753580 h 5918557"/>
                  <a:gd name="connsiteX69" fmla="*/ 6115598 w 8126844"/>
                  <a:gd name="connsiteY69" fmla="*/ 3901498 h 5918557"/>
                  <a:gd name="connsiteX70" fmla="*/ 6734163 w 8126844"/>
                  <a:gd name="connsiteY70" fmla="*/ 3726686 h 5918557"/>
                  <a:gd name="connsiteX71" fmla="*/ 7419963 w 8126844"/>
                  <a:gd name="connsiteY71" fmla="*/ 3296380 h 5918557"/>
                  <a:gd name="connsiteX72" fmla="*/ 7850268 w 8126844"/>
                  <a:gd name="connsiteY72" fmla="*/ 2973651 h 5918557"/>
                  <a:gd name="connsiteX73" fmla="*/ 8065421 w 8126844"/>
                  <a:gd name="connsiteY73" fmla="*/ 2866074 h 5918557"/>
                  <a:gd name="connsiteX74" fmla="*/ 8105763 w 8126844"/>
                  <a:gd name="connsiteY74" fmla="*/ 3027439 h 5918557"/>
                  <a:gd name="connsiteX75" fmla="*/ 7769586 w 8126844"/>
                  <a:gd name="connsiteY75" fmla="*/ 3363616 h 5918557"/>
                  <a:gd name="connsiteX76" fmla="*/ 6707268 w 8126844"/>
                  <a:gd name="connsiteY76" fmla="*/ 3941839 h 5918557"/>
                  <a:gd name="connsiteX77" fmla="*/ 6129045 w 8126844"/>
                  <a:gd name="connsiteY77" fmla="*/ 4210780 h 5918557"/>
                  <a:gd name="connsiteX78" fmla="*/ 5833210 w 8126844"/>
                  <a:gd name="connsiteY78" fmla="*/ 4251121 h 5918557"/>
                  <a:gd name="connsiteX79" fmla="*/ 5712186 w 8126844"/>
                  <a:gd name="connsiteY79" fmla="*/ 4291463 h 5918557"/>
                  <a:gd name="connsiteX80" fmla="*/ 5658398 w 8126844"/>
                  <a:gd name="connsiteY80" fmla="*/ 4143545 h 5918557"/>
                  <a:gd name="connsiteX81" fmla="*/ 5779421 w 8126844"/>
                  <a:gd name="connsiteY81" fmla="*/ 4035969 h 5918557"/>
                  <a:gd name="connsiteX82" fmla="*/ 5779421 w 8126844"/>
                  <a:gd name="connsiteY82" fmla="*/ 3941839 h 5918557"/>
                  <a:gd name="connsiteX83" fmla="*/ 5497033 w 8126844"/>
                  <a:gd name="connsiteY83" fmla="*/ 4062863 h 5918557"/>
                  <a:gd name="connsiteX84" fmla="*/ 5039833 w 8126844"/>
                  <a:gd name="connsiteY84" fmla="*/ 4197333 h 5918557"/>
                  <a:gd name="connsiteX85" fmla="*/ 4865021 w 8126844"/>
                  <a:gd name="connsiteY85" fmla="*/ 4278016 h 5918557"/>
                  <a:gd name="connsiteX86" fmla="*/ 4905363 w 8126844"/>
                  <a:gd name="connsiteY86" fmla="*/ 4372145 h 5918557"/>
                  <a:gd name="connsiteX87" fmla="*/ 5160857 w 8126844"/>
                  <a:gd name="connsiteY87" fmla="*/ 4345251 h 5918557"/>
                  <a:gd name="connsiteX88" fmla="*/ 5187751 w 8126844"/>
                  <a:gd name="connsiteY88" fmla="*/ 4479721 h 5918557"/>
                  <a:gd name="connsiteX89" fmla="*/ 4878468 w 8126844"/>
                  <a:gd name="connsiteY89" fmla="*/ 4573851 h 5918557"/>
                  <a:gd name="connsiteX90" fmla="*/ 4891916 w 8126844"/>
                  <a:gd name="connsiteY90" fmla="*/ 4721769 h 5918557"/>
                  <a:gd name="connsiteX91" fmla="*/ 5376010 w 8126844"/>
                  <a:gd name="connsiteY91" fmla="*/ 4614192 h 5918557"/>
                  <a:gd name="connsiteX92" fmla="*/ 5967680 w 8126844"/>
                  <a:gd name="connsiteY92" fmla="*/ 4466274 h 5918557"/>
                  <a:gd name="connsiteX93" fmla="*/ 6344198 w 8126844"/>
                  <a:gd name="connsiteY93" fmla="*/ 4264569 h 5918557"/>
                  <a:gd name="connsiteX94" fmla="*/ 6478668 w 8126844"/>
                  <a:gd name="connsiteY94" fmla="*/ 4264569 h 5918557"/>
                  <a:gd name="connsiteX95" fmla="*/ 6478668 w 8126844"/>
                  <a:gd name="connsiteY95" fmla="*/ 4452827 h 5918557"/>
                  <a:gd name="connsiteX96" fmla="*/ 5900445 w 8126844"/>
                  <a:gd name="connsiteY96" fmla="*/ 4641086 h 5918557"/>
                  <a:gd name="connsiteX97" fmla="*/ 5053280 w 8126844"/>
                  <a:gd name="connsiteY97" fmla="*/ 4883133 h 5918557"/>
                  <a:gd name="connsiteX98" fmla="*/ 4703657 w 8126844"/>
                  <a:gd name="connsiteY98" fmla="*/ 4977263 h 5918557"/>
                  <a:gd name="connsiteX99" fmla="*/ 4313692 w 8126844"/>
                  <a:gd name="connsiteY99" fmla="*/ 5044498 h 5918557"/>
                  <a:gd name="connsiteX100" fmla="*/ 4004410 w 8126844"/>
                  <a:gd name="connsiteY100" fmla="*/ 5084839 h 5918557"/>
                  <a:gd name="connsiteX101" fmla="*/ 3869939 w 8126844"/>
                  <a:gd name="connsiteY101" fmla="*/ 4963816 h 5918557"/>
                  <a:gd name="connsiteX102" fmla="*/ 3950621 w 8126844"/>
                  <a:gd name="connsiteY102" fmla="*/ 4856239 h 5918557"/>
                  <a:gd name="connsiteX103" fmla="*/ 4367480 w 8126844"/>
                  <a:gd name="connsiteY103" fmla="*/ 4775557 h 5918557"/>
                  <a:gd name="connsiteX104" fmla="*/ 4542292 w 8126844"/>
                  <a:gd name="connsiteY104" fmla="*/ 4708321 h 5918557"/>
                  <a:gd name="connsiteX105" fmla="*/ 4542292 w 8126844"/>
                  <a:gd name="connsiteY105" fmla="*/ 4573851 h 5918557"/>
                  <a:gd name="connsiteX106" fmla="*/ 4206116 w 8126844"/>
                  <a:gd name="connsiteY106" fmla="*/ 4573851 h 5918557"/>
                  <a:gd name="connsiteX107" fmla="*/ 3520316 w 8126844"/>
                  <a:gd name="connsiteY107" fmla="*/ 4654533 h 5918557"/>
                  <a:gd name="connsiteX108" fmla="*/ 3157245 w 8126844"/>
                  <a:gd name="connsiteY108" fmla="*/ 4681427 h 5918557"/>
                  <a:gd name="connsiteX109" fmla="*/ 3076563 w 8126844"/>
                  <a:gd name="connsiteY109" fmla="*/ 4802451 h 5918557"/>
                  <a:gd name="connsiteX110" fmla="*/ 3224480 w 8126844"/>
                  <a:gd name="connsiteY110" fmla="*/ 4869686 h 5918557"/>
                  <a:gd name="connsiteX111" fmla="*/ 3453080 w 8126844"/>
                  <a:gd name="connsiteY111" fmla="*/ 4896580 h 5918557"/>
                  <a:gd name="connsiteX112" fmla="*/ 3412739 w 8126844"/>
                  <a:gd name="connsiteY112" fmla="*/ 5004157 h 5918557"/>
                  <a:gd name="connsiteX113" fmla="*/ 2968986 w 8126844"/>
                  <a:gd name="connsiteY113" fmla="*/ 5057945 h 5918557"/>
                  <a:gd name="connsiteX114" fmla="*/ 2767280 w 8126844"/>
                  <a:gd name="connsiteY114" fmla="*/ 5071392 h 5918557"/>
                  <a:gd name="connsiteX115" fmla="*/ 2673151 w 8126844"/>
                  <a:gd name="connsiteY115" fmla="*/ 5273098 h 5918557"/>
                  <a:gd name="connsiteX116" fmla="*/ 2767280 w 8126844"/>
                  <a:gd name="connsiteY116" fmla="*/ 5636169 h 5918557"/>
                  <a:gd name="connsiteX117" fmla="*/ 2700045 w 8126844"/>
                  <a:gd name="connsiteY117" fmla="*/ 5837874 h 5918557"/>
                  <a:gd name="connsiteX118" fmla="*/ 2498339 w 8126844"/>
                  <a:gd name="connsiteY118" fmla="*/ 5918557 h 5918557"/>
                  <a:gd name="connsiteX119" fmla="*/ 2256292 w 8126844"/>
                  <a:gd name="connsiteY119" fmla="*/ 5837874 h 5918557"/>
                  <a:gd name="connsiteX120" fmla="*/ 2175610 w 8126844"/>
                  <a:gd name="connsiteY120" fmla="*/ 5582380 h 5918557"/>
                  <a:gd name="connsiteX121" fmla="*/ 2269739 w 8126844"/>
                  <a:gd name="connsiteY121" fmla="*/ 5353780 h 5918557"/>
                  <a:gd name="connsiteX122" fmla="*/ 2404210 w 8126844"/>
                  <a:gd name="connsiteY122" fmla="*/ 5192416 h 5918557"/>
                  <a:gd name="connsiteX123" fmla="*/ 2390763 w 8126844"/>
                  <a:gd name="connsiteY123" fmla="*/ 5044498 h 5918557"/>
                  <a:gd name="connsiteX124" fmla="*/ 2014245 w 8126844"/>
                  <a:gd name="connsiteY124" fmla="*/ 4910027 h 5918557"/>
                  <a:gd name="connsiteX125" fmla="*/ 2068033 w 8126844"/>
                  <a:gd name="connsiteY125" fmla="*/ 4802451 h 5918557"/>
                  <a:gd name="connsiteX126" fmla="*/ 2390763 w 8126844"/>
                  <a:gd name="connsiteY126" fmla="*/ 4802451 h 5918557"/>
                  <a:gd name="connsiteX127" fmla="*/ 2807621 w 8126844"/>
                  <a:gd name="connsiteY127" fmla="*/ 4802451 h 5918557"/>
                  <a:gd name="connsiteX128" fmla="*/ 2834516 w 8126844"/>
                  <a:gd name="connsiteY128" fmla="*/ 4667980 h 5918557"/>
                  <a:gd name="connsiteX129" fmla="*/ 2686598 w 8126844"/>
                  <a:gd name="connsiteY129" fmla="*/ 4614192 h 5918557"/>
                  <a:gd name="connsiteX130" fmla="*/ 2780727 w 8126844"/>
                  <a:gd name="connsiteY130" fmla="*/ 4466274 h 5918557"/>
                  <a:gd name="connsiteX131" fmla="*/ 3211033 w 8126844"/>
                  <a:gd name="connsiteY131" fmla="*/ 4506616 h 5918557"/>
                  <a:gd name="connsiteX132" fmla="*/ 3775810 w 8126844"/>
                  <a:gd name="connsiteY132" fmla="*/ 4479721 h 5918557"/>
                  <a:gd name="connsiteX133" fmla="*/ 4380927 w 8126844"/>
                  <a:gd name="connsiteY133" fmla="*/ 4385592 h 5918557"/>
                  <a:gd name="connsiteX134" fmla="*/ 4622974 w 8126844"/>
                  <a:gd name="connsiteY134" fmla="*/ 4331804 h 5918557"/>
                  <a:gd name="connsiteX135" fmla="*/ 4555739 w 8126844"/>
                  <a:gd name="connsiteY135" fmla="*/ 4237674 h 5918557"/>
                  <a:gd name="connsiteX136" fmla="*/ 4031304 w 8126844"/>
                  <a:gd name="connsiteY136" fmla="*/ 4278016 h 5918557"/>
                  <a:gd name="connsiteX137" fmla="*/ 3600998 w 8126844"/>
                  <a:gd name="connsiteY137" fmla="*/ 4291463 h 5918557"/>
                  <a:gd name="connsiteX138" fmla="*/ 3278268 w 8126844"/>
                  <a:gd name="connsiteY138" fmla="*/ 4251121 h 5918557"/>
                  <a:gd name="connsiteX139" fmla="*/ 3237927 w 8126844"/>
                  <a:gd name="connsiteY139" fmla="*/ 4183886 h 5918557"/>
                  <a:gd name="connsiteX140" fmla="*/ 3291716 w 8126844"/>
                  <a:gd name="connsiteY140" fmla="*/ 4049416 h 5918557"/>
                  <a:gd name="connsiteX141" fmla="*/ 3587551 w 8126844"/>
                  <a:gd name="connsiteY141" fmla="*/ 4076310 h 5918557"/>
                  <a:gd name="connsiteX142" fmla="*/ 3883386 w 8126844"/>
                  <a:gd name="connsiteY142" fmla="*/ 4076310 h 5918557"/>
                  <a:gd name="connsiteX143" fmla="*/ 3964068 w 8126844"/>
                  <a:gd name="connsiteY143" fmla="*/ 4009074 h 5918557"/>
                  <a:gd name="connsiteX144" fmla="*/ 3883386 w 8126844"/>
                  <a:gd name="connsiteY144" fmla="*/ 3888051 h 5918557"/>
                  <a:gd name="connsiteX145" fmla="*/ 3412739 w 8126844"/>
                  <a:gd name="connsiteY145" fmla="*/ 3861157 h 5918557"/>
                  <a:gd name="connsiteX146" fmla="*/ 3049668 w 8126844"/>
                  <a:gd name="connsiteY146" fmla="*/ 3807369 h 5918557"/>
                  <a:gd name="connsiteX147" fmla="*/ 2740386 w 8126844"/>
                  <a:gd name="connsiteY147" fmla="*/ 3740133 h 5918557"/>
                  <a:gd name="connsiteX148" fmla="*/ 2457998 w 8126844"/>
                  <a:gd name="connsiteY148" fmla="*/ 3659451 h 5918557"/>
                  <a:gd name="connsiteX149" fmla="*/ 2242845 w 8126844"/>
                  <a:gd name="connsiteY149" fmla="*/ 3605663 h 5918557"/>
                  <a:gd name="connsiteX150" fmla="*/ 2162163 w 8126844"/>
                  <a:gd name="connsiteY150" fmla="*/ 3767027 h 5918557"/>
                  <a:gd name="connsiteX151" fmla="*/ 2336974 w 8126844"/>
                  <a:gd name="connsiteY151" fmla="*/ 3941839 h 5918557"/>
                  <a:gd name="connsiteX152" fmla="*/ 2713492 w 8126844"/>
                  <a:gd name="connsiteY152" fmla="*/ 3995627 h 5918557"/>
                  <a:gd name="connsiteX153" fmla="*/ 2874857 w 8126844"/>
                  <a:gd name="connsiteY153" fmla="*/ 4049416 h 5918557"/>
                  <a:gd name="connsiteX154" fmla="*/ 2874857 w 8126844"/>
                  <a:gd name="connsiteY154" fmla="*/ 4197333 h 5918557"/>
                  <a:gd name="connsiteX155" fmla="*/ 2605916 w 8126844"/>
                  <a:gd name="connsiteY155" fmla="*/ 4170439 h 5918557"/>
                  <a:gd name="connsiteX156" fmla="*/ 2000798 w 8126844"/>
                  <a:gd name="connsiteY156" fmla="*/ 4049416 h 5918557"/>
                  <a:gd name="connsiteX157" fmla="*/ 1583939 w 8126844"/>
                  <a:gd name="connsiteY157" fmla="*/ 3901498 h 5918557"/>
                  <a:gd name="connsiteX158" fmla="*/ 1409127 w 8126844"/>
                  <a:gd name="connsiteY158" fmla="*/ 3914945 h 5918557"/>
                  <a:gd name="connsiteX159" fmla="*/ 1368786 w 8126844"/>
                  <a:gd name="connsiteY159" fmla="*/ 4089757 h 5918557"/>
                  <a:gd name="connsiteX160" fmla="*/ 1799092 w 8126844"/>
                  <a:gd name="connsiteY160" fmla="*/ 4224227 h 5918557"/>
                  <a:gd name="connsiteX161" fmla="*/ 2256292 w 8126844"/>
                  <a:gd name="connsiteY161" fmla="*/ 4385592 h 5918557"/>
                  <a:gd name="connsiteX162" fmla="*/ 2390763 w 8126844"/>
                  <a:gd name="connsiteY162" fmla="*/ 4493169 h 5918557"/>
                  <a:gd name="connsiteX163" fmla="*/ 2094927 w 8126844"/>
                  <a:gd name="connsiteY163" fmla="*/ 4560404 h 5918557"/>
                  <a:gd name="connsiteX164" fmla="*/ 1557045 w 8126844"/>
                  <a:gd name="connsiteY164" fmla="*/ 4385592 h 5918557"/>
                  <a:gd name="connsiteX165" fmla="*/ 965374 w 8126844"/>
                  <a:gd name="connsiteY165" fmla="*/ 4156992 h 5918557"/>
                  <a:gd name="connsiteX166" fmla="*/ 481280 w 8126844"/>
                  <a:gd name="connsiteY166" fmla="*/ 3941839 h 5918557"/>
                  <a:gd name="connsiteX167" fmla="*/ 198892 w 8126844"/>
                  <a:gd name="connsiteY167" fmla="*/ 3834263 h 5918557"/>
                  <a:gd name="connsiteX168" fmla="*/ 131657 w 8126844"/>
                  <a:gd name="connsiteY168" fmla="*/ 3740133 h 5918557"/>
                  <a:gd name="connsiteX169" fmla="*/ 279574 w 8126844"/>
                  <a:gd name="connsiteY169" fmla="*/ 3646004 h 5918557"/>
                  <a:gd name="connsiteX170" fmla="*/ 642645 w 8126844"/>
                  <a:gd name="connsiteY170" fmla="*/ 3820816 h 5918557"/>
                  <a:gd name="connsiteX171" fmla="*/ 1113292 w 8126844"/>
                  <a:gd name="connsiteY171" fmla="*/ 3968733 h 5918557"/>
                  <a:gd name="connsiteX172" fmla="*/ 1153633 w 8126844"/>
                  <a:gd name="connsiteY172" fmla="*/ 3793921 h 5918557"/>
                  <a:gd name="connsiteX173" fmla="*/ 1032610 w 8126844"/>
                  <a:gd name="connsiteY173" fmla="*/ 3632557 h 5918557"/>
                  <a:gd name="connsiteX174" fmla="*/ 535068 w 8126844"/>
                  <a:gd name="connsiteY174" fmla="*/ 3484639 h 5918557"/>
                  <a:gd name="connsiteX175" fmla="*/ 198892 w 8126844"/>
                  <a:gd name="connsiteY175" fmla="*/ 3242592 h 5918557"/>
                  <a:gd name="connsiteX176" fmla="*/ 10633 w 8126844"/>
                  <a:gd name="connsiteY176" fmla="*/ 3081227 h 5918557"/>
                  <a:gd name="connsiteX177" fmla="*/ 50974 w 8126844"/>
                  <a:gd name="connsiteY177" fmla="*/ 2946757 h 5918557"/>
                  <a:gd name="connsiteX178" fmla="*/ 279574 w 8126844"/>
                  <a:gd name="connsiteY178" fmla="*/ 3027439 h 5918557"/>
                  <a:gd name="connsiteX179" fmla="*/ 1019163 w 8126844"/>
                  <a:gd name="connsiteY179" fmla="*/ 3430851 h 5918557"/>
                  <a:gd name="connsiteX180" fmla="*/ 1462916 w 8126844"/>
                  <a:gd name="connsiteY180" fmla="*/ 3672898 h 5918557"/>
                  <a:gd name="connsiteX181" fmla="*/ 1799092 w 8126844"/>
                  <a:gd name="connsiteY181" fmla="*/ 3767027 h 5918557"/>
                  <a:gd name="connsiteX182" fmla="*/ 1973904 w 8126844"/>
                  <a:gd name="connsiteY182" fmla="*/ 3699792 h 5918557"/>
                  <a:gd name="connsiteX183" fmla="*/ 1960457 w 8126844"/>
                  <a:gd name="connsiteY183" fmla="*/ 3457745 h 5918557"/>
                  <a:gd name="connsiteX184" fmla="*/ 1624280 w 8126844"/>
                  <a:gd name="connsiteY184" fmla="*/ 3350169 h 5918557"/>
                  <a:gd name="connsiteX185" fmla="*/ 1288104 w 8126844"/>
                  <a:gd name="connsiteY185" fmla="*/ 3202251 h 5918557"/>
                  <a:gd name="connsiteX186" fmla="*/ 1261210 w 8126844"/>
                  <a:gd name="connsiteY186" fmla="*/ 3067780 h 5918557"/>
                  <a:gd name="connsiteX187" fmla="*/ 1462916 w 8126844"/>
                  <a:gd name="connsiteY187" fmla="*/ 3067780 h 5918557"/>
                  <a:gd name="connsiteX188" fmla="*/ 1691516 w 8126844"/>
                  <a:gd name="connsiteY188" fmla="*/ 3148463 h 5918557"/>
                  <a:gd name="connsiteX189" fmla="*/ 1758751 w 8126844"/>
                  <a:gd name="connsiteY189" fmla="*/ 2933310 h 5918557"/>
                  <a:gd name="connsiteX190" fmla="*/ 1597386 w 8126844"/>
                  <a:gd name="connsiteY190" fmla="*/ 2758498 h 5918557"/>
                  <a:gd name="connsiteX191" fmla="*/ 1153633 w 8126844"/>
                  <a:gd name="connsiteY191" fmla="*/ 2570239 h 5918557"/>
                  <a:gd name="connsiteX192" fmla="*/ 871245 w 8126844"/>
                  <a:gd name="connsiteY192" fmla="*/ 2381980 h 5918557"/>
                  <a:gd name="connsiteX193" fmla="*/ 750221 w 8126844"/>
                  <a:gd name="connsiteY193" fmla="*/ 2247510 h 5918557"/>
                  <a:gd name="connsiteX194" fmla="*/ 844351 w 8126844"/>
                  <a:gd name="connsiteY194" fmla="*/ 2126486 h 5918557"/>
                  <a:gd name="connsiteX195" fmla="*/ 1328445 w 8126844"/>
                  <a:gd name="connsiteY195" fmla="*/ 2341639 h 5918557"/>
                  <a:gd name="connsiteX196" fmla="*/ 1606671 w 8126844"/>
                  <a:gd name="connsiteY196" fmla="*/ 2488058 h 5918557"/>
                  <a:gd name="connsiteX197" fmla="*/ 1720260 w 8126844"/>
                  <a:gd name="connsiteY197" fmla="*/ 2209219 h 5918557"/>
                  <a:gd name="connsiteX198" fmla="*/ 1772079 w 8126844"/>
                  <a:gd name="connsiteY198" fmla="*/ 2025794 h 5918557"/>
                  <a:gd name="connsiteX199" fmla="*/ 1693720 w 8126844"/>
                  <a:gd name="connsiteY199" fmla="*/ 1853765 h 5918557"/>
                  <a:gd name="connsiteX200" fmla="*/ 2176456 w 8126844"/>
                  <a:gd name="connsiteY200" fmla="*/ 2166613 h 5918557"/>
                  <a:gd name="connsiteX201" fmla="*/ 1984049 w 8126844"/>
                  <a:gd name="connsiteY201" fmla="*/ 2144205 h 5918557"/>
                  <a:gd name="connsiteX202" fmla="*/ 1894130 w 8126844"/>
                  <a:gd name="connsiteY202" fmla="*/ 2281923 h 5918557"/>
                  <a:gd name="connsiteX203" fmla="*/ 1879774 w 8126844"/>
                  <a:gd name="connsiteY203" fmla="*/ 2624027 h 5918557"/>
                  <a:gd name="connsiteX204" fmla="*/ 2390763 w 8126844"/>
                  <a:gd name="connsiteY204" fmla="*/ 2852627 h 5918557"/>
                  <a:gd name="connsiteX205" fmla="*/ 3157245 w 8126844"/>
                  <a:gd name="connsiteY205" fmla="*/ 3067780 h 5918557"/>
                  <a:gd name="connsiteX206" fmla="*/ 3708574 w 8126844"/>
                  <a:gd name="connsiteY206" fmla="*/ 3202251 h 5918557"/>
                  <a:gd name="connsiteX207" fmla="*/ 4165774 w 8126844"/>
                  <a:gd name="connsiteY207" fmla="*/ 3175357 h 5918557"/>
                  <a:gd name="connsiteX208" fmla="*/ 4394374 w 8126844"/>
                  <a:gd name="connsiteY208" fmla="*/ 3148463 h 5918557"/>
                  <a:gd name="connsiteX209" fmla="*/ 4407821 w 8126844"/>
                  <a:gd name="connsiteY209" fmla="*/ 2960204 h 5918557"/>
                  <a:gd name="connsiteX210" fmla="*/ 4192668 w 8126844"/>
                  <a:gd name="connsiteY210" fmla="*/ 2919863 h 5918557"/>
                  <a:gd name="connsiteX211" fmla="*/ 4031304 w 8126844"/>
                  <a:gd name="connsiteY211" fmla="*/ 2960204 h 5918557"/>
                  <a:gd name="connsiteX212" fmla="*/ 4031304 w 8126844"/>
                  <a:gd name="connsiteY212" fmla="*/ 2785392 h 5918557"/>
                  <a:gd name="connsiteX213" fmla="*/ 4448163 w 8126844"/>
                  <a:gd name="connsiteY213" fmla="*/ 2664369 h 5918557"/>
                  <a:gd name="connsiteX214" fmla="*/ 4703657 w 8126844"/>
                  <a:gd name="connsiteY214" fmla="*/ 2556792 h 5918557"/>
                  <a:gd name="connsiteX215" fmla="*/ 4719129 w 8126844"/>
                  <a:gd name="connsiteY215" fmla="*/ 2340128 h 5918557"/>
                  <a:gd name="connsiteX216" fmla="*/ 4519556 w 8126844"/>
                  <a:gd name="connsiteY216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934578 w 8126844"/>
                  <a:gd name="connsiteY6" fmla="*/ 1779411 h 5918557"/>
                  <a:gd name="connsiteX7" fmla="*/ 6668002 w 8126844"/>
                  <a:gd name="connsiteY7" fmla="*/ 1409961 h 5918557"/>
                  <a:gd name="connsiteX8" fmla="*/ 6941073 w 8126844"/>
                  <a:gd name="connsiteY8" fmla="*/ 977271 h 5918557"/>
                  <a:gd name="connsiteX9" fmla="*/ 6764360 w 8126844"/>
                  <a:gd name="connsiteY9" fmla="*/ 399086 h 5918557"/>
                  <a:gd name="connsiteX10" fmla="*/ 6656943 w 8126844"/>
                  <a:gd name="connsiteY10" fmla="*/ 525696 h 5918557"/>
                  <a:gd name="connsiteX11" fmla="*/ 6759584 w 8126844"/>
                  <a:gd name="connsiteY11" fmla="*/ 0 h 5918557"/>
                  <a:gd name="connsiteX12" fmla="*/ 6766984 w 8126844"/>
                  <a:gd name="connsiteY12" fmla="*/ 176893 h 5918557"/>
                  <a:gd name="connsiteX13" fmla="*/ 7177916 w 8126844"/>
                  <a:gd name="connsiteY13" fmla="*/ 741439 h 5918557"/>
                  <a:gd name="connsiteX14" fmla="*/ 7352727 w 8126844"/>
                  <a:gd name="connsiteY14" fmla="*/ 620416 h 5918557"/>
                  <a:gd name="connsiteX15" fmla="*/ 7460304 w 8126844"/>
                  <a:gd name="connsiteY15" fmla="*/ 929698 h 5918557"/>
                  <a:gd name="connsiteX16" fmla="*/ 7137574 w 8126844"/>
                  <a:gd name="connsiteY16" fmla="*/ 1360004 h 5918557"/>
                  <a:gd name="connsiteX17" fmla="*/ 7056892 w 8126844"/>
                  <a:gd name="connsiteY17" fmla="*/ 1534816 h 5918557"/>
                  <a:gd name="connsiteX18" fmla="*/ 7177916 w 8126844"/>
                  <a:gd name="connsiteY18" fmla="*/ 1642392 h 5918557"/>
                  <a:gd name="connsiteX19" fmla="*/ 7406516 w 8126844"/>
                  <a:gd name="connsiteY19" fmla="*/ 1413792 h 5918557"/>
                  <a:gd name="connsiteX20" fmla="*/ 7540986 w 8126844"/>
                  <a:gd name="connsiteY20" fmla="*/ 1413792 h 5918557"/>
                  <a:gd name="connsiteX21" fmla="*/ 7554433 w 8126844"/>
                  <a:gd name="connsiteY21" fmla="*/ 1642392 h 5918557"/>
                  <a:gd name="connsiteX22" fmla="*/ 6976210 w 8126844"/>
                  <a:gd name="connsiteY22" fmla="*/ 2234063 h 5918557"/>
                  <a:gd name="connsiteX23" fmla="*/ 6276963 w 8126844"/>
                  <a:gd name="connsiteY23" fmla="*/ 2785392 h 5918557"/>
                  <a:gd name="connsiteX24" fmla="*/ 5860104 w 8126844"/>
                  <a:gd name="connsiteY24" fmla="*/ 2987098 h 5918557"/>
                  <a:gd name="connsiteX25" fmla="*/ 5658398 w 8126844"/>
                  <a:gd name="connsiteY25" fmla="*/ 3054333 h 5918557"/>
                  <a:gd name="connsiteX26" fmla="*/ 5550821 w 8126844"/>
                  <a:gd name="connsiteY26" fmla="*/ 2973651 h 5918557"/>
                  <a:gd name="connsiteX27" fmla="*/ 5644951 w 8126844"/>
                  <a:gd name="connsiteY27" fmla="*/ 2771945 h 5918557"/>
                  <a:gd name="connsiteX28" fmla="*/ 5913892 w 8126844"/>
                  <a:gd name="connsiteY28" fmla="*/ 2718157 h 5918557"/>
                  <a:gd name="connsiteX29" fmla="*/ 5752527 w 8126844"/>
                  <a:gd name="connsiteY29" fmla="*/ 2408874 h 5918557"/>
                  <a:gd name="connsiteX30" fmla="*/ 5362563 w 8126844"/>
                  <a:gd name="connsiteY30" fmla="*/ 2556792 h 5918557"/>
                  <a:gd name="connsiteX31" fmla="*/ 4663316 w 8126844"/>
                  <a:gd name="connsiteY31" fmla="*/ 2839180 h 5918557"/>
                  <a:gd name="connsiteX32" fmla="*/ 4649868 w 8126844"/>
                  <a:gd name="connsiteY32" fmla="*/ 3013992 h 5918557"/>
                  <a:gd name="connsiteX33" fmla="*/ 4703657 w 8126844"/>
                  <a:gd name="connsiteY33" fmla="*/ 3121569 h 5918557"/>
                  <a:gd name="connsiteX34" fmla="*/ 5066727 w 8126844"/>
                  <a:gd name="connsiteY34" fmla="*/ 2987098 h 5918557"/>
                  <a:gd name="connsiteX35" fmla="*/ 5322221 w 8126844"/>
                  <a:gd name="connsiteY35" fmla="*/ 2933310 h 5918557"/>
                  <a:gd name="connsiteX36" fmla="*/ 5349116 w 8126844"/>
                  <a:gd name="connsiteY36" fmla="*/ 3067780 h 5918557"/>
                  <a:gd name="connsiteX37" fmla="*/ 4784339 w 8126844"/>
                  <a:gd name="connsiteY37" fmla="*/ 3282933 h 5918557"/>
                  <a:gd name="connsiteX38" fmla="*/ 4098539 w 8126844"/>
                  <a:gd name="connsiteY38" fmla="*/ 3417404 h 5918557"/>
                  <a:gd name="connsiteX39" fmla="*/ 2740386 w 8126844"/>
                  <a:gd name="connsiteY39" fmla="*/ 3282933 h 5918557"/>
                  <a:gd name="connsiteX40" fmla="*/ 2202504 w 8126844"/>
                  <a:gd name="connsiteY40" fmla="*/ 3081227 h 5918557"/>
                  <a:gd name="connsiteX41" fmla="*/ 2027692 w 8126844"/>
                  <a:gd name="connsiteY41" fmla="*/ 3027439 h 5918557"/>
                  <a:gd name="connsiteX42" fmla="*/ 1960457 w 8126844"/>
                  <a:gd name="connsiteY42" fmla="*/ 3175357 h 5918557"/>
                  <a:gd name="connsiteX43" fmla="*/ 2390763 w 8126844"/>
                  <a:gd name="connsiteY43" fmla="*/ 3403957 h 5918557"/>
                  <a:gd name="connsiteX44" fmla="*/ 3372398 w 8126844"/>
                  <a:gd name="connsiteY44" fmla="*/ 3646004 h 5918557"/>
                  <a:gd name="connsiteX45" fmla="*/ 4125433 w 8126844"/>
                  <a:gd name="connsiteY45" fmla="*/ 3646004 h 5918557"/>
                  <a:gd name="connsiteX46" fmla="*/ 4757445 w 8126844"/>
                  <a:gd name="connsiteY46" fmla="*/ 3619110 h 5918557"/>
                  <a:gd name="connsiteX47" fmla="*/ 4918810 w 8126844"/>
                  <a:gd name="connsiteY47" fmla="*/ 3659451 h 5918557"/>
                  <a:gd name="connsiteX48" fmla="*/ 4811233 w 8126844"/>
                  <a:gd name="connsiteY48" fmla="*/ 3820816 h 5918557"/>
                  <a:gd name="connsiteX49" fmla="*/ 4286798 w 8126844"/>
                  <a:gd name="connsiteY49" fmla="*/ 3888051 h 5918557"/>
                  <a:gd name="connsiteX50" fmla="*/ 4219563 w 8126844"/>
                  <a:gd name="connsiteY50" fmla="*/ 4022521 h 5918557"/>
                  <a:gd name="connsiteX51" fmla="*/ 4555739 w 8126844"/>
                  <a:gd name="connsiteY51" fmla="*/ 4076310 h 5918557"/>
                  <a:gd name="connsiteX52" fmla="*/ 5241539 w 8126844"/>
                  <a:gd name="connsiteY52" fmla="*/ 3888051 h 5918557"/>
                  <a:gd name="connsiteX53" fmla="*/ 5523927 w 8126844"/>
                  <a:gd name="connsiteY53" fmla="*/ 3753580 h 5918557"/>
                  <a:gd name="connsiteX54" fmla="*/ 5618057 w 8126844"/>
                  <a:gd name="connsiteY54" fmla="*/ 3646004 h 5918557"/>
                  <a:gd name="connsiteX55" fmla="*/ 5402904 w 8126844"/>
                  <a:gd name="connsiteY55" fmla="*/ 3632557 h 5918557"/>
                  <a:gd name="connsiteX56" fmla="*/ 5214645 w 8126844"/>
                  <a:gd name="connsiteY56" fmla="*/ 3524980 h 5918557"/>
                  <a:gd name="connsiteX57" fmla="*/ 5241539 w 8126844"/>
                  <a:gd name="connsiteY57" fmla="*/ 3403957 h 5918557"/>
                  <a:gd name="connsiteX58" fmla="*/ 5537374 w 8126844"/>
                  <a:gd name="connsiteY58" fmla="*/ 3363616 h 5918557"/>
                  <a:gd name="connsiteX59" fmla="*/ 6196280 w 8126844"/>
                  <a:gd name="connsiteY59" fmla="*/ 3108121 h 5918557"/>
                  <a:gd name="connsiteX60" fmla="*/ 6747610 w 8126844"/>
                  <a:gd name="connsiteY60" fmla="*/ 2771945 h 5918557"/>
                  <a:gd name="connsiteX61" fmla="*/ 7218257 w 8126844"/>
                  <a:gd name="connsiteY61" fmla="*/ 2328192 h 5918557"/>
                  <a:gd name="connsiteX62" fmla="*/ 7433410 w 8126844"/>
                  <a:gd name="connsiteY62" fmla="*/ 2153380 h 5918557"/>
                  <a:gd name="connsiteX63" fmla="*/ 7567880 w 8126844"/>
                  <a:gd name="connsiteY63" fmla="*/ 2180274 h 5918557"/>
                  <a:gd name="connsiteX64" fmla="*/ 7514092 w 8126844"/>
                  <a:gd name="connsiteY64" fmla="*/ 2381980 h 5918557"/>
                  <a:gd name="connsiteX65" fmla="*/ 7097233 w 8126844"/>
                  <a:gd name="connsiteY65" fmla="*/ 2812286 h 5918557"/>
                  <a:gd name="connsiteX66" fmla="*/ 6451774 w 8126844"/>
                  <a:gd name="connsiteY66" fmla="*/ 3229145 h 5918557"/>
                  <a:gd name="connsiteX67" fmla="*/ 6088704 w 8126844"/>
                  <a:gd name="connsiteY67" fmla="*/ 3417404 h 5918557"/>
                  <a:gd name="connsiteX68" fmla="*/ 5981127 w 8126844"/>
                  <a:gd name="connsiteY68" fmla="*/ 3551874 h 5918557"/>
                  <a:gd name="connsiteX69" fmla="*/ 6021468 w 8126844"/>
                  <a:gd name="connsiteY69" fmla="*/ 3753580 h 5918557"/>
                  <a:gd name="connsiteX70" fmla="*/ 6115598 w 8126844"/>
                  <a:gd name="connsiteY70" fmla="*/ 3901498 h 5918557"/>
                  <a:gd name="connsiteX71" fmla="*/ 6734163 w 8126844"/>
                  <a:gd name="connsiteY71" fmla="*/ 3726686 h 5918557"/>
                  <a:gd name="connsiteX72" fmla="*/ 7419963 w 8126844"/>
                  <a:gd name="connsiteY72" fmla="*/ 3296380 h 5918557"/>
                  <a:gd name="connsiteX73" fmla="*/ 7850268 w 8126844"/>
                  <a:gd name="connsiteY73" fmla="*/ 2973651 h 5918557"/>
                  <a:gd name="connsiteX74" fmla="*/ 8065421 w 8126844"/>
                  <a:gd name="connsiteY74" fmla="*/ 2866074 h 5918557"/>
                  <a:gd name="connsiteX75" fmla="*/ 8105763 w 8126844"/>
                  <a:gd name="connsiteY75" fmla="*/ 3027439 h 5918557"/>
                  <a:gd name="connsiteX76" fmla="*/ 7769586 w 8126844"/>
                  <a:gd name="connsiteY76" fmla="*/ 3363616 h 5918557"/>
                  <a:gd name="connsiteX77" fmla="*/ 6707268 w 8126844"/>
                  <a:gd name="connsiteY77" fmla="*/ 3941839 h 5918557"/>
                  <a:gd name="connsiteX78" fmla="*/ 6129045 w 8126844"/>
                  <a:gd name="connsiteY78" fmla="*/ 4210780 h 5918557"/>
                  <a:gd name="connsiteX79" fmla="*/ 5833210 w 8126844"/>
                  <a:gd name="connsiteY79" fmla="*/ 4251121 h 5918557"/>
                  <a:gd name="connsiteX80" fmla="*/ 5712186 w 8126844"/>
                  <a:gd name="connsiteY80" fmla="*/ 4291463 h 5918557"/>
                  <a:gd name="connsiteX81" fmla="*/ 5658398 w 8126844"/>
                  <a:gd name="connsiteY81" fmla="*/ 4143545 h 5918557"/>
                  <a:gd name="connsiteX82" fmla="*/ 5779421 w 8126844"/>
                  <a:gd name="connsiteY82" fmla="*/ 4035969 h 5918557"/>
                  <a:gd name="connsiteX83" fmla="*/ 5779421 w 8126844"/>
                  <a:gd name="connsiteY83" fmla="*/ 3941839 h 5918557"/>
                  <a:gd name="connsiteX84" fmla="*/ 5497033 w 8126844"/>
                  <a:gd name="connsiteY84" fmla="*/ 4062863 h 5918557"/>
                  <a:gd name="connsiteX85" fmla="*/ 5039833 w 8126844"/>
                  <a:gd name="connsiteY85" fmla="*/ 4197333 h 5918557"/>
                  <a:gd name="connsiteX86" fmla="*/ 4865021 w 8126844"/>
                  <a:gd name="connsiteY86" fmla="*/ 4278016 h 5918557"/>
                  <a:gd name="connsiteX87" fmla="*/ 4905363 w 8126844"/>
                  <a:gd name="connsiteY87" fmla="*/ 4372145 h 5918557"/>
                  <a:gd name="connsiteX88" fmla="*/ 5160857 w 8126844"/>
                  <a:gd name="connsiteY88" fmla="*/ 4345251 h 5918557"/>
                  <a:gd name="connsiteX89" fmla="*/ 5187751 w 8126844"/>
                  <a:gd name="connsiteY89" fmla="*/ 4479721 h 5918557"/>
                  <a:gd name="connsiteX90" fmla="*/ 4878468 w 8126844"/>
                  <a:gd name="connsiteY90" fmla="*/ 4573851 h 5918557"/>
                  <a:gd name="connsiteX91" fmla="*/ 4891916 w 8126844"/>
                  <a:gd name="connsiteY91" fmla="*/ 4721769 h 5918557"/>
                  <a:gd name="connsiteX92" fmla="*/ 5376010 w 8126844"/>
                  <a:gd name="connsiteY92" fmla="*/ 4614192 h 5918557"/>
                  <a:gd name="connsiteX93" fmla="*/ 5967680 w 8126844"/>
                  <a:gd name="connsiteY93" fmla="*/ 4466274 h 5918557"/>
                  <a:gd name="connsiteX94" fmla="*/ 6344198 w 8126844"/>
                  <a:gd name="connsiteY94" fmla="*/ 4264569 h 5918557"/>
                  <a:gd name="connsiteX95" fmla="*/ 6478668 w 8126844"/>
                  <a:gd name="connsiteY95" fmla="*/ 4264569 h 5918557"/>
                  <a:gd name="connsiteX96" fmla="*/ 6478668 w 8126844"/>
                  <a:gd name="connsiteY96" fmla="*/ 4452827 h 5918557"/>
                  <a:gd name="connsiteX97" fmla="*/ 5900445 w 8126844"/>
                  <a:gd name="connsiteY97" fmla="*/ 4641086 h 5918557"/>
                  <a:gd name="connsiteX98" fmla="*/ 5053280 w 8126844"/>
                  <a:gd name="connsiteY98" fmla="*/ 4883133 h 5918557"/>
                  <a:gd name="connsiteX99" fmla="*/ 4703657 w 8126844"/>
                  <a:gd name="connsiteY99" fmla="*/ 4977263 h 5918557"/>
                  <a:gd name="connsiteX100" fmla="*/ 4313692 w 8126844"/>
                  <a:gd name="connsiteY100" fmla="*/ 5044498 h 5918557"/>
                  <a:gd name="connsiteX101" fmla="*/ 4004410 w 8126844"/>
                  <a:gd name="connsiteY101" fmla="*/ 5084839 h 5918557"/>
                  <a:gd name="connsiteX102" fmla="*/ 3869939 w 8126844"/>
                  <a:gd name="connsiteY102" fmla="*/ 4963816 h 5918557"/>
                  <a:gd name="connsiteX103" fmla="*/ 3950621 w 8126844"/>
                  <a:gd name="connsiteY103" fmla="*/ 4856239 h 5918557"/>
                  <a:gd name="connsiteX104" fmla="*/ 4367480 w 8126844"/>
                  <a:gd name="connsiteY104" fmla="*/ 4775557 h 5918557"/>
                  <a:gd name="connsiteX105" fmla="*/ 4542292 w 8126844"/>
                  <a:gd name="connsiteY105" fmla="*/ 4708321 h 5918557"/>
                  <a:gd name="connsiteX106" fmla="*/ 4542292 w 8126844"/>
                  <a:gd name="connsiteY106" fmla="*/ 4573851 h 5918557"/>
                  <a:gd name="connsiteX107" fmla="*/ 4206116 w 8126844"/>
                  <a:gd name="connsiteY107" fmla="*/ 4573851 h 5918557"/>
                  <a:gd name="connsiteX108" fmla="*/ 3520316 w 8126844"/>
                  <a:gd name="connsiteY108" fmla="*/ 4654533 h 5918557"/>
                  <a:gd name="connsiteX109" fmla="*/ 3157245 w 8126844"/>
                  <a:gd name="connsiteY109" fmla="*/ 4681427 h 5918557"/>
                  <a:gd name="connsiteX110" fmla="*/ 3076563 w 8126844"/>
                  <a:gd name="connsiteY110" fmla="*/ 4802451 h 5918557"/>
                  <a:gd name="connsiteX111" fmla="*/ 3224480 w 8126844"/>
                  <a:gd name="connsiteY111" fmla="*/ 4869686 h 5918557"/>
                  <a:gd name="connsiteX112" fmla="*/ 3453080 w 8126844"/>
                  <a:gd name="connsiteY112" fmla="*/ 4896580 h 5918557"/>
                  <a:gd name="connsiteX113" fmla="*/ 3412739 w 8126844"/>
                  <a:gd name="connsiteY113" fmla="*/ 5004157 h 5918557"/>
                  <a:gd name="connsiteX114" fmla="*/ 2968986 w 8126844"/>
                  <a:gd name="connsiteY114" fmla="*/ 5057945 h 5918557"/>
                  <a:gd name="connsiteX115" fmla="*/ 2767280 w 8126844"/>
                  <a:gd name="connsiteY115" fmla="*/ 5071392 h 5918557"/>
                  <a:gd name="connsiteX116" fmla="*/ 2673151 w 8126844"/>
                  <a:gd name="connsiteY116" fmla="*/ 5273098 h 5918557"/>
                  <a:gd name="connsiteX117" fmla="*/ 2767280 w 8126844"/>
                  <a:gd name="connsiteY117" fmla="*/ 5636169 h 5918557"/>
                  <a:gd name="connsiteX118" fmla="*/ 2700045 w 8126844"/>
                  <a:gd name="connsiteY118" fmla="*/ 5837874 h 5918557"/>
                  <a:gd name="connsiteX119" fmla="*/ 2498339 w 8126844"/>
                  <a:gd name="connsiteY119" fmla="*/ 5918557 h 5918557"/>
                  <a:gd name="connsiteX120" fmla="*/ 2256292 w 8126844"/>
                  <a:gd name="connsiteY120" fmla="*/ 5837874 h 5918557"/>
                  <a:gd name="connsiteX121" fmla="*/ 2175610 w 8126844"/>
                  <a:gd name="connsiteY121" fmla="*/ 5582380 h 5918557"/>
                  <a:gd name="connsiteX122" fmla="*/ 2269739 w 8126844"/>
                  <a:gd name="connsiteY122" fmla="*/ 5353780 h 5918557"/>
                  <a:gd name="connsiteX123" fmla="*/ 2404210 w 8126844"/>
                  <a:gd name="connsiteY123" fmla="*/ 5192416 h 5918557"/>
                  <a:gd name="connsiteX124" fmla="*/ 2390763 w 8126844"/>
                  <a:gd name="connsiteY124" fmla="*/ 5044498 h 5918557"/>
                  <a:gd name="connsiteX125" fmla="*/ 2014245 w 8126844"/>
                  <a:gd name="connsiteY125" fmla="*/ 4910027 h 5918557"/>
                  <a:gd name="connsiteX126" fmla="*/ 2068033 w 8126844"/>
                  <a:gd name="connsiteY126" fmla="*/ 4802451 h 5918557"/>
                  <a:gd name="connsiteX127" fmla="*/ 2390763 w 8126844"/>
                  <a:gd name="connsiteY127" fmla="*/ 4802451 h 5918557"/>
                  <a:gd name="connsiteX128" fmla="*/ 2807621 w 8126844"/>
                  <a:gd name="connsiteY128" fmla="*/ 4802451 h 5918557"/>
                  <a:gd name="connsiteX129" fmla="*/ 2834516 w 8126844"/>
                  <a:gd name="connsiteY129" fmla="*/ 4667980 h 5918557"/>
                  <a:gd name="connsiteX130" fmla="*/ 2686598 w 8126844"/>
                  <a:gd name="connsiteY130" fmla="*/ 4614192 h 5918557"/>
                  <a:gd name="connsiteX131" fmla="*/ 2780727 w 8126844"/>
                  <a:gd name="connsiteY131" fmla="*/ 4466274 h 5918557"/>
                  <a:gd name="connsiteX132" fmla="*/ 3211033 w 8126844"/>
                  <a:gd name="connsiteY132" fmla="*/ 4506616 h 5918557"/>
                  <a:gd name="connsiteX133" fmla="*/ 3775810 w 8126844"/>
                  <a:gd name="connsiteY133" fmla="*/ 4479721 h 5918557"/>
                  <a:gd name="connsiteX134" fmla="*/ 4380927 w 8126844"/>
                  <a:gd name="connsiteY134" fmla="*/ 4385592 h 5918557"/>
                  <a:gd name="connsiteX135" fmla="*/ 4622974 w 8126844"/>
                  <a:gd name="connsiteY135" fmla="*/ 4331804 h 5918557"/>
                  <a:gd name="connsiteX136" fmla="*/ 4555739 w 8126844"/>
                  <a:gd name="connsiteY136" fmla="*/ 4237674 h 5918557"/>
                  <a:gd name="connsiteX137" fmla="*/ 4031304 w 8126844"/>
                  <a:gd name="connsiteY137" fmla="*/ 4278016 h 5918557"/>
                  <a:gd name="connsiteX138" fmla="*/ 3600998 w 8126844"/>
                  <a:gd name="connsiteY138" fmla="*/ 4291463 h 5918557"/>
                  <a:gd name="connsiteX139" fmla="*/ 3278268 w 8126844"/>
                  <a:gd name="connsiteY139" fmla="*/ 4251121 h 5918557"/>
                  <a:gd name="connsiteX140" fmla="*/ 3237927 w 8126844"/>
                  <a:gd name="connsiteY140" fmla="*/ 4183886 h 5918557"/>
                  <a:gd name="connsiteX141" fmla="*/ 3291716 w 8126844"/>
                  <a:gd name="connsiteY141" fmla="*/ 4049416 h 5918557"/>
                  <a:gd name="connsiteX142" fmla="*/ 3587551 w 8126844"/>
                  <a:gd name="connsiteY142" fmla="*/ 4076310 h 5918557"/>
                  <a:gd name="connsiteX143" fmla="*/ 3883386 w 8126844"/>
                  <a:gd name="connsiteY143" fmla="*/ 4076310 h 5918557"/>
                  <a:gd name="connsiteX144" fmla="*/ 3964068 w 8126844"/>
                  <a:gd name="connsiteY144" fmla="*/ 4009074 h 5918557"/>
                  <a:gd name="connsiteX145" fmla="*/ 3883386 w 8126844"/>
                  <a:gd name="connsiteY145" fmla="*/ 3888051 h 5918557"/>
                  <a:gd name="connsiteX146" fmla="*/ 3412739 w 8126844"/>
                  <a:gd name="connsiteY146" fmla="*/ 3861157 h 5918557"/>
                  <a:gd name="connsiteX147" fmla="*/ 3049668 w 8126844"/>
                  <a:gd name="connsiteY147" fmla="*/ 3807369 h 5918557"/>
                  <a:gd name="connsiteX148" fmla="*/ 2740386 w 8126844"/>
                  <a:gd name="connsiteY148" fmla="*/ 3740133 h 5918557"/>
                  <a:gd name="connsiteX149" fmla="*/ 2457998 w 8126844"/>
                  <a:gd name="connsiteY149" fmla="*/ 3659451 h 5918557"/>
                  <a:gd name="connsiteX150" fmla="*/ 2242845 w 8126844"/>
                  <a:gd name="connsiteY150" fmla="*/ 3605663 h 5918557"/>
                  <a:gd name="connsiteX151" fmla="*/ 2162163 w 8126844"/>
                  <a:gd name="connsiteY151" fmla="*/ 3767027 h 5918557"/>
                  <a:gd name="connsiteX152" fmla="*/ 2336974 w 8126844"/>
                  <a:gd name="connsiteY152" fmla="*/ 3941839 h 5918557"/>
                  <a:gd name="connsiteX153" fmla="*/ 2713492 w 8126844"/>
                  <a:gd name="connsiteY153" fmla="*/ 3995627 h 5918557"/>
                  <a:gd name="connsiteX154" fmla="*/ 2874857 w 8126844"/>
                  <a:gd name="connsiteY154" fmla="*/ 4049416 h 5918557"/>
                  <a:gd name="connsiteX155" fmla="*/ 2874857 w 8126844"/>
                  <a:gd name="connsiteY155" fmla="*/ 4197333 h 5918557"/>
                  <a:gd name="connsiteX156" fmla="*/ 2605916 w 8126844"/>
                  <a:gd name="connsiteY156" fmla="*/ 4170439 h 5918557"/>
                  <a:gd name="connsiteX157" fmla="*/ 2000798 w 8126844"/>
                  <a:gd name="connsiteY157" fmla="*/ 4049416 h 5918557"/>
                  <a:gd name="connsiteX158" fmla="*/ 1583939 w 8126844"/>
                  <a:gd name="connsiteY158" fmla="*/ 3901498 h 5918557"/>
                  <a:gd name="connsiteX159" fmla="*/ 1409127 w 8126844"/>
                  <a:gd name="connsiteY159" fmla="*/ 3914945 h 5918557"/>
                  <a:gd name="connsiteX160" fmla="*/ 1368786 w 8126844"/>
                  <a:gd name="connsiteY160" fmla="*/ 4089757 h 5918557"/>
                  <a:gd name="connsiteX161" fmla="*/ 1799092 w 8126844"/>
                  <a:gd name="connsiteY161" fmla="*/ 4224227 h 5918557"/>
                  <a:gd name="connsiteX162" fmla="*/ 2256292 w 8126844"/>
                  <a:gd name="connsiteY162" fmla="*/ 4385592 h 5918557"/>
                  <a:gd name="connsiteX163" fmla="*/ 2390763 w 8126844"/>
                  <a:gd name="connsiteY163" fmla="*/ 4493169 h 5918557"/>
                  <a:gd name="connsiteX164" fmla="*/ 2094927 w 8126844"/>
                  <a:gd name="connsiteY164" fmla="*/ 4560404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481280 w 8126844"/>
                  <a:gd name="connsiteY167" fmla="*/ 3941839 h 5918557"/>
                  <a:gd name="connsiteX168" fmla="*/ 198892 w 8126844"/>
                  <a:gd name="connsiteY168" fmla="*/ 3834263 h 5918557"/>
                  <a:gd name="connsiteX169" fmla="*/ 131657 w 8126844"/>
                  <a:gd name="connsiteY169" fmla="*/ 3740133 h 5918557"/>
                  <a:gd name="connsiteX170" fmla="*/ 279574 w 8126844"/>
                  <a:gd name="connsiteY170" fmla="*/ 3646004 h 5918557"/>
                  <a:gd name="connsiteX171" fmla="*/ 642645 w 8126844"/>
                  <a:gd name="connsiteY171" fmla="*/ 3820816 h 5918557"/>
                  <a:gd name="connsiteX172" fmla="*/ 1113292 w 8126844"/>
                  <a:gd name="connsiteY172" fmla="*/ 3968733 h 5918557"/>
                  <a:gd name="connsiteX173" fmla="*/ 1153633 w 8126844"/>
                  <a:gd name="connsiteY173" fmla="*/ 3793921 h 5918557"/>
                  <a:gd name="connsiteX174" fmla="*/ 1032610 w 8126844"/>
                  <a:gd name="connsiteY174" fmla="*/ 3632557 h 5918557"/>
                  <a:gd name="connsiteX175" fmla="*/ 535068 w 8126844"/>
                  <a:gd name="connsiteY175" fmla="*/ 3484639 h 5918557"/>
                  <a:gd name="connsiteX176" fmla="*/ 198892 w 8126844"/>
                  <a:gd name="connsiteY176" fmla="*/ 3242592 h 5918557"/>
                  <a:gd name="connsiteX177" fmla="*/ 10633 w 8126844"/>
                  <a:gd name="connsiteY177" fmla="*/ 3081227 h 5918557"/>
                  <a:gd name="connsiteX178" fmla="*/ 50974 w 8126844"/>
                  <a:gd name="connsiteY178" fmla="*/ 2946757 h 5918557"/>
                  <a:gd name="connsiteX179" fmla="*/ 279574 w 8126844"/>
                  <a:gd name="connsiteY179" fmla="*/ 3027439 h 5918557"/>
                  <a:gd name="connsiteX180" fmla="*/ 1019163 w 8126844"/>
                  <a:gd name="connsiteY180" fmla="*/ 3430851 h 5918557"/>
                  <a:gd name="connsiteX181" fmla="*/ 1462916 w 8126844"/>
                  <a:gd name="connsiteY181" fmla="*/ 3672898 h 5918557"/>
                  <a:gd name="connsiteX182" fmla="*/ 1799092 w 8126844"/>
                  <a:gd name="connsiteY182" fmla="*/ 3767027 h 5918557"/>
                  <a:gd name="connsiteX183" fmla="*/ 1973904 w 8126844"/>
                  <a:gd name="connsiteY183" fmla="*/ 3699792 h 5918557"/>
                  <a:gd name="connsiteX184" fmla="*/ 1960457 w 8126844"/>
                  <a:gd name="connsiteY184" fmla="*/ 3457745 h 5918557"/>
                  <a:gd name="connsiteX185" fmla="*/ 1624280 w 8126844"/>
                  <a:gd name="connsiteY185" fmla="*/ 3350169 h 5918557"/>
                  <a:gd name="connsiteX186" fmla="*/ 1288104 w 8126844"/>
                  <a:gd name="connsiteY186" fmla="*/ 3202251 h 5918557"/>
                  <a:gd name="connsiteX187" fmla="*/ 1261210 w 8126844"/>
                  <a:gd name="connsiteY187" fmla="*/ 3067780 h 5918557"/>
                  <a:gd name="connsiteX188" fmla="*/ 1462916 w 8126844"/>
                  <a:gd name="connsiteY188" fmla="*/ 3067780 h 5918557"/>
                  <a:gd name="connsiteX189" fmla="*/ 1691516 w 8126844"/>
                  <a:gd name="connsiteY189" fmla="*/ 3148463 h 5918557"/>
                  <a:gd name="connsiteX190" fmla="*/ 1758751 w 8126844"/>
                  <a:gd name="connsiteY190" fmla="*/ 2933310 h 5918557"/>
                  <a:gd name="connsiteX191" fmla="*/ 1597386 w 8126844"/>
                  <a:gd name="connsiteY191" fmla="*/ 2758498 h 5918557"/>
                  <a:gd name="connsiteX192" fmla="*/ 1153633 w 8126844"/>
                  <a:gd name="connsiteY192" fmla="*/ 2570239 h 5918557"/>
                  <a:gd name="connsiteX193" fmla="*/ 871245 w 8126844"/>
                  <a:gd name="connsiteY193" fmla="*/ 2381980 h 5918557"/>
                  <a:gd name="connsiteX194" fmla="*/ 750221 w 8126844"/>
                  <a:gd name="connsiteY194" fmla="*/ 2247510 h 5918557"/>
                  <a:gd name="connsiteX195" fmla="*/ 844351 w 8126844"/>
                  <a:gd name="connsiteY195" fmla="*/ 2126486 h 5918557"/>
                  <a:gd name="connsiteX196" fmla="*/ 1328445 w 8126844"/>
                  <a:gd name="connsiteY196" fmla="*/ 2341639 h 5918557"/>
                  <a:gd name="connsiteX197" fmla="*/ 1606671 w 8126844"/>
                  <a:gd name="connsiteY197" fmla="*/ 2488058 h 5918557"/>
                  <a:gd name="connsiteX198" fmla="*/ 1720260 w 8126844"/>
                  <a:gd name="connsiteY198" fmla="*/ 2209219 h 5918557"/>
                  <a:gd name="connsiteX199" fmla="*/ 1772079 w 8126844"/>
                  <a:gd name="connsiteY199" fmla="*/ 2025794 h 5918557"/>
                  <a:gd name="connsiteX200" fmla="*/ 1693720 w 8126844"/>
                  <a:gd name="connsiteY200" fmla="*/ 1853765 h 5918557"/>
                  <a:gd name="connsiteX201" fmla="*/ 2176456 w 8126844"/>
                  <a:gd name="connsiteY201" fmla="*/ 2166613 h 5918557"/>
                  <a:gd name="connsiteX202" fmla="*/ 1984049 w 8126844"/>
                  <a:gd name="connsiteY202" fmla="*/ 2144205 h 5918557"/>
                  <a:gd name="connsiteX203" fmla="*/ 1894130 w 8126844"/>
                  <a:gd name="connsiteY203" fmla="*/ 2281923 h 5918557"/>
                  <a:gd name="connsiteX204" fmla="*/ 1879774 w 8126844"/>
                  <a:gd name="connsiteY204" fmla="*/ 2624027 h 5918557"/>
                  <a:gd name="connsiteX205" fmla="*/ 2390763 w 8126844"/>
                  <a:gd name="connsiteY205" fmla="*/ 2852627 h 5918557"/>
                  <a:gd name="connsiteX206" fmla="*/ 3157245 w 8126844"/>
                  <a:gd name="connsiteY206" fmla="*/ 3067780 h 5918557"/>
                  <a:gd name="connsiteX207" fmla="*/ 3708574 w 8126844"/>
                  <a:gd name="connsiteY207" fmla="*/ 3202251 h 5918557"/>
                  <a:gd name="connsiteX208" fmla="*/ 4165774 w 8126844"/>
                  <a:gd name="connsiteY208" fmla="*/ 3175357 h 5918557"/>
                  <a:gd name="connsiteX209" fmla="*/ 4394374 w 8126844"/>
                  <a:gd name="connsiteY209" fmla="*/ 3148463 h 5918557"/>
                  <a:gd name="connsiteX210" fmla="*/ 4407821 w 8126844"/>
                  <a:gd name="connsiteY210" fmla="*/ 2960204 h 5918557"/>
                  <a:gd name="connsiteX211" fmla="*/ 4192668 w 8126844"/>
                  <a:gd name="connsiteY211" fmla="*/ 2919863 h 5918557"/>
                  <a:gd name="connsiteX212" fmla="*/ 4031304 w 8126844"/>
                  <a:gd name="connsiteY212" fmla="*/ 2960204 h 5918557"/>
                  <a:gd name="connsiteX213" fmla="*/ 4031304 w 8126844"/>
                  <a:gd name="connsiteY213" fmla="*/ 2785392 h 5918557"/>
                  <a:gd name="connsiteX214" fmla="*/ 4448163 w 8126844"/>
                  <a:gd name="connsiteY214" fmla="*/ 2664369 h 5918557"/>
                  <a:gd name="connsiteX215" fmla="*/ 4703657 w 8126844"/>
                  <a:gd name="connsiteY215" fmla="*/ 2556792 h 5918557"/>
                  <a:gd name="connsiteX216" fmla="*/ 4719129 w 8126844"/>
                  <a:gd name="connsiteY216" fmla="*/ 2340128 h 5918557"/>
                  <a:gd name="connsiteX217" fmla="*/ 4519556 w 8126844"/>
                  <a:gd name="connsiteY217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443563 w 8126844"/>
                  <a:gd name="connsiteY6" fmla="*/ 1645750 h 5918557"/>
                  <a:gd name="connsiteX7" fmla="*/ 6934578 w 8126844"/>
                  <a:gd name="connsiteY7" fmla="*/ 1779411 h 5918557"/>
                  <a:gd name="connsiteX8" fmla="*/ 6668002 w 8126844"/>
                  <a:gd name="connsiteY8" fmla="*/ 1409961 h 5918557"/>
                  <a:gd name="connsiteX9" fmla="*/ 6941073 w 8126844"/>
                  <a:gd name="connsiteY9" fmla="*/ 977271 h 5918557"/>
                  <a:gd name="connsiteX10" fmla="*/ 6764360 w 8126844"/>
                  <a:gd name="connsiteY10" fmla="*/ 399086 h 5918557"/>
                  <a:gd name="connsiteX11" fmla="*/ 6656943 w 8126844"/>
                  <a:gd name="connsiteY11" fmla="*/ 525696 h 5918557"/>
                  <a:gd name="connsiteX12" fmla="*/ 6759584 w 8126844"/>
                  <a:gd name="connsiteY12" fmla="*/ 0 h 5918557"/>
                  <a:gd name="connsiteX13" fmla="*/ 6766984 w 8126844"/>
                  <a:gd name="connsiteY13" fmla="*/ 176893 h 5918557"/>
                  <a:gd name="connsiteX14" fmla="*/ 7177916 w 8126844"/>
                  <a:gd name="connsiteY14" fmla="*/ 741439 h 5918557"/>
                  <a:gd name="connsiteX15" fmla="*/ 7352727 w 8126844"/>
                  <a:gd name="connsiteY15" fmla="*/ 620416 h 5918557"/>
                  <a:gd name="connsiteX16" fmla="*/ 7460304 w 8126844"/>
                  <a:gd name="connsiteY16" fmla="*/ 929698 h 5918557"/>
                  <a:gd name="connsiteX17" fmla="*/ 7137574 w 8126844"/>
                  <a:gd name="connsiteY17" fmla="*/ 1360004 h 5918557"/>
                  <a:gd name="connsiteX18" fmla="*/ 7056892 w 8126844"/>
                  <a:gd name="connsiteY18" fmla="*/ 1534816 h 5918557"/>
                  <a:gd name="connsiteX19" fmla="*/ 7177916 w 8126844"/>
                  <a:gd name="connsiteY19" fmla="*/ 1642392 h 5918557"/>
                  <a:gd name="connsiteX20" fmla="*/ 7406516 w 8126844"/>
                  <a:gd name="connsiteY20" fmla="*/ 1413792 h 5918557"/>
                  <a:gd name="connsiteX21" fmla="*/ 7540986 w 8126844"/>
                  <a:gd name="connsiteY21" fmla="*/ 1413792 h 5918557"/>
                  <a:gd name="connsiteX22" fmla="*/ 7554433 w 8126844"/>
                  <a:gd name="connsiteY22" fmla="*/ 1642392 h 5918557"/>
                  <a:gd name="connsiteX23" fmla="*/ 6976210 w 8126844"/>
                  <a:gd name="connsiteY23" fmla="*/ 2234063 h 5918557"/>
                  <a:gd name="connsiteX24" fmla="*/ 6276963 w 8126844"/>
                  <a:gd name="connsiteY24" fmla="*/ 2785392 h 5918557"/>
                  <a:gd name="connsiteX25" fmla="*/ 5860104 w 8126844"/>
                  <a:gd name="connsiteY25" fmla="*/ 2987098 h 5918557"/>
                  <a:gd name="connsiteX26" fmla="*/ 5658398 w 8126844"/>
                  <a:gd name="connsiteY26" fmla="*/ 3054333 h 5918557"/>
                  <a:gd name="connsiteX27" fmla="*/ 5550821 w 8126844"/>
                  <a:gd name="connsiteY27" fmla="*/ 2973651 h 5918557"/>
                  <a:gd name="connsiteX28" fmla="*/ 5644951 w 8126844"/>
                  <a:gd name="connsiteY28" fmla="*/ 2771945 h 5918557"/>
                  <a:gd name="connsiteX29" fmla="*/ 5913892 w 8126844"/>
                  <a:gd name="connsiteY29" fmla="*/ 2718157 h 5918557"/>
                  <a:gd name="connsiteX30" fmla="*/ 5752527 w 8126844"/>
                  <a:gd name="connsiteY30" fmla="*/ 2408874 h 5918557"/>
                  <a:gd name="connsiteX31" fmla="*/ 5362563 w 8126844"/>
                  <a:gd name="connsiteY31" fmla="*/ 2556792 h 5918557"/>
                  <a:gd name="connsiteX32" fmla="*/ 4663316 w 8126844"/>
                  <a:gd name="connsiteY32" fmla="*/ 2839180 h 5918557"/>
                  <a:gd name="connsiteX33" fmla="*/ 4649868 w 8126844"/>
                  <a:gd name="connsiteY33" fmla="*/ 3013992 h 5918557"/>
                  <a:gd name="connsiteX34" fmla="*/ 4703657 w 8126844"/>
                  <a:gd name="connsiteY34" fmla="*/ 3121569 h 5918557"/>
                  <a:gd name="connsiteX35" fmla="*/ 5066727 w 8126844"/>
                  <a:gd name="connsiteY35" fmla="*/ 2987098 h 5918557"/>
                  <a:gd name="connsiteX36" fmla="*/ 5322221 w 8126844"/>
                  <a:gd name="connsiteY36" fmla="*/ 2933310 h 5918557"/>
                  <a:gd name="connsiteX37" fmla="*/ 5349116 w 8126844"/>
                  <a:gd name="connsiteY37" fmla="*/ 3067780 h 5918557"/>
                  <a:gd name="connsiteX38" fmla="*/ 4784339 w 8126844"/>
                  <a:gd name="connsiteY38" fmla="*/ 3282933 h 5918557"/>
                  <a:gd name="connsiteX39" fmla="*/ 4098539 w 8126844"/>
                  <a:gd name="connsiteY39" fmla="*/ 3417404 h 5918557"/>
                  <a:gd name="connsiteX40" fmla="*/ 2740386 w 8126844"/>
                  <a:gd name="connsiteY40" fmla="*/ 3282933 h 5918557"/>
                  <a:gd name="connsiteX41" fmla="*/ 2202504 w 8126844"/>
                  <a:gd name="connsiteY41" fmla="*/ 3081227 h 5918557"/>
                  <a:gd name="connsiteX42" fmla="*/ 2027692 w 8126844"/>
                  <a:gd name="connsiteY42" fmla="*/ 3027439 h 5918557"/>
                  <a:gd name="connsiteX43" fmla="*/ 1960457 w 8126844"/>
                  <a:gd name="connsiteY43" fmla="*/ 3175357 h 5918557"/>
                  <a:gd name="connsiteX44" fmla="*/ 2390763 w 8126844"/>
                  <a:gd name="connsiteY44" fmla="*/ 3403957 h 5918557"/>
                  <a:gd name="connsiteX45" fmla="*/ 3372398 w 8126844"/>
                  <a:gd name="connsiteY45" fmla="*/ 3646004 h 5918557"/>
                  <a:gd name="connsiteX46" fmla="*/ 4125433 w 8126844"/>
                  <a:gd name="connsiteY46" fmla="*/ 3646004 h 5918557"/>
                  <a:gd name="connsiteX47" fmla="*/ 4757445 w 8126844"/>
                  <a:gd name="connsiteY47" fmla="*/ 3619110 h 5918557"/>
                  <a:gd name="connsiteX48" fmla="*/ 4918810 w 8126844"/>
                  <a:gd name="connsiteY48" fmla="*/ 3659451 h 5918557"/>
                  <a:gd name="connsiteX49" fmla="*/ 4811233 w 8126844"/>
                  <a:gd name="connsiteY49" fmla="*/ 3820816 h 5918557"/>
                  <a:gd name="connsiteX50" fmla="*/ 4286798 w 8126844"/>
                  <a:gd name="connsiteY50" fmla="*/ 3888051 h 5918557"/>
                  <a:gd name="connsiteX51" fmla="*/ 4219563 w 8126844"/>
                  <a:gd name="connsiteY51" fmla="*/ 4022521 h 5918557"/>
                  <a:gd name="connsiteX52" fmla="*/ 4555739 w 8126844"/>
                  <a:gd name="connsiteY52" fmla="*/ 4076310 h 5918557"/>
                  <a:gd name="connsiteX53" fmla="*/ 5241539 w 8126844"/>
                  <a:gd name="connsiteY53" fmla="*/ 3888051 h 5918557"/>
                  <a:gd name="connsiteX54" fmla="*/ 5523927 w 8126844"/>
                  <a:gd name="connsiteY54" fmla="*/ 3753580 h 5918557"/>
                  <a:gd name="connsiteX55" fmla="*/ 5618057 w 8126844"/>
                  <a:gd name="connsiteY55" fmla="*/ 3646004 h 5918557"/>
                  <a:gd name="connsiteX56" fmla="*/ 5402904 w 8126844"/>
                  <a:gd name="connsiteY56" fmla="*/ 3632557 h 5918557"/>
                  <a:gd name="connsiteX57" fmla="*/ 5214645 w 8126844"/>
                  <a:gd name="connsiteY57" fmla="*/ 3524980 h 5918557"/>
                  <a:gd name="connsiteX58" fmla="*/ 5241539 w 8126844"/>
                  <a:gd name="connsiteY58" fmla="*/ 3403957 h 5918557"/>
                  <a:gd name="connsiteX59" fmla="*/ 5537374 w 8126844"/>
                  <a:gd name="connsiteY59" fmla="*/ 3363616 h 5918557"/>
                  <a:gd name="connsiteX60" fmla="*/ 6196280 w 8126844"/>
                  <a:gd name="connsiteY60" fmla="*/ 3108121 h 5918557"/>
                  <a:gd name="connsiteX61" fmla="*/ 6747610 w 8126844"/>
                  <a:gd name="connsiteY61" fmla="*/ 2771945 h 5918557"/>
                  <a:gd name="connsiteX62" fmla="*/ 7218257 w 8126844"/>
                  <a:gd name="connsiteY62" fmla="*/ 2328192 h 5918557"/>
                  <a:gd name="connsiteX63" fmla="*/ 7433410 w 8126844"/>
                  <a:gd name="connsiteY63" fmla="*/ 2153380 h 5918557"/>
                  <a:gd name="connsiteX64" fmla="*/ 7567880 w 8126844"/>
                  <a:gd name="connsiteY64" fmla="*/ 2180274 h 5918557"/>
                  <a:gd name="connsiteX65" fmla="*/ 7514092 w 8126844"/>
                  <a:gd name="connsiteY65" fmla="*/ 2381980 h 5918557"/>
                  <a:gd name="connsiteX66" fmla="*/ 7097233 w 8126844"/>
                  <a:gd name="connsiteY66" fmla="*/ 2812286 h 5918557"/>
                  <a:gd name="connsiteX67" fmla="*/ 6451774 w 8126844"/>
                  <a:gd name="connsiteY67" fmla="*/ 3229145 h 5918557"/>
                  <a:gd name="connsiteX68" fmla="*/ 6088704 w 8126844"/>
                  <a:gd name="connsiteY68" fmla="*/ 3417404 h 5918557"/>
                  <a:gd name="connsiteX69" fmla="*/ 5981127 w 8126844"/>
                  <a:gd name="connsiteY69" fmla="*/ 3551874 h 5918557"/>
                  <a:gd name="connsiteX70" fmla="*/ 6021468 w 8126844"/>
                  <a:gd name="connsiteY70" fmla="*/ 3753580 h 5918557"/>
                  <a:gd name="connsiteX71" fmla="*/ 6115598 w 8126844"/>
                  <a:gd name="connsiteY71" fmla="*/ 3901498 h 5918557"/>
                  <a:gd name="connsiteX72" fmla="*/ 6734163 w 8126844"/>
                  <a:gd name="connsiteY72" fmla="*/ 3726686 h 5918557"/>
                  <a:gd name="connsiteX73" fmla="*/ 7419963 w 8126844"/>
                  <a:gd name="connsiteY73" fmla="*/ 3296380 h 5918557"/>
                  <a:gd name="connsiteX74" fmla="*/ 7850268 w 8126844"/>
                  <a:gd name="connsiteY74" fmla="*/ 2973651 h 5918557"/>
                  <a:gd name="connsiteX75" fmla="*/ 8065421 w 8126844"/>
                  <a:gd name="connsiteY75" fmla="*/ 2866074 h 5918557"/>
                  <a:gd name="connsiteX76" fmla="*/ 8105763 w 8126844"/>
                  <a:gd name="connsiteY76" fmla="*/ 3027439 h 5918557"/>
                  <a:gd name="connsiteX77" fmla="*/ 7769586 w 8126844"/>
                  <a:gd name="connsiteY77" fmla="*/ 3363616 h 5918557"/>
                  <a:gd name="connsiteX78" fmla="*/ 6707268 w 8126844"/>
                  <a:gd name="connsiteY78" fmla="*/ 3941839 h 5918557"/>
                  <a:gd name="connsiteX79" fmla="*/ 6129045 w 8126844"/>
                  <a:gd name="connsiteY79" fmla="*/ 4210780 h 5918557"/>
                  <a:gd name="connsiteX80" fmla="*/ 5833210 w 8126844"/>
                  <a:gd name="connsiteY80" fmla="*/ 4251121 h 5918557"/>
                  <a:gd name="connsiteX81" fmla="*/ 5712186 w 8126844"/>
                  <a:gd name="connsiteY81" fmla="*/ 4291463 h 5918557"/>
                  <a:gd name="connsiteX82" fmla="*/ 5658398 w 8126844"/>
                  <a:gd name="connsiteY82" fmla="*/ 4143545 h 5918557"/>
                  <a:gd name="connsiteX83" fmla="*/ 5779421 w 8126844"/>
                  <a:gd name="connsiteY83" fmla="*/ 4035969 h 5918557"/>
                  <a:gd name="connsiteX84" fmla="*/ 5779421 w 8126844"/>
                  <a:gd name="connsiteY84" fmla="*/ 3941839 h 5918557"/>
                  <a:gd name="connsiteX85" fmla="*/ 5497033 w 8126844"/>
                  <a:gd name="connsiteY85" fmla="*/ 4062863 h 5918557"/>
                  <a:gd name="connsiteX86" fmla="*/ 5039833 w 8126844"/>
                  <a:gd name="connsiteY86" fmla="*/ 4197333 h 5918557"/>
                  <a:gd name="connsiteX87" fmla="*/ 4865021 w 8126844"/>
                  <a:gd name="connsiteY87" fmla="*/ 4278016 h 5918557"/>
                  <a:gd name="connsiteX88" fmla="*/ 4905363 w 8126844"/>
                  <a:gd name="connsiteY88" fmla="*/ 4372145 h 5918557"/>
                  <a:gd name="connsiteX89" fmla="*/ 5160857 w 8126844"/>
                  <a:gd name="connsiteY89" fmla="*/ 4345251 h 5918557"/>
                  <a:gd name="connsiteX90" fmla="*/ 5187751 w 8126844"/>
                  <a:gd name="connsiteY90" fmla="*/ 4479721 h 5918557"/>
                  <a:gd name="connsiteX91" fmla="*/ 4878468 w 8126844"/>
                  <a:gd name="connsiteY91" fmla="*/ 4573851 h 5918557"/>
                  <a:gd name="connsiteX92" fmla="*/ 4891916 w 8126844"/>
                  <a:gd name="connsiteY92" fmla="*/ 4721769 h 5918557"/>
                  <a:gd name="connsiteX93" fmla="*/ 5376010 w 8126844"/>
                  <a:gd name="connsiteY93" fmla="*/ 4614192 h 5918557"/>
                  <a:gd name="connsiteX94" fmla="*/ 5967680 w 8126844"/>
                  <a:gd name="connsiteY94" fmla="*/ 4466274 h 5918557"/>
                  <a:gd name="connsiteX95" fmla="*/ 6344198 w 8126844"/>
                  <a:gd name="connsiteY95" fmla="*/ 4264569 h 5918557"/>
                  <a:gd name="connsiteX96" fmla="*/ 6478668 w 8126844"/>
                  <a:gd name="connsiteY96" fmla="*/ 4264569 h 5918557"/>
                  <a:gd name="connsiteX97" fmla="*/ 6478668 w 8126844"/>
                  <a:gd name="connsiteY97" fmla="*/ 4452827 h 5918557"/>
                  <a:gd name="connsiteX98" fmla="*/ 5900445 w 8126844"/>
                  <a:gd name="connsiteY98" fmla="*/ 4641086 h 5918557"/>
                  <a:gd name="connsiteX99" fmla="*/ 5053280 w 8126844"/>
                  <a:gd name="connsiteY99" fmla="*/ 4883133 h 5918557"/>
                  <a:gd name="connsiteX100" fmla="*/ 4703657 w 8126844"/>
                  <a:gd name="connsiteY100" fmla="*/ 4977263 h 5918557"/>
                  <a:gd name="connsiteX101" fmla="*/ 4313692 w 8126844"/>
                  <a:gd name="connsiteY101" fmla="*/ 5044498 h 5918557"/>
                  <a:gd name="connsiteX102" fmla="*/ 4004410 w 8126844"/>
                  <a:gd name="connsiteY102" fmla="*/ 5084839 h 5918557"/>
                  <a:gd name="connsiteX103" fmla="*/ 3869939 w 8126844"/>
                  <a:gd name="connsiteY103" fmla="*/ 4963816 h 5918557"/>
                  <a:gd name="connsiteX104" fmla="*/ 3950621 w 8126844"/>
                  <a:gd name="connsiteY104" fmla="*/ 4856239 h 5918557"/>
                  <a:gd name="connsiteX105" fmla="*/ 4367480 w 8126844"/>
                  <a:gd name="connsiteY105" fmla="*/ 4775557 h 5918557"/>
                  <a:gd name="connsiteX106" fmla="*/ 4542292 w 8126844"/>
                  <a:gd name="connsiteY106" fmla="*/ 4708321 h 5918557"/>
                  <a:gd name="connsiteX107" fmla="*/ 4542292 w 8126844"/>
                  <a:gd name="connsiteY107" fmla="*/ 4573851 h 5918557"/>
                  <a:gd name="connsiteX108" fmla="*/ 4206116 w 8126844"/>
                  <a:gd name="connsiteY108" fmla="*/ 4573851 h 5918557"/>
                  <a:gd name="connsiteX109" fmla="*/ 3520316 w 8126844"/>
                  <a:gd name="connsiteY109" fmla="*/ 4654533 h 5918557"/>
                  <a:gd name="connsiteX110" fmla="*/ 3157245 w 8126844"/>
                  <a:gd name="connsiteY110" fmla="*/ 4681427 h 5918557"/>
                  <a:gd name="connsiteX111" fmla="*/ 3076563 w 8126844"/>
                  <a:gd name="connsiteY111" fmla="*/ 4802451 h 5918557"/>
                  <a:gd name="connsiteX112" fmla="*/ 3224480 w 8126844"/>
                  <a:gd name="connsiteY112" fmla="*/ 4869686 h 5918557"/>
                  <a:gd name="connsiteX113" fmla="*/ 3453080 w 8126844"/>
                  <a:gd name="connsiteY113" fmla="*/ 4896580 h 5918557"/>
                  <a:gd name="connsiteX114" fmla="*/ 3412739 w 8126844"/>
                  <a:gd name="connsiteY114" fmla="*/ 5004157 h 5918557"/>
                  <a:gd name="connsiteX115" fmla="*/ 2968986 w 8126844"/>
                  <a:gd name="connsiteY115" fmla="*/ 5057945 h 5918557"/>
                  <a:gd name="connsiteX116" fmla="*/ 2767280 w 8126844"/>
                  <a:gd name="connsiteY116" fmla="*/ 5071392 h 5918557"/>
                  <a:gd name="connsiteX117" fmla="*/ 2673151 w 8126844"/>
                  <a:gd name="connsiteY117" fmla="*/ 5273098 h 5918557"/>
                  <a:gd name="connsiteX118" fmla="*/ 2767280 w 8126844"/>
                  <a:gd name="connsiteY118" fmla="*/ 5636169 h 5918557"/>
                  <a:gd name="connsiteX119" fmla="*/ 2700045 w 8126844"/>
                  <a:gd name="connsiteY119" fmla="*/ 5837874 h 5918557"/>
                  <a:gd name="connsiteX120" fmla="*/ 2498339 w 8126844"/>
                  <a:gd name="connsiteY120" fmla="*/ 5918557 h 5918557"/>
                  <a:gd name="connsiteX121" fmla="*/ 2256292 w 8126844"/>
                  <a:gd name="connsiteY121" fmla="*/ 5837874 h 5918557"/>
                  <a:gd name="connsiteX122" fmla="*/ 2175610 w 8126844"/>
                  <a:gd name="connsiteY122" fmla="*/ 5582380 h 5918557"/>
                  <a:gd name="connsiteX123" fmla="*/ 2269739 w 8126844"/>
                  <a:gd name="connsiteY123" fmla="*/ 5353780 h 5918557"/>
                  <a:gd name="connsiteX124" fmla="*/ 2404210 w 8126844"/>
                  <a:gd name="connsiteY124" fmla="*/ 5192416 h 5918557"/>
                  <a:gd name="connsiteX125" fmla="*/ 2390763 w 8126844"/>
                  <a:gd name="connsiteY125" fmla="*/ 5044498 h 5918557"/>
                  <a:gd name="connsiteX126" fmla="*/ 2014245 w 8126844"/>
                  <a:gd name="connsiteY126" fmla="*/ 4910027 h 5918557"/>
                  <a:gd name="connsiteX127" fmla="*/ 2068033 w 8126844"/>
                  <a:gd name="connsiteY127" fmla="*/ 4802451 h 5918557"/>
                  <a:gd name="connsiteX128" fmla="*/ 2390763 w 8126844"/>
                  <a:gd name="connsiteY128" fmla="*/ 4802451 h 5918557"/>
                  <a:gd name="connsiteX129" fmla="*/ 2807621 w 8126844"/>
                  <a:gd name="connsiteY129" fmla="*/ 4802451 h 5918557"/>
                  <a:gd name="connsiteX130" fmla="*/ 2834516 w 8126844"/>
                  <a:gd name="connsiteY130" fmla="*/ 4667980 h 5918557"/>
                  <a:gd name="connsiteX131" fmla="*/ 2686598 w 8126844"/>
                  <a:gd name="connsiteY131" fmla="*/ 4614192 h 5918557"/>
                  <a:gd name="connsiteX132" fmla="*/ 2780727 w 8126844"/>
                  <a:gd name="connsiteY132" fmla="*/ 4466274 h 5918557"/>
                  <a:gd name="connsiteX133" fmla="*/ 3211033 w 8126844"/>
                  <a:gd name="connsiteY133" fmla="*/ 4506616 h 5918557"/>
                  <a:gd name="connsiteX134" fmla="*/ 3775810 w 8126844"/>
                  <a:gd name="connsiteY134" fmla="*/ 4479721 h 5918557"/>
                  <a:gd name="connsiteX135" fmla="*/ 4380927 w 8126844"/>
                  <a:gd name="connsiteY135" fmla="*/ 4385592 h 5918557"/>
                  <a:gd name="connsiteX136" fmla="*/ 4622974 w 8126844"/>
                  <a:gd name="connsiteY136" fmla="*/ 4331804 h 5918557"/>
                  <a:gd name="connsiteX137" fmla="*/ 4555739 w 8126844"/>
                  <a:gd name="connsiteY137" fmla="*/ 4237674 h 5918557"/>
                  <a:gd name="connsiteX138" fmla="*/ 4031304 w 8126844"/>
                  <a:gd name="connsiteY138" fmla="*/ 4278016 h 5918557"/>
                  <a:gd name="connsiteX139" fmla="*/ 3600998 w 8126844"/>
                  <a:gd name="connsiteY139" fmla="*/ 4291463 h 5918557"/>
                  <a:gd name="connsiteX140" fmla="*/ 3278268 w 8126844"/>
                  <a:gd name="connsiteY140" fmla="*/ 4251121 h 5918557"/>
                  <a:gd name="connsiteX141" fmla="*/ 3237927 w 8126844"/>
                  <a:gd name="connsiteY141" fmla="*/ 4183886 h 5918557"/>
                  <a:gd name="connsiteX142" fmla="*/ 3291716 w 8126844"/>
                  <a:gd name="connsiteY142" fmla="*/ 4049416 h 5918557"/>
                  <a:gd name="connsiteX143" fmla="*/ 3587551 w 8126844"/>
                  <a:gd name="connsiteY143" fmla="*/ 4076310 h 5918557"/>
                  <a:gd name="connsiteX144" fmla="*/ 3883386 w 8126844"/>
                  <a:gd name="connsiteY144" fmla="*/ 4076310 h 5918557"/>
                  <a:gd name="connsiteX145" fmla="*/ 3964068 w 8126844"/>
                  <a:gd name="connsiteY145" fmla="*/ 4009074 h 5918557"/>
                  <a:gd name="connsiteX146" fmla="*/ 3883386 w 8126844"/>
                  <a:gd name="connsiteY146" fmla="*/ 3888051 h 5918557"/>
                  <a:gd name="connsiteX147" fmla="*/ 3412739 w 8126844"/>
                  <a:gd name="connsiteY147" fmla="*/ 3861157 h 5918557"/>
                  <a:gd name="connsiteX148" fmla="*/ 3049668 w 8126844"/>
                  <a:gd name="connsiteY148" fmla="*/ 3807369 h 5918557"/>
                  <a:gd name="connsiteX149" fmla="*/ 2740386 w 8126844"/>
                  <a:gd name="connsiteY149" fmla="*/ 3740133 h 5918557"/>
                  <a:gd name="connsiteX150" fmla="*/ 2457998 w 8126844"/>
                  <a:gd name="connsiteY150" fmla="*/ 3659451 h 5918557"/>
                  <a:gd name="connsiteX151" fmla="*/ 2242845 w 8126844"/>
                  <a:gd name="connsiteY151" fmla="*/ 3605663 h 5918557"/>
                  <a:gd name="connsiteX152" fmla="*/ 2162163 w 8126844"/>
                  <a:gd name="connsiteY152" fmla="*/ 3767027 h 5918557"/>
                  <a:gd name="connsiteX153" fmla="*/ 2336974 w 8126844"/>
                  <a:gd name="connsiteY153" fmla="*/ 3941839 h 5918557"/>
                  <a:gd name="connsiteX154" fmla="*/ 2713492 w 8126844"/>
                  <a:gd name="connsiteY154" fmla="*/ 3995627 h 5918557"/>
                  <a:gd name="connsiteX155" fmla="*/ 2874857 w 8126844"/>
                  <a:gd name="connsiteY155" fmla="*/ 4049416 h 5918557"/>
                  <a:gd name="connsiteX156" fmla="*/ 2874857 w 8126844"/>
                  <a:gd name="connsiteY156" fmla="*/ 4197333 h 5918557"/>
                  <a:gd name="connsiteX157" fmla="*/ 2605916 w 8126844"/>
                  <a:gd name="connsiteY157" fmla="*/ 4170439 h 5918557"/>
                  <a:gd name="connsiteX158" fmla="*/ 2000798 w 8126844"/>
                  <a:gd name="connsiteY158" fmla="*/ 4049416 h 5918557"/>
                  <a:gd name="connsiteX159" fmla="*/ 1583939 w 8126844"/>
                  <a:gd name="connsiteY159" fmla="*/ 3901498 h 5918557"/>
                  <a:gd name="connsiteX160" fmla="*/ 1409127 w 8126844"/>
                  <a:gd name="connsiteY160" fmla="*/ 3914945 h 5918557"/>
                  <a:gd name="connsiteX161" fmla="*/ 1368786 w 8126844"/>
                  <a:gd name="connsiteY161" fmla="*/ 4089757 h 5918557"/>
                  <a:gd name="connsiteX162" fmla="*/ 1799092 w 8126844"/>
                  <a:gd name="connsiteY162" fmla="*/ 4224227 h 5918557"/>
                  <a:gd name="connsiteX163" fmla="*/ 2256292 w 8126844"/>
                  <a:gd name="connsiteY163" fmla="*/ 4385592 h 5918557"/>
                  <a:gd name="connsiteX164" fmla="*/ 2390763 w 8126844"/>
                  <a:gd name="connsiteY164" fmla="*/ 4493169 h 5918557"/>
                  <a:gd name="connsiteX165" fmla="*/ 2094927 w 8126844"/>
                  <a:gd name="connsiteY165" fmla="*/ 4560404 h 5918557"/>
                  <a:gd name="connsiteX166" fmla="*/ 1557045 w 8126844"/>
                  <a:gd name="connsiteY166" fmla="*/ 4385592 h 5918557"/>
                  <a:gd name="connsiteX167" fmla="*/ 965374 w 8126844"/>
                  <a:gd name="connsiteY167" fmla="*/ 4156992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934578 w 8126844"/>
                  <a:gd name="connsiteY8" fmla="*/ 1779411 h 5918557"/>
                  <a:gd name="connsiteX9" fmla="*/ 6668002 w 8126844"/>
                  <a:gd name="connsiteY9" fmla="*/ 1409961 h 5918557"/>
                  <a:gd name="connsiteX10" fmla="*/ 6941073 w 8126844"/>
                  <a:gd name="connsiteY10" fmla="*/ 977271 h 5918557"/>
                  <a:gd name="connsiteX11" fmla="*/ 6764360 w 8126844"/>
                  <a:gd name="connsiteY11" fmla="*/ 399086 h 5918557"/>
                  <a:gd name="connsiteX12" fmla="*/ 6656943 w 8126844"/>
                  <a:gd name="connsiteY12" fmla="*/ 525696 h 5918557"/>
                  <a:gd name="connsiteX13" fmla="*/ 6759584 w 8126844"/>
                  <a:gd name="connsiteY13" fmla="*/ 0 h 5918557"/>
                  <a:gd name="connsiteX14" fmla="*/ 6766984 w 8126844"/>
                  <a:gd name="connsiteY14" fmla="*/ 176893 h 5918557"/>
                  <a:gd name="connsiteX15" fmla="*/ 7177916 w 8126844"/>
                  <a:gd name="connsiteY15" fmla="*/ 741439 h 5918557"/>
                  <a:gd name="connsiteX16" fmla="*/ 7352727 w 8126844"/>
                  <a:gd name="connsiteY16" fmla="*/ 620416 h 5918557"/>
                  <a:gd name="connsiteX17" fmla="*/ 7460304 w 8126844"/>
                  <a:gd name="connsiteY17" fmla="*/ 929698 h 5918557"/>
                  <a:gd name="connsiteX18" fmla="*/ 7137574 w 8126844"/>
                  <a:gd name="connsiteY18" fmla="*/ 1360004 h 5918557"/>
                  <a:gd name="connsiteX19" fmla="*/ 7056892 w 8126844"/>
                  <a:gd name="connsiteY19" fmla="*/ 1534816 h 5918557"/>
                  <a:gd name="connsiteX20" fmla="*/ 7177916 w 8126844"/>
                  <a:gd name="connsiteY20" fmla="*/ 1642392 h 5918557"/>
                  <a:gd name="connsiteX21" fmla="*/ 7406516 w 8126844"/>
                  <a:gd name="connsiteY21" fmla="*/ 1413792 h 5918557"/>
                  <a:gd name="connsiteX22" fmla="*/ 7540986 w 8126844"/>
                  <a:gd name="connsiteY22" fmla="*/ 1413792 h 5918557"/>
                  <a:gd name="connsiteX23" fmla="*/ 7554433 w 8126844"/>
                  <a:gd name="connsiteY23" fmla="*/ 1642392 h 5918557"/>
                  <a:gd name="connsiteX24" fmla="*/ 6976210 w 8126844"/>
                  <a:gd name="connsiteY24" fmla="*/ 2234063 h 5918557"/>
                  <a:gd name="connsiteX25" fmla="*/ 6276963 w 8126844"/>
                  <a:gd name="connsiteY25" fmla="*/ 2785392 h 5918557"/>
                  <a:gd name="connsiteX26" fmla="*/ 5860104 w 8126844"/>
                  <a:gd name="connsiteY26" fmla="*/ 2987098 h 5918557"/>
                  <a:gd name="connsiteX27" fmla="*/ 5658398 w 8126844"/>
                  <a:gd name="connsiteY27" fmla="*/ 3054333 h 5918557"/>
                  <a:gd name="connsiteX28" fmla="*/ 5550821 w 8126844"/>
                  <a:gd name="connsiteY28" fmla="*/ 2973651 h 5918557"/>
                  <a:gd name="connsiteX29" fmla="*/ 5644951 w 8126844"/>
                  <a:gd name="connsiteY29" fmla="*/ 2771945 h 5918557"/>
                  <a:gd name="connsiteX30" fmla="*/ 5913892 w 8126844"/>
                  <a:gd name="connsiteY30" fmla="*/ 2718157 h 5918557"/>
                  <a:gd name="connsiteX31" fmla="*/ 5752527 w 8126844"/>
                  <a:gd name="connsiteY31" fmla="*/ 2408874 h 5918557"/>
                  <a:gd name="connsiteX32" fmla="*/ 5362563 w 8126844"/>
                  <a:gd name="connsiteY32" fmla="*/ 2556792 h 5918557"/>
                  <a:gd name="connsiteX33" fmla="*/ 4663316 w 8126844"/>
                  <a:gd name="connsiteY33" fmla="*/ 2839180 h 5918557"/>
                  <a:gd name="connsiteX34" fmla="*/ 4649868 w 8126844"/>
                  <a:gd name="connsiteY34" fmla="*/ 3013992 h 5918557"/>
                  <a:gd name="connsiteX35" fmla="*/ 4703657 w 8126844"/>
                  <a:gd name="connsiteY35" fmla="*/ 3121569 h 5918557"/>
                  <a:gd name="connsiteX36" fmla="*/ 5066727 w 8126844"/>
                  <a:gd name="connsiteY36" fmla="*/ 2987098 h 5918557"/>
                  <a:gd name="connsiteX37" fmla="*/ 5322221 w 8126844"/>
                  <a:gd name="connsiteY37" fmla="*/ 2933310 h 5918557"/>
                  <a:gd name="connsiteX38" fmla="*/ 5349116 w 8126844"/>
                  <a:gd name="connsiteY38" fmla="*/ 3067780 h 5918557"/>
                  <a:gd name="connsiteX39" fmla="*/ 4784339 w 8126844"/>
                  <a:gd name="connsiteY39" fmla="*/ 3282933 h 5918557"/>
                  <a:gd name="connsiteX40" fmla="*/ 4098539 w 8126844"/>
                  <a:gd name="connsiteY40" fmla="*/ 3417404 h 5918557"/>
                  <a:gd name="connsiteX41" fmla="*/ 2740386 w 8126844"/>
                  <a:gd name="connsiteY41" fmla="*/ 3282933 h 5918557"/>
                  <a:gd name="connsiteX42" fmla="*/ 2202504 w 8126844"/>
                  <a:gd name="connsiteY42" fmla="*/ 3081227 h 5918557"/>
                  <a:gd name="connsiteX43" fmla="*/ 2027692 w 8126844"/>
                  <a:gd name="connsiteY43" fmla="*/ 3027439 h 5918557"/>
                  <a:gd name="connsiteX44" fmla="*/ 1960457 w 8126844"/>
                  <a:gd name="connsiteY44" fmla="*/ 3175357 h 5918557"/>
                  <a:gd name="connsiteX45" fmla="*/ 2390763 w 8126844"/>
                  <a:gd name="connsiteY45" fmla="*/ 3403957 h 5918557"/>
                  <a:gd name="connsiteX46" fmla="*/ 3372398 w 8126844"/>
                  <a:gd name="connsiteY46" fmla="*/ 3646004 h 5918557"/>
                  <a:gd name="connsiteX47" fmla="*/ 4125433 w 8126844"/>
                  <a:gd name="connsiteY47" fmla="*/ 3646004 h 5918557"/>
                  <a:gd name="connsiteX48" fmla="*/ 4757445 w 8126844"/>
                  <a:gd name="connsiteY48" fmla="*/ 3619110 h 5918557"/>
                  <a:gd name="connsiteX49" fmla="*/ 4918810 w 8126844"/>
                  <a:gd name="connsiteY49" fmla="*/ 3659451 h 5918557"/>
                  <a:gd name="connsiteX50" fmla="*/ 4811233 w 8126844"/>
                  <a:gd name="connsiteY50" fmla="*/ 3820816 h 5918557"/>
                  <a:gd name="connsiteX51" fmla="*/ 4286798 w 8126844"/>
                  <a:gd name="connsiteY51" fmla="*/ 3888051 h 5918557"/>
                  <a:gd name="connsiteX52" fmla="*/ 4219563 w 8126844"/>
                  <a:gd name="connsiteY52" fmla="*/ 4022521 h 5918557"/>
                  <a:gd name="connsiteX53" fmla="*/ 4555739 w 8126844"/>
                  <a:gd name="connsiteY53" fmla="*/ 4076310 h 5918557"/>
                  <a:gd name="connsiteX54" fmla="*/ 5241539 w 8126844"/>
                  <a:gd name="connsiteY54" fmla="*/ 3888051 h 5918557"/>
                  <a:gd name="connsiteX55" fmla="*/ 5523927 w 8126844"/>
                  <a:gd name="connsiteY55" fmla="*/ 3753580 h 5918557"/>
                  <a:gd name="connsiteX56" fmla="*/ 5618057 w 8126844"/>
                  <a:gd name="connsiteY56" fmla="*/ 3646004 h 5918557"/>
                  <a:gd name="connsiteX57" fmla="*/ 5402904 w 8126844"/>
                  <a:gd name="connsiteY57" fmla="*/ 3632557 h 5918557"/>
                  <a:gd name="connsiteX58" fmla="*/ 5214645 w 8126844"/>
                  <a:gd name="connsiteY58" fmla="*/ 3524980 h 5918557"/>
                  <a:gd name="connsiteX59" fmla="*/ 5241539 w 8126844"/>
                  <a:gd name="connsiteY59" fmla="*/ 3403957 h 5918557"/>
                  <a:gd name="connsiteX60" fmla="*/ 5537374 w 8126844"/>
                  <a:gd name="connsiteY60" fmla="*/ 3363616 h 5918557"/>
                  <a:gd name="connsiteX61" fmla="*/ 6196280 w 8126844"/>
                  <a:gd name="connsiteY61" fmla="*/ 3108121 h 5918557"/>
                  <a:gd name="connsiteX62" fmla="*/ 6747610 w 8126844"/>
                  <a:gd name="connsiteY62" fmla="*/ 2771945 h 5918557"/>
                  <a:gd name="connsiteX63" fmla="*/ 7218257 w 8126844"/>
                  <a:gd name="connsiteY63" fmla="*/ 2328192 h 5918557"/>
                  <a:gd name="connsiteX64" fmla="*/ 7433410 w 8126844"/>
                  <a:gd name="connsiteY64" fmla="*/ 2153380 h 5918557"/>
                  <a:gd name="connsiteX65" fmla="*/ 7567880 w 8126844"/>
                  <a:gd name="connsiteY65" fmla="*/ 2180274 h 5918557"/>
                  <a:gd name="connsiteX66" fmla="*/ 7514092 w 8126844"/>
                  <a:gd name="connsiteY66" fmla="*/ 2381980 h 5918557"/>
                  <a:gd name="connsiteX67" fmla="*/ 7097233 w 8126844"/>
                  <a:gd name="connsiteY67" fmla="*/ 2812286 h 5918557"/>
                  <a:gd name="connsiteX68" fmla="*/ 6451774 w 8126844"/>
                  <a:gd name="connsiteY68" fmla="*/ 3229145 h 5918557"/>
                  <a:gd name="connsiteX69" fmla="*/ 6088704 w 8126844"/>
                  <a:gd name="connsiteY69" fmla="*/ 3417404 h 5918557"/>
                  <a:gd name="connsiteX70" fmla="*/ 5981127 w 8126844"/>
                  <a:gd name="connsiteY70" fmla="*/ 3551874 h 5918557"/>
                  <a:gd name="connsiteX71" fmla="*/ 6021468 w 8126844"/>
                  <a:gd name="connsiteY71" fmla="*/ 3753580 h 5918557"/>
                  <a:gd name="connsiteX72" fmla="*/ 6115598 w 8126844"/>
                  <a:gd name="connsiteY72" fmla="*/ 3901498 h 5918557"/>
                  <a:gd name="connsiteX73" fmla="*/ 6734163 w 8126844"/>
                  <a:gd name="connsiteY73" fmla="*/ 3726686 h 5918557"/>
                  <a:gd name="connsiteX74" fmla="*/ 7419963 w 8126844"/>
                  <a:gd name="connsiteY74" fmla="*/ 3296380 h 5918557"/>
                  <a:gd name="connsiteX75" fmla="*/ 7850268 w 8126844"/>
                  <a:gd name="connsiteY75" fmla="*/ 2973651 h 5918557"/>
                  <a:gd name="connsiteX76" fmla="*/ 8065421 w 8126844"/>
                  <a:gd name="connsiteY76" fmla="*/ 2866074 h 5918557"/>
                  <a:gd name="connsiteX77" fmla="*/ 8105763 w 8126844"/>
                  <a:gd name="connsiteY77" fmla="*/ 3027439 h 5918557"/>
                  <a:gd name="connsiteX78" fmla="*/ 7769586 w 8126844"/>
                  <a:gd name="connsiteY78" fmla="*/ 3363616 h 5918557"/>
                  <a:gd name="connsiteX79" fmla="*/ 6707268 w 8126844"/>
                  <a:gd name="connsiteY79" fmla="*/ 3941839 h 5918557"/>
                  <a:gd name="connsiteX80" fmla="*/ 6129045 w 8126844"/>
                  <a:gd name="connsiteY80" fmla="*/ 4210780 h 5918557"/>
                  <a:gd name="connsiteX81" fmla="*/ 5833210 w 8126844"/>
                  <a:gd name="connsiteY81" fmla="*/ 4251121 h 5918557"/>
                  <a:gd name="connsiteX82" fmla="*/ 5712186 w 8126844"/>
                  <a:gd name="connsiteY82" fmla="*/ 4291463 h 5918557"/>
                  <a:gd name="connsiteX83" fmla="*/ 5658398 w 8126844"/>
                  <a:gd name="connsiteY83" fmla="*/ 4143545 h 5918557"/>
                  <a:gd name="connsiteX84" fmla="*/ 5779421 w 8126844"/>
                  <a:gd name="connsiteY84" fmla="*/ 4035969 h 5918557"/>
                  <a:gd name="connsiteX85" fmla="*/ 5779421 w 8126844"/>
                  <a:gd name="connsiteY85" fmla="*/ 3941839 h 5918557"/>
                  <a:gd name="connsiteX86" fmla="*/ 5497033 w 8126844"/>
                  <a:gd name="connsiteY86" fmla="*/ 4062863 h 5918557"/>
                  <a:gd name="connsiteX87" fmla="*/ 5039833 w 8126844"/>
                  <a:gd name="connsiteY87" fmla="*/ 4197333 h 5918557"/>
                  <a:gd name="connsiteX88" fmla="*/ 4865021 w 8126844"/>
                  <a:gd name="connsiteY88" fmla="*/ 4278016 h 5918557"/>
                  <a:gd name="connsiteX89" fmla="*/ 4905363 w 8126844"/>
                  <a:gd name="connsiteY89" fmla="*/ 4372145 h 5918557"/>
                  <a:gd name="connsiteX90" fmla="*/ 5160857 w 8126844"/>
                  <a:gd name="connsiteY90" fmla="*/ 4345251 h 5918557"/>
                  <a:gd name="connsiteX91" fmla="*/ 5187751 w 8126844"/>
                  <a:gd name="connsiteY91" fmla="*/ 4479721 h 5918557"/>
                  <a:gd name="connsiteX92" fmla="*/ 4878468 w 8126844"/>
                  <a:gd name="connsiteY92" fmla="*/ 4573851 h 5918557"/>
                  <a:gd name="connsiteX93" fmla="*/ 4891916 w 8126844"/>
                  <a:gd name="connsiteY93" fmla="*/ 4721769 h 5918557"/>
                  <a:gd name="connsiteX94" fmla="*/ 5376010 w 8126844"/>
                  <a:gd name="connsiteY94" fmla="*/ 4614192 h 5918557"/>
                  <a:gd name="connsiteX95" fmla="*/ 5967680 w 8126844"/>
                  <a:gd name="connsiteY95" fmla="*/ 4466274 h 5918557"/>
                  <a:gd name="connsiteX96" fmla="*/ 6344198 w 8126844"/>
                  <a:gd name="connsiteY96" fmla="*/ 4264569 h 5918557"/>
                  <a:gd name="connsiteX97" fmla="*/ 6478668 w 8126844"/>
                  <a:gd name="connsiteY97" fmla="*/ 4264569 h 5918557"/>
                  <a:gd name="connsiteX98" fmla="*/ 6478668 w 8126844"/>
                  <a:gd name="connsiteY98" fmla="*/ 4452827 h 5918557"/>
                  <a:gd name="connsiteX99" fmla="*/ 5900445 w 8126844"/>
                  <a:gd name="connsiteY99" fmla="*/ 4641086 h 5918557"/>
                  <a:gd name="connsiteX100" fmla="*/ 5053280 w 8126844"/>
                  <a:gd name="connsiteY100" fmla="*/ 4883133 h 5918557"/>
                  <a:gd name="connsiteX101" fmla="*/ 4703657 w 8126844"/>
                  <a:gd name="connsiteY101" fmla="*/ 4977263 h 5918557"/>
                  <a:gd name="connsiteX102" fmla="*/ 4313692 w 8126844"/>
                  <a:gd name="connsiteY102" fmla="*/ 5044498 h 5918557"/>
                  <a:gd name="connsiteX103" fmla="*/ 4004410 w 8126844"/>
                  <a:gd name="connsiteY103" fmla="*/ 5084839 h 5918557"/>
                  <a:gd name="connsiteX104" fmla="*/ 3869939 w 8126844"/>
                  <a:gd name="connsiteY104" fmla="*/ 4963816 h 5918557"/>
                  <a:gd name="connsiteX105" fmla="*/ 3950621 w 8126844"/>
                  <a:gd name="connsiteY105" fmla="*/ 4856239 h 5918557"/>
                  <a:gd name="connsiteX106" fmla="*/ 4367480 w 8126844"/>
                  <a:gd name="connsiteY106" fmla="*/ 4775557 h 5918557"/>
                  <a:gd name="connsiteX107" fmla="*/ 4542292 w 8126844"/>
                  <a:gd name="connsiteY107" fmla="*/ 4708321 h 5918557"/>
                  <a:gd name="connsiteX108" fmla="*/ 4542292 w 8126844"/>
                  <a:gd name="connsiteY108" fmla="*/ 4573851 h 5918557"/>
                  <a:gd name="connsiteX109" fmla="*/ 4206116 w 8126844"/>
                  <a:gd name="connsiteY109" fmla="*/ 4573851 h 5918557"/>
                  <a:gd name="connsiteX110" fmla="*/ 3520316 w 8126844"/>
                  <a:gd name="connsiteY110" fmla="*/ 4654533 h 5918557"/>
                  <a:gd name="connsiteX111" fmla="*/ 3157245 w 8126844"/>
                  <a:gd name="connsiteY111" fmla="*/ 4681427 h 5918557"/>
                  <a:gd name="connsiteX112" fmla="*/ 3076563 w 8126844"/>
                  <a:gd name="connsiteY112" fmla="*/ 4802451 h 5918557"/>
                  <a:gd name="connsiteX113" fmla="*/ 3224480 w 8126844"/>
                  <a:gd name="connsiteY113" fmla="*/ 4869686 h 5918557"/>
                  <a:gd name="connsiteX114" fmla="*/ 3453080 w 8126844"/>
                  <a:gd name="connsiteY114" fmla="*/ 4896580 h 5918557"/>
                  <a:gd name="connsiteX115" fmla="*/ 3412739 w 8126844"/>
                  <a:gd name="connsiteY115" fmla="*/ 5004157 h 5918557"/>
                  <a:gd name="connsiteX116" fmla="*/ 2968986 w 8126844"/>
                  <a:gd name="connsiteY116" fmla="*/ 5057945 h 5918557"/>
                  <a:gd name="connsiteX117" fmla="*/ 2767280 w 8126844"/>
                  <a:gd name="connsiteY117" fmla="*/ 5071392 h 5918557"/>
                  <a:gd name="connsiteX118" fmla="*/ 2673151 w 8126844"/>
                  <a:gd name="connsiteY118" fmla="*/ 5273098 h 5918557"/>
                  <a:gd name="connsiteX119" fmla="*/ 2767280 w 8126844"/>
                  <a:gd name="connsiteY119" fmla="*/ 5636169 h 5918557"/>
                  <a:gd name="connsiteX120" fmla="*/ 2700045 w 8126844"/>
                  <a:gd name="connsiteY120" fmla="*/ 5837874 h 5918557"/>
                  <a:gd name="connsiteX121" fmla="*/ 2498339 w 8126844"/>
                  <a:gd name="connsiteY121" fmla="*/ 5918557 h 5918557"/>
                  <a:gd name="connsiteX122" fmla="*/ 2256292 w 8126844"/>
                  <a:gd name="connsiteY122" fmla="*/ 5837874 h 5918557"/>
                  <a:gd name="connsiteX123" fmla="*/ 2175610 w 8126844"/>
                  <a:gd name="connsiteY123" fmla="*/ 5582380 h 5918557"/>
                  <a:gd name="connsiteX124" fmla="*/ 2269739 w 8126844"/>
                  <a:gd name="connsiteY124" fmla="*/ 5353780 h 5918557"/>
                  <a:gd name="connsiteX125" fmla="*/ 2404210 w 8126844"/>
                  <a:gd name="connsiteY125" fmla="*/ 5192416 h 5918557"/>
                  <a:gd name="connsiteX126" fmla="*/ 2390763 w 8126844"/>
                  <a:gd name="connsiteY126" fmla="*/ 5044498 h 5918557"/>
                  <a:gd name="connsiteX127" fmla="*/ 2014245 w 8126844"/>
                  <a:gd name="connsiteY127" fmla="*/ 4910027 h 5918557"/>
                  <a:gd name="connsiteX128" fmla="*/ 2068033 w 8126844"/>
                  <a:gd name="connsiteY128" fmla="*/ 4802451 h 5918557"/>
                  <a:gd name="connsiteX129" fmla="*/ 2390763 w 8126844"/>
                  <a:gd name="connsiteY129" fmla="*/ 4802451 h 5918557"/>
                  <a:gd name="connsiteX130" fmla="*/ 2807621 w 8126844"/>
                  <a:gd name="connsiteY130" fmla="*/ 4802451 h 5918557"/>
                  <a:gd name="connsiteX131" fmla="*/ 2834516 w 8126844"/>
                  <a:gd name="connsiteY131" fmla="*/ 4667980 h 5918557"/>
                  <a:gd name="connsiteX132" fmla="*/ 2686598 w 8126844"/>
                  <a:gd name="connsiteY132" fmla="*/ 4614192 h 5918557"/>
                  <a:gd name="connsiteX133" fmla="*/ 2780727 w 8126844"/>
                  <a:gd name="connsiteY133" fmla="*/ 4466274 h 5918557"/>
                  <a:gd name="connsiteX134" fmla="*/ 3211033 w 8126844"/>
                  <a:gd name="connsiteY134" fmla="*/ 4506616 h 5918557"/>
                  <a:gd name="connsiteX135" fmla="*/ 3775810 w 8126844"/>
                  <a:gd name="connsiteY135" fmla="*/ 4479721 h 5918557"/>
                  <a:gd name="connsiteX136" fmla="*/ 4380927 w 8126844"/>
                  <a:gd name="connsiteY136" fmla="*/ 4385592 h 5918557"/>
                  <a:gd name="connsiteX137" fmla="*/ 4622974 w 8126844"/>
                  <a:gd name="connsiteY137" fmla="*/ 4331804 h 5918557"/>
                  <a:gd name="connsiteX138" fmla="*/ 4555739 w 8126844"/>
                  <a:gd name="connsiteY138" fmla="*/ 4237674 h 5918557"/>
                  <a:gd name="connsiteX139" fmla="*/ 4031304 w 8126844"/>
                  <a:gd name="connsiteY139" fmla="*/ 4278016 h 5918557"/>
                  <a:gd name="connsiteX140" fmla="*/ 3600998 w 8126844"/>
                  <a:gd name="connsiteY140" fmla="*/ 4291463 h 5918557"/>
                  <a:gd name="connsiteX141" fmla="*/ 3278268 w 8126844"/>
                  <a:gd name="connsiteY141" fmla="*/ 4251121 h 5918557"/>
                  <a:gd name="connsiteX142" fmla="*/ 3237927 w 8126844"/>
                  <a:gd name="connsiteY142" fmla="*/ 4183886 h 5918557"/>
                  <a:gd name="connsiteX143" fmla="*/ 3291716 w 8126844"/>
                  <a:gd name="connsiteY143" fmla="*/ 4049416 h 5918557"/>
                  <a:gd name="connsiteX144" fmla="*/ 3587551 w 8126844"/>
                  <a:gd name="connsiteY144" fmla="*/ 4076310 h 5918557"/>
                  <a:gd name="connsiteX145" fmla="*/ 3883386 w 8126844"/>
                  <a:gd name="connsiteY145" fmla="*/ 4076310 h 5918557"/>
                  <a:gd name="connsiteX146" fmla="*/ 3964068 w 8126844"/>
                  <a:gd name="connsiteY146" fmla="*/ 4009074 h 5918557"/>
                  <a:gd name="connsiteX147" fmla="*/ 3883386 w 8126844"/>
                  <a:gd name="connsiteY147" fmla="*/ 3888051 h 5918557"/>
                  <a:gd name="connsiteX148" fmla="*/ 3412739 w 8126844"/>
                  <a:gd name="connsiteY148" fmla="*/ 3861157 h 5918557"/>
                  <a:gd name="connsiteX149" fmla="*/ 3049668 w 8126844"/>
                  <a:gd name="connsiteY149" fmla="*/ 3807369 h 5918557"/>
                  <a:gd name="connsiteX150" fmla="*/ 2740386 w 8126844"/>
                  <a:gd name="connsiteY150" fmla="*/ 3740133 h 5918557"/>
                  <a:gd name="connsiteX151" fmla="*/ 2457998 w 8126844"/>
                  <a:gd name="connsiteY151" fmla="*/ 3659451 h 5918557"/>
                  <a:gd name="connsiteX152" fmla="*/ 2242845 w 8126844"/>
                  <a:gd name="connsiteY152" fmla="*/ 3605663 h 5918557"/>
                  <a:gd name="connsiteX153" fmla="*/ 2162163 w 8126844"/>
                  <a:gd name="connsiteY153" fmla="*/ 3767027 h 5918557"/>
                  <a:gd name="connsiteX154" fmla="*/ 2336974 w 8126844"/>
                  <a:gd name="connsiteY154" fmla="*/ 3941839 h 5918557"/>
                  <a:gd name="connsiteX155" fmla="*/ 2713492 w 8126844"/>
                  <a:gd name="connsiteY155" fmla="*/ 3995627 h 5918557"/>
                  <a:gd name="connsiteX156" fmla="*/ 2874857 w 8126844"/>
                  <a:gd name="connsiteY156" fmla="*/ 4049416 h 5918557"/>
                  <a:gd name="connsiteX157" fmla="*/ 2874857 w 8126844"/>
                  <a:gd name="connsiteY157" fmla="*/ 4197333 h 5918557"/>
                  <a:gd name="connsiteX158" fmla="*/ 2605916 w 8126844"/>
                  <a:gd name="connsiteY158" fmla="*/ 4170439 h 5918557"/>
                  <a:gd name="connsiteX159" fmla="*/ 2000798 w 8126844"/>
                  <a:gd name="connsiteY159" fmla="*/ 4049416 h 5918557"/>
                  <a:gd name="connsiteX160" fmla="*/ 1583939 w 8126844"/>
                  <a:gd name="connsiteY160" fmla="*/ 3901498 h 5918557"/>
                  <a:gd name="connsiteX161" fmla="*/ 1409127 w 8126844"/>
                  <a:gd name="connsiteY161" fmla="*/ 3914945 h 5918557"/>
                  <a:gd name="connsiteX162" fmla="*/ 1368786 w 8126844"/>
                  <a:gd name="connsiteY162" fmla="*/ 4089757 h 5918557"/>
                  <a:gd name="connsiteX163" fmla="*/ 1799092 w 8126844"/>
                  <a:gd name="connsiteY163" fmla="*/ 4224227 h 5918557"/>
                  <a:gd name="connsiteX164" fmla="*/ 2256292 w 8126844"/>
                  <a:gd name="connsiteY164" fmla="*/ 4385592 h 5918557"/>
                  <a:gd name="connsiteX165" fmla="*/ 2390763 w 8126844"/>
                  <a:gd name="connsiteY165" fmla="*/ 4493169 h 5918557"/>
                  <a:gd name="connsiteX166" fmla="*/ 2094927 w 8126844"/>
                  <a:gd name="connsiteY166" fmla="*/ 4560404 h 5918557"/>
                  <a:gd name="connsiteX167" fmla="*/ 1557045 w 8126844"/>
                  <a:gd name="connsiteY167" fmla="*/ 4385592 h 5918557"/>
                  <a:gd name="connsiteX168" fmla="*/ 965374 w 8126844"/>
                  <a:gd name="connsiteY168" fmla="*/ 4156992 h 5918557"/>
                  <a:gd name="connsiteX169" fmla="*/ 481280 w 8126844"/>
                  <a:gd name="connsiteY169" fmla="*/ 3941839 h 5918557"/>
                  <a:gd name="connsiteX170" fmla="*/ 198892 w 8126844"/>
                  <a:gd name="connsiteY170" fmla="*/ 3834263 h 5918557"/>
                  <a:gd name="connsiteX171" fmla="*/ 131657 w 8126844"/>
                  <a:gd name="connsiteY171" fmla="*/ 3740133 h 5918557"/>
                  <a:gd name="connsiteX172" fmla="*/ 279574 w 8126844"/>
                  <a:gd name="connsiteY172" fmla="*/ 3646004 h 5918557"/>
                  <a:gd name="connsiteX173" fmla="*/ 642645 w 8126844"/>
                  <a:gd name="connsiteY173" fmla="*/ 3820816 h 5918557"/>
                  <a:gd name="connsiteX174" fmla="*/ 1113292 w 8126844"/>
                  <a:gd name="connsiteY174" fmla="*/ 3968733 h 5918557"/>
                  <a:gd name="connsiteX175" fmla="*/ 1153633 w 8126844"/>
                  <a:gd name="connsiteY175" fmla="*/ 3793921 h 5918557"/>
                  <a:gd name="connsiteX176" fmla="*/ 1032610 w 8126844"/>
                  <a:gd name="connsiteY176" fmla="*/ 3632557 h 5918557"/>
                  <a:gd name="connsiteX177" fmla="*/ 535068 w 8126844"/>
                  <a:gd name="connsiteY177" fmla="*/ 3484639 h 5918557"/>
                  <a:gd name="connsiteX178" fmla="*/ 198892 w 8126844"/>
                  <a:gd name="connsiteY178" fmla="*/ 3242592 h 5918557"/>
                  <a:gd name="connsiteX179" fmla="*/ 10633 w 8126844"/>
                  <a:gd name="connsiteY179" fmla="*/ 3081227 h 5918557"/>
                  <a:gd name="connsiteX180" fmla="*/ 50974 w 8126844"/>
                  <a:gd name="connsiteY180" fmla="*/ 2946757 h 5918557"/>
                  <a:gd name="connsiteX181" fmla="*/ 279574 w 8126844"/>
                  <a:gd name="connsiteY181" fmla="*/ 3027439 h 5918557"/>
                  <a:gd name="connsiteX182" fmla="*/ 1019163 w 8126844"/>
                  <a:gd name="connsiteY182" fmla="*/ 3430851 h 5918557"/>
                  <a:gd name="connsiteX183" fmla="*/ 1462916 w 8126844"/>
                  <a:gd name="connsiteY183" fmla="*/ 3672898 h 5918557"/>
                  <a:gd name="connsiteX184" fmla="*/ 1799092 w 8126844"/>
                  <a:gd name="connsiteY184" fmla="*/ 3767027 h 5918557"/>
                  <a:gd name="connsiteX185" fmla="*/ 1973904 w 8126844"/>
                  <a:gd name="connsiteY185" fmla="*/ 3699792 h 5918557"/>
                  <a:gd name="connsiteX186" fmla="*/ 1960457 w 8126844"/>
                  <a:gd name="connsiteY186" fmla="*/ 3457745 h 5918557"/>
                  <a:gd name="connsiteX187" fmla="*/ 1624280 w 8126844"/>
                  <a:gd name="connsiteY187" fmla="*/ 3350169 h 5918557"/>
                  <a:gd name="connsiteX188" fmla="*/ 1288104 w 8126844"/>
                  <a:gd name="connsiteY188" fmla="*/ 3202251 h 5918557"/>
                  <a:gd name="connsiteX189" fmla="*/ 1261210 w 8126844"/>
                  <a:gd name="connsiteY189" fmla="*/ 3067780 h 5918557"/>
                  <a:gd name="connsiteX190" fmla="*/ 1462916 w 8126844"/>
                  <a:gd name="connsiteY190" fmla="*/ 3067780 h 5918557"/>
                  <a:gd name="connsiteX191" fmla="*/ 1691516 w 8126844"/>
                  <a:gd name="connsiteY191" fmla="*/ 3148463 h 5918557"/>
                  <a:gd name="connsiteX192" fmla="*/ 1758751 w 8126844"/>
                  <a:gd name="connsiteY192" fmla="*/ 2933310 h 5918557"/>
                  <a:gd name="connsiteX193" fmla="*/ 1597386 w 8126844"/>
                  <a:gd name="connsiteY193" fmla="*/ 2758498 h 5918557"/>
                  <a:gd name="connsiteX194" fmla="*/ 1153633 w 8126844"/>
                  <a:gd name="connsiteY194" fmla="*/ 2570239 h 5918557"/>
                  <a:gd name="connsiteX195" fmla="*/ 871245 w 8126844"/>
                  <a:gd name="connsiteY195" fmla="*/ 2381980 h 5918557"/>
                  <a:gd name="connsiteX196" fmla="*/ 750221 w 8126844"/>
                  <a:gd name="connsiteY196" fmla="*/ 2247510 h 5918557"/>
                  <a:gd name="connsiteX197" fmla="*/ 844351 w 8126844"/>
                  <a:gd name="connsiteY197" fmla="*/ 2126486 h 5918557"/>
                  <a:gd name="connsiteX198" fmla="*/ 1328445 w 8126844"/>
                  <a:gd name="connsiteY198" fmla="*/ 2341639 h 5918557"/>
                  <a:gd name="connsiteX199" fmla="*/ 1606671 w 8126844"/>
                  <a:gd name="connsiteY199" fmla="*/ 2488058 h 5918557"/>
                  <a:gd name="connsiteX200" fmla="*/ 1720260 w 8126844"/>
                  <a:gd name="connsiteY200" fmla="*/ 2209219 h 5918557"/>
                  <a:gd name="connsiteX201" fmla="*/ 1772079 w 8126844"/>
                  <a:gd name="connsiteY201" fmla="*/ 2025794 h 5918557"/>
                  <a:gd name="connsiteX202" fmla="*/ 1693720 w 8126844"/>
                  <a:gd name="connsiteY202" fmla="*/ 1853765 h 5918557"/>
                  <a:gd name="connsiteX203" fmla="*/ 2176456 w 8126844"/>
                  <a:gd name="connsiteY203" fmla="*/ 2166613 h 5918557"/>
                  <a:gd name="connsiteX204" fmla="*/ 1984049 w 8126844"/>
                  <a:gd name="connsiteY204" fmla="*/ 2144205 h 5918557"/>
                  <a:gd name="connsiteX205" fmla="*/ 1894130 w 8126844"/>
                  <a:gd name="connsiteY205" fmla="*/ 2281923 h 5918557"/>
                  <a:gd name="connsiteX206" fmla="*/ 1879774 w 8126844"/>
                  <a:gd name="connsiteY206" fmla="*/ 2624027 h 5918557"/>
                  <a:gd name="connsiteX207" fmla="*/ 2390763 w 8126844"/>
                  <a:gd name="connsiteY207" fmla="*/ 2852627 h 5918557"/>
                  <a:gd name="connsiteX208" fmla="*/ 3157245 w 8126844"/>
                  <a:gd name="connsiteY208" fmla="*/ 3067780 h 5918557"/>
                  <a:gd name="connsiteX209" fmla="*/ 3708574 w 8126844"/>
                  <a:gd name="connsiteY209" fmla="*/ 3202251 h 5918557"/>
                  <a:gd name="connsiteX210" fmla="*/ 4165774 w 8126844"/>
                  <a:gd name="connsiteY210" fmla="*/ 3175357 h 5918557"/>
                  <a:gd name="connsiteX211" fmla="*/ 4394374 w 8126844"/>
                  <a:gd name="connsiteY211" fmla="*/ 3148463 h 5918557"/>
                  <a:gd name="connsiteX212" fmla="*/ 4407821 w 8126844"/>
                  <a:gd name="connsiteY212" fmla="*/ 2960204 h 5918557"/>
                  <a:gd name="connsiteX213" fmla="*/ 4192668 w 8126844"/>
                  <a:gd name="connsiteY213" fmla="*/ 2919863 h 5918557"/>
                  <a:gd name="connsiteX214" fmla="*/ 4031304 w 8126844"/>
                  <a:gd name="connsiteY214" fmla="*/ 2960204 h 5918557"/>
                  <a:gd name="connsiteX215" fmla="*/ 4031304 w 8126844"/>
                  <a:gd name="connsiteY215" fmla="*/ 2785392 h 5918557"/>
                  <a:gd name="connsiteX216" fmla="*/ 4448163 w 8126844"/>
                  <a:gd name="connsiteY216" fmla="*/ 2664369 h 5918557"/>
                  <a:gd name="connsiteX217" fmla="*/ 4703657 w 8126844"/>
                  <a:gd name="connsiteY217" fmla="*/ 2556792 h 5918557"/>
                  <a:gd name="connsiteX218" fmla="*/ 4719129 w 8126844"/>
                  <a:gd name="connsiteY218" fmla="*/ 2340128 h 5918557"/>
                  <a:gd name="connsiteX219" fmla="*/ 4519556 w 8126844"/>
                  <a:gd name="connsiteY219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390763 w 8126844"/>
                  <a:gd name="connsiteY166" fmla="*/ 4493169 h 5918557"/>
                  <a:gd name="connsiteX167" fmla="*/ 2094927 w 8126844"/>
                  <a:gd name="connsiteY167" fmla="*/ 4560404 h 5918557"/>
                  <a:gd name="connsiteX168" fmla="*/ 1557045 w 8126844"/>
                  <a:gd name="connsiteY168" fmla="*/ 4385592 h 5918557"/>
                  <a:gd name="connsiteX169" fmla="*/ 965374 w 8126844"/>
                  <a:gd name="connsiteY169" fmla="*/ 4156992 h 5918557"/>
                  <a:gd name="connsiteX170" fmla="*/ 481280 w 8126844"/>
                  <a:gd name="connsiteY170" fmla="*/ 3941839 h 5918557"/>
                  <a:gd name="connsiteX171" fmla="*/ 198892 w 8126844"/>
                  <a:gd name="connsiteY171" fmla="*/ 3834263 h 5918557"/>
                  <a:gd name="connsiteX172" fmla="*/ 131657 w 8126844"/>
                  <a:gd name="connsiteY172" fmla="*/ 3740133 h 5918557"/>
                  <a:gd name="connsiteX173" fmla="*/ 279574 w 8126844"/>
                  <a:gd name="connsiteY173" fmla="*/ 3646004 h 5918557"/>
                  <a:gd name="connsiteX174" fmla="*/ 642645 w 8126844"/>
                  <a:gd name="connsiteY174" fmla="*/ 3820816 h 5918557"/>
                  <a:gd name="connsiteX175" fmla="*/ 1113292 w 8126844"/>
                  <a:gd name="connsiteY175" fmla="*/ 3968733 h 5918557"/>
                  <a:gd name="connsiteX176" fmla="*/ 1153633 w 8126844"/>
                  <a:gd name="connsiteY176" fmla="*/ 3793921 h 5918557"/>
                  <a:gd name="connsiteX177" fmla="*/ 1032610 w 8126844"/>
                  <a:gd name="connsiteY177" fmla="*/ 3632557 h 5918557"/>
                  <a:gd name="connsiteX178" fmla="*/ 535068 w 8126844"/>
                  <a:gd name="connsiteY178" fmla="*/ 3484639 h 5918557"/>
                  <a:gd name="connsiteX179" fmla="*/ 198892 w 8126844"/>
                  <a:gd name="connsiteY179" fmla="*/ 3242592 h 5918557"/>
                  <a:gd name="connsiteX180" fmla="*/ 10633 w 8126844"/>
                  <a:gd name="connsiteY180" fmla="*/ 3081227 h 5918557"/>
                  <a:gd name="connsiteX181" fmla="*/ 50974 w 8126844"/>
                  <a:gd name="connsiteY181" fmla="*/ 2946757 h 5918557"/>
                  <a:gd name="connsiteX182" fmla="*/ 279574 w 8126844"/>
                  <a:gd name="connsiteY182" fmla="*/ 3027439 h 5918557"/>
                  <a:gd name="connsiteX183" fmla="*/ 1019163 w 8126844"/>
                  <a:gd name="connsiteY183" fmla="*/ 3430851 h 5918557"/>
                  <a:gd name="connsiteX184" fmla="*/ 1462916 w 8126844"/>
                  <a:gd name="connsiteY184" fmla="*/ 3672898 h 5918557"/>
                  <a:gd name="connsiteX185" fmla="*/ 1799092 w 8126844"/>
                  <a:gd name="connsiteY185" fmla="*/ 3767027 h 5918557"/>
                  <a:gd name="connsiteX186" fmla="*/ 1973904 w 8126844"/>
                  <a:gd name="connsiteY186" fmla="*/ 3699792 h 5918557"/>
                  <a:gd name="connsiteX187" fmla="*/ 1960457 w 8126844"/>
                  <a:gd name="connsiteY187" fmla="*/ 3457745 h 5918557"/>
                  <a:gd name="connsiteX188" fmla="*/ 1624280 w 8126844"/>
                  <a:gd name="connsiteY188" fmla="*/ 3350169 h 5918557"/>
                  <a:gd name="connsiteX189" fmla="*/ 1288104 w 8126844"/>
                  <a:gd name="connsiteY189" fmla="*/ 3202251 h 5918557"/>
                  <a:gd name="connsiteX190" fmla="*/ 1261210 w 8126844"/>
                  <a:gd name="connsiteY190" fmla="*/ 3067780 h 5918557"/>
                  <a:gd name="connsiteX191" fmla="*/ 1462916 w 8126844"/>
                  <a:gd name="connsiteY191" fmla="*/ 3067780 h 5918557"/>
                  <a:gd name="connsiteX192" fmla="*/ 1691516 w 8126844"/>
                  <a:gd name="connsiteY192" fmla="*/ 3148463 h 5918557"/>
                  <a:gd name="connsiteX193" fmla="*/ 1758751 w 8126844"/>
                  <a:gd name="connsiteY193" fmla="*/ 2933310 h 5918557"/>
                  <a:gd name="connsiteX194" fmla="*/ 1597386 w 8126844"/>
                  <a:gd name="connsiteY194" fmla="*/ 2758498 h 5918557"/>
                  <a:gd name="connsiteX195" fmla="*/ 1153633 w 8126844"/>
                  <a:gd name="connsiteY195" fmla="*/ 2570239 h 5918557"/>
                  <a:gd name="connsiteX196" fmla="*/ 871245 w 8126844"/>
                  <a:gd name="connsiteY196" fmla="*/ 2381980 h 5918557"/>
                  <a:gd name="connsiteX197" fmla="*/ 750221 w 8126844"/>
                  <a:gd name="connsiteY197" fmla="*/ 2247510 h 5918557"/>
                  <a:gd name="connsiteX198" fmla="*/ 844351 w 8126844"/>
                  <a:gd name="connsiteY198" fmla="*/ 2126486 h 5918557"/>
                  <a:gd name="connsiteX199" fmla="*/ 1328445 w 8126844"/>
                  <a:gd name="connsiteY199" fmla="*/ 2341639 h 5918557"/>
                  <a:gd name="connsiteX200" fmla="*/ 1606671 w 8126844"/>
                  <a:gd name="connsiteY200" fmla="*/ 2488058 h 5918557"/>
                  <a:gd name="connsiteX201" fmla="*/ 1720260 w 8126844"/>
                  <a:gd name="connsiteY201" fmla="*/ 2209219 h 5918557"/>
                  <a:gd name="connsiteX202" fmla="*/ 1772079 w 8126844"/>
                  <a:gd name="connsiteY202" fmla="*/ 2025794 h 5918557"/>
                  <a:gd name="connsiteX203" fmla="*/ 1693720 w 8126844"/>
                  <a:gd name="connsiteY203" fmla="*/ 1853765 h 5918557"/>
                  <a:gd name="connsiteX204" fmla="*/ 2176456 w 8126844"/>
                  <a:gd name="connsiteY204" fmla="*/ 2166613 h 5918557"/>
                  <a:gd name="connsiteX205" fmla="*/ 1984049 w 8126844"/>
                  <a:gd name="connsiteY205" fmla="*/ 2144205 h 5918557"/>
                  <a:gd name="connsiteX206" fmla="*/ 1894130 w 8126844"/>
                  <a:gd name="connsiteY206" fmla="*/ 2281923 h 5918557"/>
                  <a:gd name="connsiteX207" fmla="*/ 1879774 w 8126844"/>
                  <a:gd name="connsiteY207" fmla="*/ 2624027 h 5918557"/>
                  <a:gd name="connsiteX208" fmla="*/ 2390763 w 8126844"/>
                  <a:gd name="connsiteY208" fmla="*/ 2852627 h 5918557"/>
                  <a:gd name="connsiteX209" fmla="*/ 3157245 w 8126844"/>
                  <a:gd name="connsiteY209" fmla="*/ 3067780 h 5918557"/>
                  <a:gd name="connsiteX210" fmla="*/ 3708574 w 8126844"/>
                  <a:gd name="connsiteY210" fmla="*/ 3202251 h 5918557"/>
                  <a:gd name="connsiteX211" fmla="*/ 4165774 w 8126844"/>
                  <a:gd name="connsiteY211" fmla="*/ 3175357 h 5918557"/>
                  <a:gd name="connsiteX212" fmla="*/ 4394374 w 8126844"/>
                  <a:gd name="connsiteY212" fmla="*/ 3148463 h 5918557"/>
                  <a:gd name="connsiteX213" fmla="*/ 4407821 w 8126844"/>
                  <a:gd name="connsiteY213" fmla="*/ 2960204 h 5918557"/>
                  <a:gd name="connsiteX214" fmla="*/ 4192668 w 8126844"/>
                  <a:gd name="connsiteY214" fmla="*/ 2919863 h 5918557"/>
                  <a:gd name="connsiteX215" fmla="*/ 4031304 w 8126844"/>
                  <a:gd name="connsiteY215" fmla="*/ 2960204 h 5918557"/>
                  <a:gd name="connsiteX216" fmla="*/ 4031304 w 8126844"/>
                  <a:gd name="connsiteY216" fmla="*/ 2785392 h 5918557"/>
                  <a:gd name="connsiteX217" fmla="*/ 4448163 w 8126844"/>
                  <a:gd name="connsiteY217" fmla="*/ 2664369 h 5918557"/>
                  <a:gd name="connsiteX218" fmla="*/ 4703657 w 8126844"/>
                  <a:gd name="connsiteY218" fmla="*/ 2556792 h 5918557"/>
                  <a:gd name="connsiteX219" fmla="*/ 4719129 w 8126844"/>
                  <a:gd name="connsiteY219" fmla="*/ 2340128 h 5918557"/>
                  <a:gd name="connsiteX220" fmla="*/ 4519556 w 8126844"/>
                  <a:gd name="connsiteY220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390763 w 8126844"/>
                  <a:gd name="connsiteY166" fmla="*/ 4493169 h 5918557"/>
                  <a:gd name="connsiteX167" fmla="*/ 2120042 w 8126844"/>
                  <a:gd name="connsiteY167" fmla="*/ 4570182 h 5918557"/>
                  <a:gd name="connsiteX168" fmla="*/ 2094927 w 8126844"/>
                  <a:gd name="connsiteY168" fmla="*/ 4560404 h 5918557"/>
                  <a:gd name="connsiteX169" fmla="*/ 1557045 w 8126844"/>
                  <a:gd name="connsiteY169" fmla="*/ 4385592 h 5918557"/>
                  <a:gd name="connsiteX170" fmla="*/ 965374 w 8126844"/>
                  <a:gd name="connsiteY170" fmla="*/ 4156992 h 5918557"/>
                  <a:gd name="connsiteX171" fmla="*/ 481280 w 8126844"/>
                  <a:gd name="connsiteY171" fmla="*/ 3941839 h 5918557"/>
                  <a:gd name="connsiteX172" fmla="*/ 198892 w 8126844"/>
                  <a:gd name="connsiteY172" fmla="*/ 3834263 h 5918557"/>
                  <a:gd name="connsiteX173" fmla="*/ 131657 w 8126844"/>
                  <a:gd name="connsiteY173" fmla="*/ 3740133 h 5918557"/>
                  <a:gd name="connsiteX174" fmla="*/ 279574 w 8126844"/>
                  <a:gd name="connsiteY174" fmla="*/ 3646004 h 5918557"/>
                  <a:gd name="connsiteX175" fmla="*/ 642645 w 8126844"/>
                  <a:gd name="connsiteY175" fmla="*/ 3820816 h 5918557"/>
                  <a:gd name="connsiteX176" fmla="*/ 1113292 w 8126844"/>
                  <a:gd name="connsiteY176" fmla="*/ 3968733 h 5918557"/>
                  <a:gd name="connsiteX177" fmla="*/ 1153633 w 8126844"/>
                  <a:gd name="connsiteY177" fmla="*/ 3793921 h 5918557"/>
                  <a:gd name="connsiteX178" fmla="*/ 1032610 w 8126844"/>
                  <a:gd name="connsiteY178" fmla="*/ 3632557 h 5918557"/>
                  <a:gd name="connsiteX179" fmla="*/ 535068 w 8126844"/>
                  <a:gd name="connsiteY179" fmla="*/ 3484639 h 5918557"/>
                  <a:gd name="connsiteX180" fmla="*/ 198892 w 8126844"/>
                  <a:gd name="connsiteY180" fmla="*/ 3242592 h 5918557"/>
                  <a:gd name="connsiteX181" fmla="*/ 10633 w 8126844"/>
                  <a:gd name="connsiteY181" fmla="*/ 3081227 h 5918557"/>
                  <a:gd name="connsiteX182" fmla="*/ 50974 w 8126844"/>
                  <a:gd name="connsiteY182" fmla="*/ 2946757 h 5918557"/>
                  <a:gd name="connsiteX183" fmla="*/ 279574 w 8126844"/>
                  <a:gd name="connsiteY183" fmla="*/ 3027439 h 5918557"/>
                  <a:gd name="connsiteX184" fmla="*/ 1019163 w 8126844"/>
                  <a:gd name="connsiteY184" fmla="*/ 3430851 h 5918557"/>
                  <a:gd name="connsiteX185" fmla="*/ 1462916 w 8126844"/>
                  <a:gd name="connsiteY185" fmla="*/ 3672898 h 5918557"/>
                  <a:gd name="connsiteX186" fmla="*/ 1799092 w 8126844"/>
                  <a:gd name="connsiteY186" fmla="*/ 3767027 h 5918557"/>
                  <a:gd name="connsiteX187" fmla="*/ 1973904 w 8126844"/>
                  <a:gd name="connsiteY187" fmla="*/ 3699792 h 5918557"/>
                  <a:gd name="connsiteX188" fmla="*/ 1960457 w 8126844"/>
                  <a:gd name="connsiteY188" fmla="*/ 3457745 h 5918557"/>
                  <a:gd name="connsiteX189" fmla="*/ 1624280 w 8126844"/>
                  <a:gd name="connsiteY189" fmla="*/ 3350169 h 5918557"/>
                  <a:gd name="connsiteX190" fmla="*/ 1288104 w 8126844"/>
                  <a:gd name="connsiteY190" fmla="*/ 3202251 h 5918557"/>
                  <a:gd name="connsiteX191" fmla="*/ 1261210 w 8126844"/>
                  <a:gd name="connsiteY191" fmla="*/ 3067780 h 5918557"/>
                  <a:gd name="connsiteX192" fmla="*/ 1462916 w 8126844"/>
                  <a:gd name="connsiteY192" fmla="*/ 3067780 h 5918557"/>
                  <a:gd name="connsiteX193" fmla="*/ 1691516 w 8126844"/>
                  <a:gd name="connsiteY193" fmla="*/ 3148463 h 5918557"/>
                  <a:gd name="connsiteX194" fmla="*/ 1758751 w 8126844"/>
                  <a:gd name="connsiteY194" fmla="*/ 2933310 h 5918557"/>
                  <a:gd name="connsiteX195" fmla="*/ 1597386 w 8126844"/>
                  <a:gd name="connsiteY195" fmla="*/ 2758498 h 5918557"/>
                  <a:gd name="connsiteX196" fmla="*/ 1153633 w 8126844"/>
                  <a:gd name="connsiteY196" fmla="*/ 2570239 h 5918557"/>
                  <a:gd name="connsiteX197" fmla="*/ 871245 w 8126844"/>
                  <a:gd name="connsiteY197" fmla="*/ 2381980 h 5918557"/>
                  <a:gd name="connsiteX198" fmla="*/ 750221 w 8126844"/>
                  <a:gd name="connsiteY198" fmla="*/ 2247510 h 5918557"/>
                  <a:gd name="connsiteX199" fmla="*/ 844351 w 8126844"/>
                  <a:gd name="connsiteY199" fmla="*/ 2126486 h 5918557"/>
                  <a:gd name="connsiteX200" fmla="*/ 1328445 w 8126844"/>
                  <a:gd name="connsiteY200" fmla="*/ 2341639 h 5918557"/>
                  <a:gd name="connsiteX201" fmla="*/ 1606671 w 8126844"/>
                  <a:gd name="connsiteY201" fmla="*/ 2488058 h 5918557"/>
                  <a:gd name="connsiteX202" fmla="*/ 1720260 w 8126844"/>
                  <a:gd name="connsiteY202" fmla="*/ 2209219 h 5918557"/>
                  <a:gd name="connsiteX203" fmla="*/ 1772079 w 8126844"/>
                  <a:gd name="connsiteY203" fmla="*/ 2025794 h 5918557"/>
                  <a:gd name="connsiteX204" fmla="*/ 1693720 w 8126844"/>
                  <a:gd name="connsiteY204" fmla="*/ 1853765 h 5918557"/>
                  <a:gd name="connsiteX205" fmla="*/ 2176456 w 8126844"/>
                  <a:gd name="connsiteY205" fmla="*/ 2166613 h 5918557"/>
                  <a:gd name="connsiteX206" fmla="*/ 1984049 w 8126844"/>
                  <a:gd name="connsiteY206" fmla="*/ 2144205 h 5918557"/>
                  <a:gd name="connsiteX207" fmla="*/ 1894130 w 8126844"/>
                  <a:gd name="connsiteY207" fmla="*/ 2281923 h 5918557"/>
                  <a:gd name="connsiteX208" fmla="*/ 1879774 w 8126844"/>
                  <a:gd name="connsiteY208" fmla="*/ 2624027 h 5918557"/>
                  <a:gd name="connsiteX209" fmla="*/ 2390763 w 8126844"/>
                  <a:gd name="connsiteY209" fmla="*/ 2852627 h 5918557"/>
                  <a:gd name="connsiteX210" fmla="*/ 3157245 w 8126844"/>
                  <a:gd name="connsiteY210" fmla="*/ 3067780 h 5918557"/>
                  <a:gd name="connsiteX211" fmla="*/ 3708574 w 8126844"/>
                  <a:gd name="connsiteY211" fmla="*/ 3202251 h 5918557"/>
                  <a:gd name="connsiteX212" fmla="*/ 4165774 w 8126844"/>
                  <a:gd name="connsiteY212" fmla="*/ 3175357 h 5918557"/>
                  <a:gd name="connsiteX213" fmla="*/ 4394374 w 8126844"/>
                  <a:gd name="connsiteY213" fmla="*/ 3148463 h 5918557"/>
                  <a:gd name="connsiteX214" fmla="*/ 4407821 w 8126844"/>
                  <a:gd name="connsiteY214" fmla="*/ 2960204 h 5918557"/>
                  <a:gd name="connsiteX215" fmla="*/ 4192668 w 8126844"/>
                  <a:gd name="connsiteY215" fmla="*/ 2919863 h 5918557"/>
                  <a:gd name="connsiteX216" fmla="*/ 4031304 w 8126844"/>
                  <a:gd name="connsiteY216" fmla="*/ 2960204 h 5918557"/>
                  <a:gd name="connsiteX217" fmla="*/ 4031304 w 8126844"/>
                  <a:gd name="connsiteY217" fmla="*/ 2785392 h 5918557"/>
                  <a:gd name="connsiteX218" fmla="*/ 4448163 w 8126844"/>
                  <a:gd name="connsiteY218" fmla="*/ 2664369 h 5918557"/>
                  <a:gd name="connsiteX219" fmla="*/ 4703657 w 8126844"/>
                  <a:gd name="connsiteY219" fmla="*/ 2556792 h 5918557"/>
                  <a:gd name="connsiteX220" fmla="*/ 4719129 w 8126844"/>
                  <a:gd name="connsiteY220" fmla="*/ 2340128 h 5918557"/>
                  <a:gd name="connsiteX221" fmla="*/ 4519556 w 8126844"/>
                  <a:gd name="connsiteY221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256292 w 8126844"/>
                  <a:gd name="connsiteY165" fmla="*/ 4385592 h 5918557"/>
                  <a:gd name="connsiteX166" fmla="*/ 2120042 w 8126844"/>
                  <a:gd name="connsiteY166" fmla="*/ 4570182 h 5918557"/>
                  <a:gd name="connsiteX167" fmla="*/ 2094927 w 8126844"/>
                  <a:gd name="connsiteY167" fmla="*/ 4560404 h 5918557"/>
                  <a:gd name="connsiteX168" fmla="*/ 1557045 w 8126844"/>
                  <a:gd name="connsiteY168" fmla="*/ 4385592 h 5918557"/>
                  <a:gd name="connsiteX169" fmla="*/ 965374 w 8126844"/>
                  <a:gd name="connsiteY169" fmla="*/ 4156992 h 5918557"/>
                  <a:gd name="connsiteX170" fmla="*/ 481280 w 8126844"/>
                  <a:gd name="connsiteY170" fmla="*/ 3941839 h 5918557"/>
                  <a:gd name="connsiteX171" fmla="*/ 198892 w 8126844"/>
                  <a:gd name="connsiteY171" fmla="*/ 3834263 h 5918557"/>
                  <a:gd name="connsiteX172" fmla="*/ 131657 w 8126844"/>
                  <a:gd name="connsiteY172" fmla="*/ 3740133 h 5918557"/>
                  <a:gd name="connsiteX173" fmla="*/ 279574 w 8126844"/>
                  <a:gd name="connsiteY173" fmla="*/ 3646004 h 5918557"/>
                  <a:gd name="connsiteX174" fmla="*/ 642645 w 8126844"/>
                  <a:gd name="connsiteY174" fmla="*/ 3820816 h 5918557"/>
                  <a:gd name="connsiteX175" fmla="*/ 1113292 w 8126844"/>
                  <a:gd name="connsiteY175" fmla="*/ 3968733 h 5918557"/>
                  <a:gd name="connsiteX176" fmla="*/ 1153633 w 8126844"/>
                  <a:gd name="connsiteY176" fmla="*/ 3793921 h 5918557"/>
                  <a:gd name="connsiteX177" fmla="*/ 1032610 w 8126844"/>
                  <a:gd name="connsiteY177" fmla="*/ 3632557 h 5918557"/>
                  <a:gd name="connsiteX178" fmla="*/ 535068 w 8126844"/>
                  <a:gd name="connsiteY178" fmla="*/ 3484639 h 5918557"/>
                  <a:gd name="connsiteX179" fmla="*/ 198892 w 8126844"/>
                  <a:gd name="connsiteY179" fmla="*/ 3242592 h 5918557"/>
                  <a:gd name="connsiteX180" fmla="*/ 10633 w 8126844"/>
                  <a:gd name="connsiteY180" fmla="*/ 3081227 h 5918557"/>
                  <a:gd name="connsiteX181" fmla="*/ 50974 w 8126844"/>
                  <a:gd name="connsiteY181" fmla="*/ 2946757 h 5918557"/>
                  <a:gd name="connsiteX182" fmla="*/ 279574 w 8126844"/>
                  <a:gd name="connsiteY182" fmla="*/ 3027439 h 5918557"/>
                  <a:gd name="connsiteX183" fmla="*/ 1019163 w 8126844"/>
                  <a:gd name="connsiteY183" fmla="*/ 3430851 h 5918557"/>
                  <a:gd name="connsiteX184" fmla="*/ 1462916 w 8126844"/>
                  <a:gd name="connsiteY184" fmla="*/ 3672898 h 5918557"/>
                  <a:gd name="connsiteX185" fmla="*/ 1799092 w 8126844"/>
                  <a:gd name="connsiteY185" fmla="*/ 3767027 h 5918557"/>
                  <a:gd name="connsiteX186" fmla="*/ 1973904 w 8126844"/>
                  <a:gd name="connsiteY186" fmla="*/ 3699792 h 5918557"/>
                  <a:gd name="connsiteX187" fmla="*/ 1960457 w 8126844"/>
                  <a:gd name="connsiteY187" fmla="*/ 3457745 h 5918557"/>
                  <a:gd name="connsiteX188" fmla="*/ 1624280 w 8126844"/>
                  <a:gd name="connsiteY188" fmla="*/ 3350169 h 5918557"/>
                  <a:gd name="connsiteX189" fmla="*/ 1288104 w 8126844"/>
                  <a:gd name="connsiteY189" fmla="*/ 3202251 h 5918557"/>
                  <a:gd name="connsiteX190" fmla="*/ 1261210 w 8126844"/>
                  <a:gd name="connsiteY190" fmla="*/ 3067780 h 5918557"/>
                  <a:gd name="connsiteX191" fmla="*/ 1462916 w 8126844"/>
                  <a:gd name="connsiteY191" fmla="*/ 3067780 h 5918557"/>
                  <a:gd name="connsiteX192" fmla="*/ 1691516 w 8126844"/>
                  <a:gd name="connsiteY192" fmla="*/ 3148463 h 5918557"/>
                  <a:gd name="connsiteX193" fmla="*/ 1758751 w 8126844"/>
                  <a:gd name="connsiteY193" fmla="*/ 2933310 h 5918557"/>
                  <a:gd name="connsiteX194" fmla="*/ 1597386 w 8126844"/>
                  <a:gd name="connsiteY194" fmla="*/ 2758498 h 5918557"/>
                  <a:gd name="connsiteX195" fmla="*/ 1153633 w 8126844"/>
                  <a:gd name="connsiteY195" fmla="*/ 2570239 h 5918557"/>
                  <a:gd name="connsiteX196" fmla="*/ 871245 w 8126844"/>
                  <a:gd name="connsiteY196" fmla="*/ 2381980 h 5918557"/>
                  <a:gd name="connsiteX197" fmla="*/ 750221 w 8126844"/>
                  <a:gd name="connsiteY197" fmla="*/ 2247510 h 5918557"/>
                  <a:gd name="connsiteX198" fmla="*/ 844351 w 8126844"/>
                  <a:gd name="connsiteY198" fmla="*/ 2126486 h 5918557"/>
                  <a:gd name="connsiteX199" fmla="*/ 1328445 w 8126844"/>
                  <a:gd name="connsiteY199" fmla="*/ 2341639 h 5918557"/>
                  <a:gd name="connsiteX200" fmla="*/ 1606671 w 8126844"/>
                  <a:gd name="connsiteY200" fmla="*/ 2488058 h 5918557"/>
                  <a:gd name="connsiteX201" fmla="*/ 1720260 w 8126844"/>
                  <a:gd name="connsiteY201" fmla="*/ 2209219 h 5918557"/>
                  <a:gd name="connsiteX202" fmla="*/ 1772079 w 8126844"/>
                  <a:gd name="connsiteY202" fmla="*/ 2025794 h 5918557"/>
                  <a:gd name="connsiteX203" fmla="*/ 1693720 w 8126844"/>
                  <a:gd name="connsiteY203" fmla="*/ 1853765 h 5918557"/>
                  <a:gd name="connsiteX204" fmla="*/ 2176456 w 8126844"/>
                  <a:gd name="connsiteY204" fmla="*/ 2166613 h 5918557"/>
                  <a:gd name="connsiteX205" fmla="*/ 1984049 w 8126844"/>
                  <a:gd name="connsiteY205" fmla="*/ 2144205 h 5918557"/>
                  <a:gd name="connsiteX206" fmla="*/ 1894130 w 8126844"/>
                  <a:gd name="connsiteY206" fmla="*/ 2281923 h 5918557"/>
                  <a:gd name="connsiteX207" fmla="*/ 1879774 w 8126844"/>
                  <a:gd name="connsiteY207" fmla="*/ 2624027 h 5918557"/>
                  <a:gd name="connsiteX208" fmla="*/ 2390763 w 8126844"/>
                  <a:gd name="connsiteY208" fmla="*/ 2852627 h 5918557"/>
                  <a:gd name="connsiteX209" fmla="*/ 3157245 w 8126844"/>
                  <a:gd name="connsiteY209" fmla="*/ 3067780 h 5918557"/>
                  <a:gd name="connsiteX210" fmla="*/ 3708574 w 8126844"/>
                  <a:gd name="connsiteY210" fmla="*/ 3202251 h 5918557"/>
                  <a:gd name="connsiteX211" fmla="*/ 4165774 w 8126844"/>
                  <a:gd name="connsiteY211" fmla="*/ 3175357 h 5918557"/>
                  <a:gd name="connsiteX212" fmla="*/ 4394374 w 8126844"/>
                  <a:gd name="connsiteY212" fmla="*/ 3148463 h 5918557"/>
                  <a:gd name="connsiteX213" fmla="*/ 4407821 w 8126844"/>
                  <a:gd name="connsiteY213" fmla="*/ 2960204 h 5918557"/>
                  <a:gd name="connsiteX214" fmla="*/ 4192668 w 8126844"/>
                  <a:gd name="connsiteY214" fmla="*/ 2919863 h 5918557"/>
                  <a:gd name="connsiteX215" fmla="*/ 4031304 w 8126844"/>
                  <a:gd name="connsiteY215" fmla="*/ 2960204 h 5918557"/>
                  <a:gd name="connsiteX216" fmla="*/ 4031304 w 8126844"/>
                  <a:gd name="connsiteY216" fmla="*/ 2785392 h 5918557"/>
                  <a:gd name="connsiteX217" fmla="*/ 4448163 w 8126844"/>
                  <a:gd name="connsiteY217" fmla="*/ 2664369 h 5918557"/>
                  <a:gd name="connsiteX218" fmla="*/ 4703657 w 8126844"/>
                  <a:gd name="connsiteY218" fmla="*/ 2556792 h 5918557"/>
                  <a:gd name="connsiteX219" fmla="*/ 4719129 w 8126844"/>
                  <a:gd name="connsiteY219" fmla="*/ 2340128 h 5918557"/>
                  <a:gd name="connsiteX220" fmla="*/ 4519556 w 8126844"/>
                  <a:gd name="connsiteY220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120042 w 8126844"/>
                  <a:gd name="connsiteY165" fmla="*/ 4570182 h 5918557"/>
                  <a:gd name="connsiteX166" fmla="*/ 2094927 w 8126844"/>
                  <a:gd name="connsiteY166" fmla="*/ 4560404 h 5918557"/>
                  <a:gd name="connsiteX167" fmla="*/ 1557045 w 8126844"/>
                  <a:gd name="connsiteY167" fmla="*/ 4385592 h 5918557"/>
                  <a:gd name="connsiteX168" fmla="*/ 965374 w 8126844"/>
                  <a:gd name="connsiteY168" fmla="*/ 4156992 h 5918557"/>
                  <a:gd name="connsiteX169" fmla="*/ 481280 w 8126844"/>
                  <a:gd name="connsiteY169" fmla="*/ 3941839 h 5918557"/>
                  <a:gd name="connsiteX170" fmla="*/ 198892 w 8126844"/>
                  <a:gd name="connsiteY170" fmla="*/ 3834263 h 5918557"/>
                  <a:gd name="connsiteX171" fmla="*/ 131657 w 8126844"/>
                  <a:gd name="connsiteY171" fmla="*/ 3740133 h 5918557"/>
                  <a:gd name="connsiteX172" fmla="*/ 279574 w 8126844"/>
                  <a:gd name="connsiteY172" fmla="*/ 3646004 h 5918557"/>
                  <a:gd name="connsiteX173" fmla="*/ 642645 w 8126844"/>
                  <a:gd name="connsiteY173" fmla="*/ 3820816 h 5918557"/>
                  <a:gd name="connsiteX174" fmla="*/ 1113292 w 8126844"/>
                  <a:gd name="connsiteY174" fmla="*/ 3968733 h 5918557"/>
                  <a:gd name="connsiteX175" fmla="*/ 1153633 w 8126844"/>
                  <a:gd name="connsiteY175" fmla="*/ 3793921 h 5918557"/>
                  <a:gd name="connsiteX176" fmla="*/ 1032610 w 8126844"/>
                  <a:gd name="connsiteY176" fmla="*/ 3632557 h 5918557"/>
                  <a:gd name="connsiteX177" fmla="*/ 535068 w 8126844"/>
                  <a:gd name="connsiteY177" fmla="*/ 3484639 h 5918557"/>
                  <a:gd name="connsiteX178" fmla="*/ 198892 w 8126844"/>
                  <a:gd name="connsiteY178" fmla="*/ 3242592 h 5918557"/>
                  <a:gd name="connsiteX179" fmla="*/ 10633 w 8126844"/>
                  <a:gd name="connsiteY179" fmla="*/ 3081227 h 5918557"/>
                  <a:gd name="connsiteX180" fmla="*/ 50974 w 8126844"/>
                  <a:gd name="connsiteY180" fmla="*/ 2946757 h 5918557"/>
                  <a:gd name="connsiteX181" fmla="*/ 279574 w 8126844"/>
                  <a:gd name="connsiteY181" fmla="*/ 3027439 h 5918557"/>
                  <a:gd name="connsiteX182" fmla="*/ 1019163 w 8126844"/>
                  <a:gd name="connsiteY182" fmla="*/ 3430851 h 5918557"/>
                  <a:gd name="connsiteX183" fmla="*/ 1462916 w 8126844"/>
                  <a:gd name="connsiteY183" fmla="*/ 3672898 h 5918557"/>
                  <a:gd name="connsiteX184" fmla="*/ 1799092 w 8126844"/>
                  <a:gd name="connsiteY184" fmla="*/ 3767027 h 5918557"/>
                  <a:gd name="connsiteX185" fmla="*/ 1973904 w 8126844"/>
                  <a:gd name="connsiteY185" fmla="*/ 3699792 h 5918557"/>
                  <a:gd name="connsiteX186" fmla="*/ 1960457 w 8126844"/>
                  <a:gd name="connsiteY186" fmla="*/ 3457745 h 5918557"/>
                  <a:gd name="connsiteX187" fmla="*/ 1624280 w 8126844"/>
                  <a:gd name="connsiteY187" fmla="*/ 3350169 h 5918557"/>
                  <a:gd name="connsiteX188" fmla="*/ 1288104 w 8126844"/>
                  <a:gd name="connsiteY188" fmla="*/ 3202251 h 5918557"/>
                  <a:gd name="connsiteX189" fmla="*/ 1261210 w 8126844"/>
                  <a:gd name="connsiteY189" fmla="*/ 3067780 h 5918557"/>
                  <a:gd name="connsiteX190" fmla="*/ 1462916 w 8126844"/>
                  <a:gd name="connsiteY190" fmla="*/ 3067780 h 5918557"/>
                  <a:gd name="connsiteX191" fmla="*/ 1691516 w 8126844"/>
                  <a:gd name="connsiteY191" fmla="*/ 3148463 h 5918557"/>
                  <a:gd name="connsiteX192" fmla="*/ 1758751 w 8126844"/>
                  <a:gd name="connsiteY192" fmla="*/ 2933310 h 5918557"/>
                  <a:gd name="connsiteX193" fmla="*/ 1597386 w 8126844"/>
                  <a:gd name="connsiteY193" fmla="*/ 2758498 h 5918557"/>
                  <a:gd name="connsiteX194" fmla="*/ 1153633 w 8126844"/>
                  <a:gd name="connsiteY194" fmla="*/ 2570239 h 5918557"/>
                  <a:gd name="connsiteX195" fmla="*/ 871245 w 8126844"/>
                  <a:gd name="connsiteY195" fmla="*/ 2381980 h 5918557"/>
                  <a:gd name="connsiteX196" fmla="*/ 750221 w 8126844"/>
                  <a:gd name="connsiteY196" fmla="*/ 2247510 h 5918557"/>
                  <a:gd name="connsiteX197" fmla="*/ 844351 w 8126844"/>
                  <a:gd name="connsiteY197" fmla="*/ 2126486 h 5918557"/>
                  <a:gd name="connsiteX198" fmla="*/ 1328445 w 8126844"/>
                  <a:gd name="connsiteY198" fmla="*/ 2341639 h 5918557"/>
                  <a:gd name="connsiteX199" fmla="*/ 1606671 w 8126844"/>
                  <a:gd name="connsiteY199" fmla="*/ 2488058 h 5918557"/>
                  <a:gd name="connsiteX200" fmla="*/ 1720260 w 8126844"/>
                  <a:gd name="connsiteY200" fmla="*/ 2209219 h 5918557"/>
                  <a:gd name="connsiteX201" fmla="*/ 1772079 w 8126844"/>
                  <a:gd name="connsiteY201" fmla="*/ 2025794 h 5918557"/>
                  <a:gd name="connsiteX202" fmla="*/ 1693720 w 8126844"/>
                  <a:gd name="connsiteY202" fmla="*/ 1853765 h 5918557"/>
                  <a:gd name="connsiteX203" fmla="*/ 2176456 w 8126844"/>
                  <a:gd name="connsiteY203" fmla="*/ 2166613 h 5918557"/>
                  <a:gd name="connsiteX204" fmla="*/ 1984049 w 8126844"/>
                  <a:gd name="connsiteY204" fmla="*/ 2144205 h 5918557"/>
                  <a:gd name="connsiteX205" fmla="*/ 1894130 w 8126844"/>
                  <a:gd name="connsiteY205" fmla="*/ 2281923 h 5918557"/>
                  <a:gd name="connsiteX206" fmla="*/ 1879774 w 8126844"/>
                  <a:gd name="connsiteY206" fmla="*/ 2624027 h 5918557"/>
                  <a:gd name="connsiteX207" fmla="*/ 2390763 w 8126844"/>
                  <a:gd name="connsiteY207" fmla="*/ 2852627 h 5918557"/>
                  <a:gd name="connsiteX208" fmla="*/ 3157245 w 8126844"/>
                  <a:gd name="connsiteY208" fmla="*/ 3067780 h 5918557"/>
                  <a:gd name="connsiteX209" fmla="*/ 3708574 w 8126844"/>
                  <a:gd name="connsiteY209" fmla="*/ 3202251 h 5918557"/>
                  <a:gd name="connsiteX210" fmla="*/ 4165774 w 8126844"/>
                  <a:gd name="connsiteY210" fmla="*/ 3175357 h 5918557"/>
                  <a:gd name="connsiteX211" fmla="*/ 4394374 w 8126844"/>
                  <a:gd name="connsiteY211" fmla="*/ 3148463 h 5918557"/>
                  <a:gd name="connsiteX212" fmla="*/ 4407821 w 8126844"/>
                  <a:gd name="connsiteY212" fmla="*/ 2960204 h 5918557"/>
                  <a:gd name="connsiteX213" fmla="*/ 4192668 w 8126844"/>
                  <a:gd name="connsiteY213" fmla="*/ 2919863 h 5918557"/>
                  <a:gd name="connsiteX214" fmla="*/ 4031304 w 8126844"/>
                  <a:gd name="connsiteY214" fmla="*/ 2960204 h 5918557"/>
                  <a:gd name="connsiteX215" fmla="*/ 4031304 w 8126844"/>
                  <a:gd name="connsiteY215" fmla="*/ 2785392 h 5918557"/>
                  <a:gd name="connsiteX216" fmla="*/ 4448163 w 8126844"/>
                  <a:gd name="connsiteY216" fmla="*/ 2664369 h 5918557"/>
                  <a:gd name="connsiteX217" fmla="*/ 4703657 w 8126844"/>
                  <a:gd name="connsiteY217" fmla="*/ 2556792 h 5918557"/>
                  <a:gd name="connsiteX218" fmla="*/ 4719129 w 8126844"/>
                  <a:gd name="connsiteY218" fmla="*/ 2340128 h 5918557"/>
                  <a:gd name="connsiteX219" fmla="*/ 4519556 w 8126844"/>
                  <a:gd name="connsiteY219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2120042 w 8126844"/>
                  <a:gd name="connsiteY165" fmla="*/ 4570182 h 5918557"/>
                  <a:gd name="connsiteX166" fmla="*/ 1557045 w 8126844"/>
                  <a:gd name="connsiteY166" fmla="*/ 4385592 h 5918557"/>
                  <a:gd name="connsiteX167" fmla="*/ 965374 w 8126844"/>
                  <a:gd name="connsiteY167" fmla="*/ 4156992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481280 w 8126844"/>
                  <a:gd name="connsiteY167" fmla="*/ 3941839 h 5918557"/>
                  <a:gd name="connsiteX168" fmla="*/ 198892 w 8126844"/>
                  <a:gd name="connsiteY168" fmla="*/ 3834263 h 5918557"/>
                  <a:gd name="connsiteX169" fmla="*/ 131657 w 8126844"/>
                  <a:gd name="connsiteY169" fmla="*/ 3740133 h 5918557"/>
                  <a:gd name="connsiteX170" fmla="*/ 279574 w 8126844"/>
                  <a:gd name="connsiteY170" fmla="*/ 3646004 h 5918557"/>
                  <a:gd name="connsiteX171" fmla="*/ 642645 w 8126844"/>
                  <a:gd name="connsiteY171" fmla="*/ 3820816 h 5918557"/>
                  <a:gd name="connsiteX172" fmla="*/ 1113292 w 8126844"/>
                  <a:gd name="connsiteY172" fmla="*/ 3968733 h 5918557"/>
                  <a:gd name="connsiteX173" fmla="*/ 1153633 w 8126844"/>
                  <a:gd name="connsiteY173" fmla="*/ 3793921 h 5918557"/>
                  <a:gd name="connsiteX174" fmla="*/ 1032610 w 8126844"/>
                  <a:gd name="connsiteY174" fmla="*/ 3632557 h 5918557"/>
                  <a:gd name="connsiteX175" fmla="*/ 535068 w 8126844"/>
                  <a:gd name="connsiteY175" fmla="*/ 3484639 h 5918557"/>
                  <a:gd name="connsiteX176" fmla="*/ 198892 w 8126844"/>
                  <a:gd name="connsiteY176" fmla="*/ 3242592 h 5918557"/>
                  <a:gd name="connsiteX177" fmla="*/ 10633 w 8126844"/>
                  <a:gd name="connsiteY177" fmla="*/ 3081227 h 5918557"/>
                  <a:gd name="connsiteX178" fmla="*/ 50974 w 8126844"/>
                  <a:gd name="connsiteY178" fmla="*/ 2946757 h 5918557"/>
                  <a:gd name="connsiteX179" fmla="*/ 279574 w 8126844"/>
                  <a:gd name="connsiteY179" fmla="*/ 3027439 h 5918557"/>
                  <a:gd name="connsiteX180" fmla="*/ 1019163 w 8126844"/>
                  <a:gd name="connsiteY180" fmla="*/ 3430851 h 5918557"/>
                  <a:gd name="connsiteX181" fmla="*/ 1462916 w 8126844"/>
                  <a:gd name="connsiteY181" fmla="*/ 3672898 h 5918557"/>
                  <a:gd name="connsiteX182" fmla="*/ 1799092 w 8126844"/>
                  <a:gd name="connsiteY182" fmla="*/ 3767027 h 5918557"/>
                  <a:gd name="connsiteX183" fmla="*/ 1973904 w 8126844"/>
                  <a:gd name="connsiteY183" fmla="*/ 3699792 h 5918557"/>
                  <a:gd name="connsiteX184" fmla="*/ 1960457 w 8126844"/>
                  <a:gd name="connsiteY184" fmla="*/ 3457745 h 5918557"/>
                  <a:gd name="connsiteX185" fmla="*/ 1624280 w 8126844"/>
                  <a:gd name="connsiteY185" fmla="*/ 3350169 h 5918557"/>
                  <a:gd name="connsiteX186" fmla="*/ 1288104 w 8126844"/>
                  <a:gd name="connsiteY186" fmla="*/ 3202251 h 5918557"/>
                  <a:gd name="connsiteX187" fmla="*/ 1261210 w 8126844"/>
                  <a:gd name="connsiteY187" fmla="*/ 3067780 h 5918557"/>
                  <a:gd name="connsiteX188" fmla="*/ 1462916 w 8126844"/>
                  <a:gd name="connsiteY188" fmla="*/ 3067780 h 5918557"/>
                  <a:gd name="connsiteX189" fmla="*/ 1691516 w 8126844"/>
                  <a:gd name="connsiteY189" fmla="*/ 3148463 h 5918557"/>
                  <a:gd name="connsiteX190" fmla="*/ 1758751 w 8126844"/>
                  <a:gd name="connsiteY190" fmla="*/ 2933310 h 5918557"/>
                  <a:gd name="connsiteX191" fmla="*/ 1597386 w 8126844"/>
                  <a:gd name="connsiteY191" fmla="*/ 2758498 h 5918557"/>
                  <a:gd name="connsiteX192" fmla="*/ 1153633 w 8126844"/>
                  <a:gd name="connsiteY192" fmla="*/ 2570239 h 5918557"/>
                  <a:gd name="connsiteX193" fmla="*/ 871245 w 8126844"/>
                  <a:gd name="connsiteY193" fmla="*/ 2381980 h 5918557"/>
                  <a:gd name="connsiteX194" fmla="*/ 750221 w 8126844"/>
                  <a:gd name="connsiteY194" fmla="*/ 2247510 h 5918557"/>
                  <a:gd name="connsiteX195" fmla="*/ 844351 w 8126844"/>
                  <a:gd name="connsiteY195" fmla="*/ 2126486 h 5918557"/>
                  <a:gd name="connsiteX196" fmla="*/ 1328445 w 8126844"/>
                  <a:gd name="connsiteY196" fmla="*/ 2341639 h 5918557"/>
                  <a:gd name="connsiteX197" fmla="*/ 1606671 w 8126844"/>
                  <a:gd name="connsiteY197" fmla="*/ 2488058 h 5918557"/>
                  <a:gd name="connsiteX198" fmla="*/ 1720260 w 8126844"/>
                  <a:gd name="connsiteY198" fmla="*/ 2209219 h 5918557"/>
                  <a:gd name="connsiteX199" fmla="*/ 1772079 w 8126844"/>
                  <a:gd name="connsiteY199" fmla="*/ 2025794 h 5918557"/>
                  <a:gd name="connsiteX200" fmla="*/ 1693720 w 8126844"/>
                  <a:gd name="connsiteY200" fmla="*/ 1853765 h 5918557"/>
                  <a:gd name="connsiteX201" fmla="*/ 2176456 w 8126844"/>
                  <a:gd name="connsiteY201" fmla="*/ 2166613 h 5918557"/>
                  <a:gd name="connsiteX202" fmla="*/ 1984049 w 8126844"/>
                  <a:gd name="connsiteY202" fmla="*/ 2144205 h 5918557"/>
                  <a:gd name="connsiteX203" fmla="*/ 1894130 w 8126844"/>
                  <a:gd name="connsiteY203" fmla="*/ 2281923 h 5918557"/>
                  <a:gd name="connsiteX204" fmla="*/ 1879774 w 8126844"/>
                  <a:gd name="connsiteY204" fmla="*/ 2624027 h 5918557"/>
                  <a:gd name="connsiteX205" fmla="*/ 2390763 w 8126844"/>
                  <a:gd name="connsiteY205" fmla="*/ 2852627 h 5918557"/>
                  <a:gd name="connsiteX206" fmla="*/ 3157245 w 8126844"/>
                  <a:gd name="connsiteY206" fmla="*/ 3067780 h 5918557"/>
                  <a:gd name="connsiteX207" fmla="*/ 3708574 w 8126844"/>
                  <a:gd name="connsiteY207" fmla="*/ 3202251 h 5918557"/>
                  <a:gd name="connsiteX208" fmla="*/ 4165774 w 8126844"/>
                  <a:gd name="connsiteY208" fmla="*/ 3175357 h 5918557"/>
                  <a:gd name="connsiteX209" fmla="*/ 4394374 w 8126844"/>
                  <a:gd name="connsiteY209" fmla="*/ 3148463 h 5918557"/>
                  <a:gd name="connsiteX210" fmla="*/ 4407821 w 8126844"/>
                  <a:gd name="connsiteY210" fmla="*/ 2960204 h 5918557"/>
                  <a:gd name="connsiteX211" fmla="*/ 4192668 w 8126844"/>
                  <a:gd name="connsiteY211" fmla="*/ 2919863 h 5918557"/>
                  <a:gd name="connsiteX212" fmla="*/ 4031304 w 8126844"/>
                  <a:gd name="connsiteY212" fmla="*/ 2960204 h 5918557"/>
                  <a:gd name="connsiteX213" fmla="*/ 4031304 w 8126844"/>
                  <a:gd name="connsiteY213" fmla="*/ 2785392 h 5918557"/>
                  <a:gd name="connsiteX214" fmla="*/ 4448163 w 8126844"/>
                  <a:gd name="connsiteY214" fmla="*/ 2664369 h 5918557"/>
                  <a:gd name="connsiteX215" fmla="*/ 4703657 w 8126844"/>
                  <a:gd name="connsiteY215" fmla="*/ 2556792 h 5918557"/>
                  <a:gd name="connsiteX216" fmla="*/ 4719129 w 8126844"/>
                  <a:gd name="connsiteY216" fmla="*/ 2340128 h 5918557"/>
                  <a:gd name="connsiteX217" fmla="*/ 4519556 w 8126844"/>
                  <a:gd name="connsiteY217" fmla="*/ 2345080 h 5918557"/>
                  <a:gd name="connsiteX0" fmla="*/ 5076343 w 8126844"/>
                  <a:gd name="connsiteY0" fmla="*/ 2135224 h 5918557"/>
                  <a:gd name="connsiteX1" fmla="*/ 4866197 w 8126844"/>
                  <a:gd name="connsiteY1" fmla="*/ 2254064 h 5918557"/>
                  <a:gd name="connsiteX2" fmla="*/ 4959151 w 8126844"/>
                  <a:gd name="connsiteY2" fmla="*/ 2462663 h 5918557"/>
                  <a:gd name="connsiteX3" fmla="*/ 5402904 w 8126844"/>
                  <a:gd name="connsiteY3" fmla="*/ 2301298 h 5918557"/>
                  <a:gd name="connsiteX4" fmla="*/ 6115747 w 8126844"/>
                  <a:gd name="connsiteY4" fmla="*/ 1850935 h 5918557"/>
                  <a:gd name="connsiteX5" fmla="*/ 6243817 w 8126844"/>
                  <a:gd name="connsiteY5" fmla="*/ 2281926 h 5918557"/>
                  <a:gd name="connsiteX6" fmla="*/ 6598389 w 8126844"/>
                  <a:gd name="connsiteY6" fmla="*/ 2100084 h 5918557"/>
                  <a:gd name="connsiteX7" fmla="*/ 6443563 w 8126844"/>
                  <a:gd name="connsiteY7" fmla="*/ 1645750 h 5918557"/>
                  <a:gd name="connsiteX8" fmla="*/ 6787725 w 8126844"/>
                  <a:gd name="connsiteY8" fmla="*/ 1921439 h 5918557"/>
                  <a:gd name="connsiteX9" fmla="*/ 6934578 w 8126844"/>
                  <a:gd name="connsiteY9" fmla="*/ 1779411 h 5918557"/>
                  <a:gd name="connsiteX10" fmla="*/ 6668002 w 8126844"/>
                  <a:gd name="connsiteY10" fmla="*/ 1409961 h 5918557"/>
                  <a:gd name="connsiteX11" fmla="*/ 6941073 w 8126844"/>
                  <a:gd name="connsiteY11" fmla="*/ 977271 h 5918557"/>
                  <a:gd name="connsiteX12" fmla="*/ 6764360 w 8126844"/>
                  <a:gd name="connsiteY12" fmla="*/ 399086 h 5918557"/>
                  <a:gd name="connsiteX13" fmla="*/ 6656943 w 8126844"/>
                  <a:gd name="connsiteY13" fmla="*/ 525696 h 5918557"/>
                  <a:gd name="connsiteX14" fmla="*/ 6759584 w 8126844"/>
                  <a:gd name="connsiteY14" fmla="*/ 0 h 5918557"/>
                  <a:gd name="connsiteX15" fmla="*/ 6766984 w 8126844"/>
                  <a:gd name="connsiteY15" fmla="*/ 176893 h 5918557"/>
                  <a:gd name="connsiteX16" fmla="*/ 7177916 w 8126844"/>
                  <a:gd name="connsiteY16" fmla="*/ 741439 h 5918557"/>
                  <a:gd name="connsiteX17" fmla="*/ 7352727 w 8126844"/>
                  <a:gd name="connsiteY17" fmla="*/ 620416 h 5918557"/>
                  <a:gd name="connsiteX18" fmla="*/ 7460304 w 8126844"/>
                  <a:gd name="connsiteY18" fmla="*/ 929698 h 5918557"/>
                  <a:gd name="connsiteX19" fmla="*/ 7137574 w 8126844"/>
                  <a:gd name="connsiteY19" fmla="*/ 1360004 h 5918557"/>
                  <a:gd name="connsiteX20" fmla="*/ 7056892 w 8126844"/>
                  <a:gd name="connsiteY20" fmla="*/ 1534816 h 5918557"/>
                  <a:gd name="connsiteX21" fmla="*/ 7177916 w 8126844"/>
                  <a:gd name="connsiteY21" fmla="*/ 1642392 h 5918557"/>
                  <a:gd name="connsiteX22" fmla="*/ 7406516 w 8126844"/>
                  <a:gd name="connsiteY22" fmla="*/ 1413792 h 5918557"/>
                  <a:gd name="connsiteX23" fmla="*/ 7540986 w 8126844"/>
                  <a:gd name="connsiteY23" fmla="*/ 1413792 h 5918557"/>
                  <a:gd name="connsiteX24" fmla="*/ 7554433 w 8126844"/>
                  <a:gd name="connsiteY24" fmla="*/ 1642392 h 5918557"/>
                  <a:gd name="connsiteX25" fmla="*/ 6976210 w 8126844"/>
                  <a:gd name="connsiteY25" fmla="*/ 2234063 h 5918557"/>
                  <a:gd name="connsiteX26" fmla="*/ 6276963 w 8126844"/>
                  <a:gd name="connsiteY26" fmla="*/ 2785392 h 5918557"/>
                  <a:gd name="connsiteX27" fmla="*/ 5860104 w 8126844"/>
                  <a:gd name="connsiteY27" fmla="*/ 2987098 h 5918557"/>
                  <a:gd name="connsiteX28" fmla="*/ 5658398 w 8126844"/>
                  <a:gd name="connsiteY28" fmla="*/ 3054333 h 5918557"/>
                  <a:gd name="connsiteX29" fmla="*/ 5550821 w 8126844"/>
                  <a:gd name="connsiteY29" fmla="*/ 2973651 h 5918557"/>
                  <a:gd name="connsiteX30" fmla="*/ 5644951 w 8126844"/>
                  <a:gd name="connsiteY30" fmla="*/ 2771945 h 5918557"/>
                  <a:gd name="connsiteX31" fmla="*/ 5913892 w 8126844"/>
                  <a:gd name="connsiteY31" fmla="*/ 2718157 h 5918557"/>
                  <a:gd name="connsiteX32" fmla="*/ 5752527 w 8126844"/>
                  <a:gd name="connsiteY32" fmla="*/ 2408874 h 5918557"/>
                  <a:gd name="connsiteX33" fmla="*/ 5362563 w 8126844"/>
                  <a:gd name="connsiteY33" fmla="*/ 2556792 h 5918557"/>
                  <a:gd name="connsiteX34" fmla="*/ 4663316 w 8126844"/>
                  <a:gd name="connsiteY34" fmla="*/ 2839180 h 5918557"/>
                  <a:gd name="connsiteX35" fmla="*/ 4649868 w 8126844"/>
                  <a:gd name="connsiteY35" fmla="*/ 3013992 h 5918557"/>
                  <a:gd name="connsiteX36" fmla="*/ 4703657 w 8126844"/>
                  <a:gd name="connsiteY36" fmla="*/ 3121569 h 5918557"/>
                  <a:gd name="connsiteX37" fmla="*/ 5066727 w 8126844"/>
                  <a:gd name="connsiteY37" fmla="*/ 2987098 h 5918557"/>
                  <a:gd name="connsiteX38" fmla="*/ 5322221 w 8126844"/>
                  <a:gd name="connsiteY38" fmla="*/ 2933310 h 5918557"/>
                  <a:gd name="connsiteX39" fmla="*/ 5349116 w 8126844"/>
                  <a:gd name="connsiteY39" fmla="*/ 3067780 h 5918557"/>
                  <a:gd name="connsiteX40" fmla="*/ 4784339 w 8126844"/>
                  <a:gd name="connsiteY40" fmla="*/ 3282933 h 5918557"/>
                  <a:gd name="connsiteX41" fmla="*/ 4098539 w 8126844"/>
                  <a:gd name="connsiteY41" fmla="*/ 3417404 h 5918557"/>
                  <a:gd name="connsiteX42" fmla="*/ 2740386 w 8126844"/>
                  <a:gd name="connsiteY42" fmla="*/ 3282933 h 5918557"/>
                  <a:gd name="connsiteX43" fmla="*/ 2202504 w 8126844"/>
                  <a:gd name="connsiteY43" fmla="*/ 3081227 h 5918557"/>
                  <a:gd name="connsiteX44" fmla="*/ 2027692 w 8126844"/>
                  <a:gd name="connsiteY44" fmla="*/ 3027439 h 5918557"/>
                  <a:gd name="connsiteX45" fmla="*/ 1960457 w 8126844"/>
                  <a:gd name="connsiteY45" fmla="*/ 3175357 h 5918557"/>
                  <a:gd name="connsiteX46" fmla="*/ 2390763 w 8126844"/>
                  <a:gd name="connsiteY46" fmla="*/ 3403957 h 5918557"/>
                  <a:gd name="connsiteX47" fmla="*/ 3372398 w 8126844"/>
                  <a:gd name="connsiteY47" fmla="*/ 3646004 h 5918557"/>
                  <a:gd name="connsiteX48" fmla="*/ 4125433 w 8126844"/>
                  <a:gd name="connsiteY48" fmla="*/ 3646004 h 5918557"/>
                  <a:gd name="connsiteX49" fmla="*/ 4757445 w 8126844"/>
                  <a:gd name="connsiteY49" fmla="*/ 3619110 h 5918557"/>
                  <a:gd name="connsiteX50" fmla="*/ 4918810 w 8126844"/>
                  <a:gd name="connsiteY50" fmla="*/ 3659451 h 5918557"/>
                  <a:gd name="connsiteX51" fmla="*/ 4811233 w 8126844"/>
                  <a:gd name="connsiteY51" fmla="*/ 3820816 h 5918557"/>
                  <a:gd name="connsiteX52" fmla="*/ 4286798 w 8126844"/>
                  <a:gd name="connsiteY52" fmla="*/ 3888051 h 5918557"/>
                  <a:gd name="connsiteX53" fmla="*/ 4219563 w 8126844"/>
                  <a:gd name="connsiteY53" fmla="*/ 4022521 h 5918557"/>
                  <a:gd name="connsiteX54" fmla="*/ 4555739 w 8126844"/>
                  <a:gd name="connsiteY54" fmla="*/ 4076310 h 5918557"/>
                  <a:gd name="connsiteX55" fmla="*/ 5241539 w 8126844"/>
                  <a:gd name="connsiteY55" fmla="*/ 3888051 h 5918557"/>
                  <a:gd name="connsiteX56" fmla="*/ 5523927 w 8126844"/>
                  <a:gd name="connsiteY56" fmla="*/ 3753580 h 5918557"/>
                  <a:gd name="connsiteX57" fmla="*/ 5618057 w 8126844"/>
                  <a:gd name="connsiteY57" fmla="*/ 3646004 h 5918557"/>
                  <a:gd name="connsiteX58" fmla="*/ 5402904 w 8126844"/>
                  <a:gd name="connsiteY58" fmla="*/ 3632557 h 5918557"/>
                  <a:gd name="connsiteX59" fmla="*/ 5214645 w 8126844"/>
                  <a:gd name="connsiteY59" fmla="*/ 3524980 h 5918557"/>
                  <a:gd name="connsiteX60" fmla="*/ 5241539 w 8126844"/>
                  <a:gd name="connsiteY60" fmla="*/ 3403957 h 5918557"/>
                  <a:gd name="connsiteX61" fmla="*/ 5537374 w 8126844"/>
                  <a:gd name="connsiteY61" fmla="*/ 3363616 h 5918557"/>
                  <a:gd name="connsiteX62" fmla="*/ 6196280 w 8126844"/>
                  <a:gd name="connsiteY62" fmla="*/ 3108121 h 5918557"/>
                  <a:gd name="connsiteX63" fmla="*/ 6747610 w 8126844"/>
                  <a:gd name="connsiteY63" fmla="*/ 2771945 h 5918557"/>
                  <a:gd name="connsiteX64" fmla="*/ 7218257 w 8126844"/>
                  <a:gd name="connsiteY64" fmla="*/ 2328192 h 5918557"/>
                  <a:gd name="connsiteX65" fmla="*/ 7433410 w 8126844"/>
                  <a:gd name="connsiteY65" fmla="*/ 2153380 h 5918557"/>
                  <a:gd name="connsiteX66" fmla="*/ 7567880 w 8126844"/>
                  <a:gd name="connsiteY66" fmla="*/ 2180274 h 5918557"/>
                  <a:gd name="connsiteX67" fmla="*/ 7514092 w 8126844"/>
                  <a:gd name="connsiteY67" fmla="*/ 2381980 h 5918557"/>
                  <a:gd name="connsiteX68" fmla="*/ 7097233 w 8126844"/>
                  <a:gd name="connsiteY68" fmla="*/ 2812286 h 5918557"/>
                  <a:gd name="connsiteX69" fmla="*/ 6451774 w 8126844"/>
                  <a:gd name="connsiteY69" fmla="*/ 3229145 h 5918557"/>
                  <a:gd name="connsiteX70" fmla="*/ 6088704 w 8126844"/>
                  <a:gd name="connsiteY70" fmla="*/ 3417404 h 5918557"/>
                  <a:gd name="connsiteX71" fmla="*/ 5981127 w 8126844"/>
                  <a:gd name="connsiteY71" fmla="*/ 3551874 h 5918557"/>
                  <a:gd name="connsiteX72" fmla="*/ 6021468 w 8126844"/>
                  <a:gd name="connsiteY72" fmla="*/ 3753580 h 5918557"/>
                  <a:gd name="connsiteX73" fmla="*/ 6115598 w 8126844"/>
                  <a:gd name="connsiteY73" fmla="*/ 3901498 h 5918557"/>
                  <a:gd name="connsiteX74" fmla="*/ 6734163 w 8126844"/>
                  <a:gd name="connsiteY74" fmla="*/ 3726686 h 5918557"/>
                  <a:gd name="connsiteX75" fmla="*/ 7419963 w 8126844"/>
                  <a:gd name="connsiteY75" fmla="*/ 3296380 h 5918557"/>
                  <a:gd name="connsiteX76" fmla="*/ 7850268 w 8126844"/>
                  <a:gd name="connsiteY76" fmla="*/ 2973651 h 5918557"/>
                  <a:gd name="connsiteX77" fmla="*/ 8065421 w 8126844"/>
                  <a:gd name="connsiteY77" fmla="*/ 2866074 h 5918557"/>
                  <a:gd name="connsiteX78" fmla="*/ 8105763 w 8126844"/>
                  <a:gd name="connsiteY78" fmla="*/ 3027439 h 5918557"/>
                  <a:gd name="connsiteX79" fmla="*/ 7769586 w 8126844"/>
                  <a:gd name="connsiteY79" fmla="*/ 3363616 h 5918557"/>
                  <a:gd name="connsiteX80" fmla="*/ 6707268 w 8126844"/>
                  <a:gd name="connsiteY80" fmla="*/ 3941839 h 5918557"/>
                  <a:gd name="connsiteX81" fmla="*/ 6129045 w 8126844"/>
                  <a:gd name="connsiteY81" fmla="*/ 4210780 h 5918557"/>
                  <a:gd name="connsiteX82" fmla="*/ 5833210 w 8126844"/>
                  <a:gd name="connsiteY82" fmla="*/ 4251121 h 5918557"/>
                  <a:gd name="connsiteX83" fmla="*/ 5712186 w 8126844"/>
                  <a:gd name="connsiteY83" fmla="*/ 4291463 h 5918557"/>
                  <a:gd name="connsiteX84" fmla="*/ 5658398 w 8126844"/>
                  <a:gd name="connsiteY84" fmla="*/ 4143545 h 5918557"/>
                  <a:gd name="connsiteX85" fmla="*/ 5779421 w 8126844"/>
                  <a:gd name="connsiteY85" fmla="*/ 4035969 h 5918557"/>
                  <a:gd name="connsiteX86" fmla="*/ 5779421 w 8126844"/>
                  <a:gd name="connsiteY86" fmla="*/ 3941839 h 5918557"/>
                  <a:gd name="connsiteX87" fmla="*/ 5497033 w 8126844"/>
                  <a:gd name="connsiteY87" fmla="*/ 4062863 h 5918557"/>
                  <a:gd name="connsiteX88" fmla="*/ 5039833 w 8126844"/>
                  <a:gd name="connsiteY88" fmla="*/ 4197333 h 5918557"/>
                  <a:gd name="connsiteX89" fmla="*/ 4865021 w 8126844"/>
                  <a:gd name="connsiteY89" fmla="*/ 4278016 h 5918557"/>
                  <a:gd name="connsiteX90" fmla="*/ 4905363 w 8126844"/>
                  <a:gd name="connsiteY90" fmla="*/ 4372145 h 5918557"/>
                  <a:gd name="connsiteX91" fmla="*/ 5160857 w 8126844"/>
                  <a:gd name="connsiteY91" fmla="*/ 4345251 h 5918557"/>
                  <a:gd name="connsiteX92" fmla="*/ 5187751 w 8126844"/>
                  <a:gd name="connsiteY92" fmla="*/ 4479721 h 5918557"/>
                  <a:gd name="connsiteX93" fmla="*/ 4878468 w 8126844"/>
                  <a:gd name="connsiteY93" fmla="*/ 4573851 h 5918557"/>
                  <a:gd name="connsiteX94" fmla="*/ 4891916 w 8126844"/>
                  <a:gd name="connsiteY94" fmla="*/ 4721769 h 5918557"/>
                  <a:gd name="connsiteX95" fmla="*/ 5376010 w 8126844"/>
                  <a:gd name="connsiteY95" fmla="*/ 4614192 h 5918557"/>
                  <a:gd name="connsiteX96" fmla="*/ 5967680 w 8126844"/>
                  <a:gd name="connsiteY96" fmla="*/ 4466274 h 5918557"/>
                  <a:gd name="connsiteX97" fmla="*/ 6344198 w 8126844"/>
                  <a:gd name="connsiteY97" fmla="*/ 4264569 h 5918557"/>
                  <a:gd name="connsiteX98" fmla="*/ 6478668 w 8126844"/>
                  <a:gd name="connsiteY98" fmla="*/ 4264569 h 5918557"/>
                  <a:gd name="connsiteX99" fmla="*/ 6478668 w 8126844"/>
                  <a:gd name="connsiteY99" fmla="*/ 4452827 h 5918557"/>
                  <a:gd name="connsiteX100" fmla="*/ 5900445 w 8126844"/>
                  <a:gd name="connsiteY100" fmla="*/ 4641086 h 5918557"/>
                  <a:gd name="connsiteX101" fmla="*/ 5053280 w 8126844"/>
                  <a:gd name="connsiteY101" fmla="*/ 4883133 h 5918557"/>
                  <a:gd name="connsiteX102" fmla="*/ 4703657 w 8126844"/>
                  <a:gd name="connsiteY102" fmla="*/ 4977263 h 5918557"/>
                  <a:gd name="connsiteX103" fmla="*/ 4313692 w 8126844"/>
                  <a:gd name="connsiteY103" fmla="*/ 5044498 h 5918557"/>
                  <a:gd name="connsiteX104" fmla="*/ 4004410 w 8126844"/>
                  <a:gd name="connsiteY104" fmla="*/ 5084839 h 5918557"/>
                  <a:gd name="connsiteX105" fmla="*/ 3869939 w 8126844"/>
                  <a:gd name="connsiteY105" fmla="*/ 4963816 h 5918557"/>
                  <a:gd name="connsiteX106" fmla="*/ 3950621 w 8126844"/>
                  <a:gd name="connsiteY106" fmla="*/ 4856239 h 5918557"/>
                  <a:gd name="connsiteX107" fmla="*/ 4367480 w 8126844"/>
                  <a:gd name="connsiteY107" fmla="*/ 4775557 h 5918557"/>
                  <a:gd name="connsiteX108" fmla="*/ 4542292 w 8126844"/>
                  <a:gd name="connsiteY108" fmla="*/ 4708321 h 5918557"/>
                  <a:gd name="connsiteX109" fmla="*/ 4542292 w 8126844"/>
                  <a:gd name="connsiteY109" fmla="*/ 4573851 h 5918557"/>
                  <a:gd name="connsiteX110" fmla="*/ 4206116 w 8126844"/>
                  <a:gd name="connsiteY110" fmla="*/ 4573851 h 5918557"/>
                  <a:gd name="connsiteX111" fmla="*/ 3520316 w 8126844"/>
                  <a:gd name="connsiteY111" fmla="*/ 4654533 h 5918557"/>
                  <a:gd name="connsiteX112" fmla="*/ 3157245 w 8126844"/>
                  <a:gd name="connsiteY112" fmla="*/ 4681427 h 5918557"/>
                  <a:gd name="connsiteX113" fmla="*/ 3076563 w 8126844"/>
                  <a:gd name="connsiteY113" fmla="*/ 4802451 h 5918557"/>
                  <a:gd name="connsiteX114" fmla="*/ 3224480 w 8126844"/>
                  <a:gd name="connsiteY114" fmla="*/ 4869686 h 5918557"/>
                  <a:gd name="connsiteX115" fmla="*/ 3453080 w 8126844"/>
                  <a:gd name="connsiteY115" fmla="*/ 4896580 h 5918557"/>
                  <a:gd name="connsiteX116" fmla="*/ 3412739 w 8126844"/>
                  <a:gd name="connsiteY116" fmla="*/ 5004157 h 5918557"/>
                  <a:gd name="connsiteX117" fmla="*/ 2968986 w 8126844"/>
                  <a:gd name="connsiteY117" fmla="*/ 5057945 h 5918557"/>
                  <a:gd name="connsiteX118" fmla="*/ 2767280 w 8126844"/>
                  <a:gd name="connsiteY118" fmla="*/ 5071392 h 5918557"/>
                  <a:gd name="connsiteX119" fmla="*/ 2673151 w 8126844"/>
                  <a:gd name="connsiteY119" fmla="*/ 5273098 h 5918557"/>
                  <a:gd name="connsiteX120" fmla="*/ 2767280 w 8126844"/>
                  <a:gd name="connsiteY120" fmla="*/ 5636169 h 5918557"/>
                  <a:gd name="connsiteX121" fmla="*/ 2700045 w 8126844"/>
                  <a:gd name="connsiteY121" fmla="*/ 5837874 h 5918557"/>
                  <a:gd name="connsiteX122" fmla="*/ 2498339 w 8126844"/>
                  <a:gd name="connsiteY122" fmla="*/ 5918557 h 5918557"/>
                  <a:gd name="connsiteX123" fmla="*/ 2256292 w 8126844"/>
                  <a:gd name="connsiteY123" fmla="*/ 5837874 h 5918557"/>
                  <a:gd name="connsiteX124" fmla="*/ 2175610 w 8126844"/>
                  <a:gd name="connsiteY124" fmla="*/ 5582380 h 5918557"/>
                  <a:gd name="connsiteX125" fmla="*/ 2269739 w 8126844"/>
                  <a:gd name="connsiteY125" fmla="*/ 5353780 h 5918557"/>
                  <a:gd name="connsiteX126" fmla="*/ 2404210 w 8126844"/>
                  <a:gd name="connsiteY126" fmla="*/ 5192416 h 5918557"/>
                  <a:gd name="connsiteX127" fmla="*/ 2390763 w 8126844"/>
                  <a:gd name="connsiteY127" fmla="*/ 5044498 h 5918557"/>
                  <a:gd name="connsiteX128" fmla="*/ 2014245 w 8126844"/>
                  <a:gd name="connsiteY128" fmla="*/ 4910027 h 5918557"/>
                  <a:gd name="connsiteX129" fmla="*/ 2068033 w 8126844"/>
                  <a:gd name="connsiteY129" fmla="*/ 4802451 h 5918557"/>
                  <a:gd name="connsiteX130" fmla="*/ 2390763 w 8126844"/>
                  <a:gd name="connsiteY130" fmla="*/ 4802451 h 5918557"/>
                  <a:gd name="connsiteX131" fmla="*/ 2807621 w 8126844"/>
                  <a:gd name="connsiteY131" fmla="*/ 4802451 h 5918557"/>
                  <a:gd name="connsiteX132" fmla="*/ 2834516 w 8126844"/>
                  <a:gd name="connsiteY132" fmla="*/ 4667980 h 5918557"/>
                  <a:gd name="connsiteX133" fmla="*/ 2686598 w 8126844"/>
                  <a:gd name="connsiteY133" fmla="*/ 4614192 h 5918557"/>
                  <a:gd name="connsiteX134" fmla="*/ 2780727 w 8126844"/>
                  <a:gd name="connsiteY134" fmla="*/ 4466274 h 5918557"/>
                  <a:gd name="connsiteX135" fmla="*/ 3211033 w 8126844"/>
                  <a:gd name="connsiteY135" fmla="*/ 4506616 h 5918557"/>
                  <a:gd name="connsiteX136" fmla="*/ 3775810 w 8126844"/>
                  <a:gd name="connsiteY136" fmla="*/ 4479721 h 5918557"/>
                  <a:gd name="connsiteX137" fmla="*/ 4380927 w 8126844"/>
                  <a:gd name="connsiteY137" fmla="*/ 4385592 h 5918557"/>
                  <a:gd name="connsiteX138" fmla="*/ 4622974 w 8126844"/>
                  <a:gd name="connsiteY138" fmla="*/ 4331804 h 5918557"/>
                  <a:gd name="connsiteX139" fmla="*/ 4555739 w 8126844"/>
                  <a:gd name="connsiteY139" fmla="*/ 4237674 h 5918557"/>
                  <a:gd name="connsiteX140" fmla="*/ 4031304 w 8126844"/>
                  <a:gd name="connsiteY140" fmla="*/ 4278016 h 5918557"/>
                  <a:gd name="connsiteX141" fmla="*/ 3600998 w 8126844"/>
                  <a:gd name="connsiteY141" fmla="*/ 4291463 h 5918557"/>
                  <a:gd name="connsiteX142" fmla="*/ 3278268 w 8126844"/>
                  <a:gd name="connsiteY142" fmla="*/ 4251121 h 5918557"/>
                  <a:gd name="connsiteX143" fmla="*/ 3237927 w 8126844"/>
                  <a:gd name="connsiteY143" fmla="*/ 4183886 h 5918557"/>
                  <a:gd name="connsiteX144" fmla="*/ 3291716 w 8126844"/>
                  <a:gd name="connsiteY144" fmla="*/ 4049416 h 5918557"/>
                  <a:gd name="connsiteX145" fmla="*/ 3587551 w 8126844"/>
                  <a:gd name="connsiteY145" fmla="*/ 4076310 h 5918557"/>
                  <a:gd name="connsiteX146" fmla="*/ 3883386 w 8126844"/>
                  <a:gd name="connsiteY146" fmla="*/ 4076310 h 5918557"/>
                  <a:gd name="connsiteX147" fmla="*/ 3964068 w 8126844"/>
                  <a:gd name="connsiteY147" fmla="*/ 4009074 h 5918557"/>
                  <a:gd name="connsiteX148" fmla="*/ 3883386 w 8126844"/>
                  <a:gd name="connsiteY148" fmla="*/ 3888051 h 5918557"/>
                  <a:gd name="connsiteX149" fmla="*/ 3412739 w 8126844"/>
                  <a:gd name="connsiteY149" fmla="*/ 3861157 h 5918557"/>
                  <a:gd name="connsiteX150" fmla="*/ 3049668 w 8126844"/>
                  <a:gd name="connsiteY150" fmla="*/ 3807369 h 5918557"/>
                  <a:gd name="connsiteX151" fmla="*/ 2740386 w 8126844"/>
                  <a:gd name="connsiteY151" fmla="*/ 3740133 h 5918557"/>
                  <a:gd name="connsiteX152" fmla="*/ 2457998 w 8126844"/>
                  <a:gd name="connsiteY152" fmla="*/ 3659451 h 5918557"/>
                  <a:gd name="connsiteX153" fmla="*/ 2242845 w 8126844"/>
                  <a:gd name="connsiteY153" fmla="*/ 3605663 h 5918557"/>
                  <a:gd name="connsiteX154" fmla="*/ 2162163 w 8126844"/>
                  <a:gd name="connsiteY154" fmla="*/ 3767027 h 5918557"/>
                  <a:gd name="connsiteX155" fmla="*/ 2336974 w 8126844"/>
                  <a:gd name="connsiteY155" fmla="*/ 3941839 h 5918557"/>
                  <a:gd name="connsiteX156" fmla="*/ 2713492 w 8126844"/>
                  <a:gd name="connsiteY156" fmla="*/ 3995627 h 5918557"/>
                  <a:gd name="connsiteX157" fmla="*/ 2874857 w 8126844"/>
                  <a:gd name="connsiteY157" fmla="*/ 4049416 h 5918557"/>
                  <a:gd name="connsiteX158" fmla="*/ 2874857 w 8126844"/>
                  <a:gd name="connsiteY158" fmla="*/ 4197333 h 5918557"/>
                  <a:gd name="connsiteX159" fmla="*/ 2605916 w 8126844"/>
                  <a:gd name="connsiteY159" fmla="*/ 4170439 h 5918557"/>
                  <a:gd name="connsiteX160" fmla="*/ 2000798 w 8126844"/>
                  <a:gd name="connsiteY160" fmla="*/ 4049416 h 5918557"/>
                  <a:gd name="connsiteX161" fmla="*/ 1583939 w 8126844"/>
                  <a:gd name="connsiteY161" fmla="*/ 3901498 h 5918557"/>
                  <a:gd name="connsiteX162" fmla="*/ 1409127 w 8126844"/>
                  <a:gd name="connsiteY162" fmla="*/ 3914945 h 5918557"/>
                  <a:gd name="connsiteX163" fmla="*/ 1368786 w 8126844"/>
                  <a:gd name="connsiteY163" fmla="*/ 4089757 h 5918557"/>
                  <a:gd name="connsiteX164" fmla="*/ 1799092 w 8126844"/>
                  <a:gd name="connsiteY164" fmla="*/ 4224227 h 5918557"/>
                  <a:gd name="connsiteX165" fmla="*/ 1557045 w 8126844"/>
                  <a:gd name="connsiteY165" fmla="*/ 4385592 h 5918557"/>
                  <a:gd name="connsiteX166" fmla="*/ 965374 w 8126844"/>
                  <a:gd name="connsiteY166" fmla="*/ 4156992 h 5918557"/>
                  <a:gd name="connsiteX167" fmla="*/ 289912 w 8126844"/>
                  <a:gd name="connsiteY167" fmla="*/ 4693120 h 5918557"/>
                  <a:gd name="connsiteX168" fmla="*/ 481280 w 8126844"/>
                  <a:gd name="connsiteY168" fmla="*/ 3941839 h 5918557"/>
                  <a:gd name="connsiteX169" fmla="*/ 198892 w 8126844"/>
                  <a:gd name="connsiteY169" fmla="*/ 3834263 h 5918557"/>
                  <a:gd name="connsiteX170" fmla="*/ 131657 w 8126844"/>
                  <a:gd name="connsiteY170" fmla="*/ 3740133 h 5918557"/>
                  <a:gd name="connsiteX171" fmla="*/ 279574 w 8126844"/>
                  <a:gd name="connsiteY171" fmla="*/ 3646004 h 5918557"/>
                  <a:gd name="connsiteX172" fmla="*/ 642645 w 8126844"/>
                  <a:gd name="connsiteY172" fmla="*/ 3820816 h 5918557"/>
                  <a:gd name="connsiteX173" fmla="*/ 1113292 w 8126844"/>
                  <a:gd name="connsiteY173" fmla="*/ 3968733 h 5918557"/>
                  <a:gd name="connsiteX174" fmla="*/ 1153633 w 8126844"/>
                  <a:gd name="connsiteY174" fmla="*/ 3793921 h 5918557"/>
                  <a:gd name="connsiteX175" fmla="*/ 1032610 w 8126844"/>
                  <a:gd name="connsiteY175" fmla="*/ 3632557 h 5918557"/>
                  <a:gd name="connsiteX176" fmla="*/ 535068 w 8126844"/>
                  <a:gd name="connsiteY176" fmla="*/ 3484639 h 5918557"/>
                  <a:gd name="connsiteX177" fmla="*/ 198892 w 8126844"/>
                  <a:gd name="connsiteY177" fmla="*/ 3242592 h 5918557"/>
                  <a:gd name="connsiteX178" fmla="*/ 10633 w 8126844"/>
                  <a:gd name="connsiteY178" fmla="*/ 3081227 h 5918557"/>
                  <a:gd name="connsiteX179" fmla="*/ 50974 w 8126844"/>
                  <a:gd name="connsiteY179" fmla="*/ 2946757 h 5918557"/>
                  <a:gd name="connsiteX180" fmla="*/ 279574 w 8126844"/>
                  <a:gd name="connsiteY180" fmla="*/ 3027439 h 5918557"/>
                  <a:gd name="connsiteX181" fmla="*/ 1019163 w 8126844"/>
                  <a:gd name="connsiteY181" fmla="*/ 3430851 h 5918557"/>
                  <a:gd name="connsiteX182" fmla="*/ 1462916 w 8126844"/>
                  <a:gd name="connsiteY182" fmla="*/ 3672898 h 5918557"/>
                  <a:gd name="connsiteX183" fmla="*/ 1799092 w 8126844"/>
                  <a:gd name="connsiteY183" fmla="*/ 3767027 h 5918557"/>
                  <a:gd name="connsiteX184" fmla="*/ 1973904 w 8126844"/>
                  <a:gd name="connsiteY184" fmla="*/ 3699792 h 5918557"/>
                  <a:gd name="connsiteX185" fmla="*/ 1960457 w 8126844"/>
                  <a:gd name="connsiteY185" fmla="*/ 3457745 h 5918557"/>
                  <a:gd name="connsiteX186" fmla="*/ 1624280 w 8126844"/>
                  <a:gd name="connsiteY186" fmla="*/ 3350169 h 5918557"/>
                  <a:gd name="connsiteX187" fmla="*/ 1288104 w 8126844"/>
                  <a:gd name="connsiteY187" fmla="*/ 3202251 h 5918557"/>
                  <a:gd name="connsiteX188" fmla="*/ 1261210 w 8126844"/>
                  <a:gd name="connsiteY188" fmla="*/ 3067780 h 5918557"/>
                  <a:gd name="connsiteX189" fmla="*/ 1462916 w 8126844"/>
                  <a:gd name="connsiteY189" fmla="*/ 3067780 h 5918557"/>
                  <a:gd name="connsiteX190" fmla="*/ 1691516 w 8126844"/>
                  <a:gd name="connsiteY190" fmla="*/ 3148463 h 5918557"/>
                  <a:gd name="connsiteX191" fmla="*/ 1758751 w 8126844"/>
                  <a:gd name="connsiteY191" fmla="*/ 2933310 h 5918557"/>
                  <a:gd name="connsiteX192" fmla="*/ 1597386 w 8126844"/>
                  <a:gd name="connsiteY192" fmla="*/ 2758498 h 5918557"/>
                  <a:gd name="connsiteX193" fmla="*/ 1153633 w 8126844"/>
                  <a:gd name="connsiteY193" fmla="*/ 2570239 h 5918557"/>
                  <a:gd name="connsiteX194" fmla="*/ 871245 w 8126844"/>
                  <a:gd name="connsiteY194" fmla="*/ 2381980 h 5918557"/>
                  <a:gd name="connsiteX195" fmla="*/ 750221 w 8126844"/>
                  <a:gd name="connsiteY195" fmla="*/ 2247510 h 5918557"/>
                  <a:gd name="connsiteX196" fmla="*/ 844351 w 8126844"/>
                  <a:gd name="connsiteY196" fmla="*/ 2126486 h 5918557"/>
                  <a:gd name="connsiteX197" fmla="*/ 1328445 w 8126844"/>
                  <a:gd name="connsiteY197" fmla="*/ 2341639 h 5918557"/>
                  <a:gd name="connsiteX198" fmla="*/ 1606671 w 8126844"/>
                  <a:gd name="connsiteY198" fmla="*/ 2488058 h 5918557"/>
                  <a:gd name="connsiteX199" fmla="*/ 1720260 w 8126844"/>
                  <a:gd name="connsiteY199" fmla="*/ 2209219 h 5918557"/>
                  <a:gd name="connsiteX200" fmla="*/ 1772079 w 8126844"/>
                  <a:gd name="connsiteY200" fmla="*/ 2025794 h 5918557"/>
                  <a:gd name="connsiteX201" fmla="*/ 1693720 w 8126844"/>
                  <a:gd name="connsiteY201" fmla="*/ 1853765 h 5918557"/>
                  <a:gd name="connsiteX202" fmla="*/ 2176456 w 8126844"/>
                  <a:gd name="connsiteY202" fmla="*/ 2166613 h 5918557"/>
                  <a:gd name="connsiteX203" fmla="*/ 1984049 w 8126844"/>
                  <a:gd name="connsiteY203" fmla="*/ 2144205 h 5918557"/>
                  <a:gd name="connsiteX204" fmla="*/ 1894130 w 8126844"/>
                  <a:gd name="connsiteY204" fmla="*/ 2281923 h 5918557"/>
                  <a:gd name="connsiteX205" fmla="*/ 1879774 w 8126844"/>
                  <a:gd name="connsiteY205" fmla="*/ 2624027 h 5918557"/>
                  <a:gd name="connsiteX206" fmla="*/ 2390763 w 8126844"/>
                  <a:gd name="connsiteY206" fmla="*/ 2852627 h 5918557"/>
                  <a:gd name="connsiteX207" fmla="*/ 3157245 w 8126844"/>
                  <a:gd name="connsiteY207" fmla="*/ 3067780 h 5918557"/>
                  <a:gd name="connsiteX208" fmla="*/ 3708574 w 8126844"/>
                  <a:gd name="connsiteY208" fmla="*/ 3202251 h 5918557"/>
                  <a:gd name="connsiteX209" fmla="*/ 4165774 w 8126844"/>
                  <a:gd name="connsiteY209" fmla="*/ 3175357 h 5918557"/>
                  <a:gd name="connsiteX210" fmla="*/ 4394374 w 8126844"/>
                  <a:gd name="connsiteY210" fmla="*/ 3148463 h 5918557"/>
                  <a:gd name="connsiteX211" fmla="*/ 4407821 w 8126844"/>
                  <a:gd name="connsiteY211" fmla="*/ 2960204 h 5918557"/>
                  <a:gd name="connsiteX212" fmla="*/ 4192668 w 8126844"/>
                  <a:gd name="connsiteY212" fmla="*/ 2919863 h 5918557"/>
                  <a:gd name="connsiteX213" fmla="*/ 4031304 w 8126844"/>
                  <a:gd name="connsiteY213" fmla="*/ 2960204 h 5918557"/>
                  <a:gd name="connsiteX214" fmla="*/ 4031304 w 8126844"/>
                  <a:gd name="connsiteY214" fmla="*/ 2785392 h 5918557"/>
                  <a:gd name="connsiteX215" fmla="*/ 4448163 w 8126844"/>
                  <a:gd name="connsiteY215" fmla="*/ 2664369 h 5918557"/>
                  <a:gd name="connsiteX216" fmla="*/ 4703657 w 8126844"/>
                  <a:gd name="connsiteY216" fmla="*/ 2556792 h 5918557"/>
                  <a:gd name="connsiteX217" fmla="*/ 4719129 w 8126844"/>
                  <a:gd name="connsiteY217" fmla="*/ 2340128 h 5918557"/>
                  <a:gd name="connsiteX218" fmla="*/ 4519556 w 8126844"/>
                  <a:gd name="connsiteY218" fmla="*/ 2345080 h 591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8126844" h="5918557">
                    <a:moveTo>
                      <a:pt x="5076343" y="2135224"/>
                    </a:moveTo>
                    <a:cubicBezTo>
                      <a:pt x="4977309" y="2201705"/>
                      <a:pt x="4927239" y="2171789"/>
                      <a:pt x="4866197" y="2254064"/>
                    </a:cubicBezTo>
                    <a:cubicBezTo>
                      <a:pt x="4805155" y="2336339"/>
                      <a:pt x="4869700" y="2454791"/>
                      <a:pt x="4959151" y="2462663"/>
                    </a:cubicBezTo>
                    <a:cubicBezTo>
                      <a:pt x="5048602" y="2470535"/>
                      <a:pt x="5210138" y="2403253"/>
                      <a:pt x="5402904" y="2301298"/>
                    </a:cubicBezTo>
                    <a:cubicBezTo>
                      <a:pt x="5595670" y="2199343"/>
                      <a:pt x="5954457" y="1962609"/>
                      <a:pt x="6115747" y="1850935"/>
                    </a:cubicBezTo>
                    <a:cubicBezTo>
                      <a:pt x="6277037" y="1739261"/>
                      <a:pt x="6198440" y="2266897"/>
                      <a:pt x="6243817" y="2281926"/>
                    </a:cubicBezTo>
                    <a:cubicBezTo>
                      <a:pt x="6289194" y="2296955"/>
                      <a:pt x="6565098" y="2206113"/>
                      <a:pt x="6598389" y="2100084"/>
                    </a:cubicBezTo>
                    <a:cubicBezTo>
                      <a:pt x="6631680" y="1994055"/>
                      <a:pt x="6416910" y="1712546"/>
                      <a:pt x="6443563" y="1645750"/>
                    </a:cubicBezTo>
                    <a:cubicBezTo>
                      <a:pt x="6470216" y="1578954"/>
                      <a:pt x="6705889" y="1899162"/>
                      <a:pt x="6787725" y="1921439"/>
                    </a:cubicBezTo>
                    <a:cubicBezTo>
                      <a:pt x="6869561" y="1943716"/>
                      <a:pt x="6949629" y="1827636"/>
                      <a:pt x="6934578" y="1779411"/>
                    </a:cubicBezTo>
                    <a:cubicBezTo>
                      <a:pt x="6919527" y="1731186"/>
                      <a:pt x="6666920" y="1543651"/>
                      <a:pt x="6668002" y="1409961"/>
                    </a:cubicBezTo>
                    <a:cubicBezTo>
                      <a:pt x="6669085" y="1276271"/>
                      <a:pt x="6900066" y="1139719"/>
                      <a:pt x="6941073" y="977271"/>
                    </a:cubicBezTo>
                    <a:cubicBezTo>
                      <a:pt x="6982080" y="814823"/>
                      <a:pt x="6815150" y="480116"/>
                      <a:pt x="6764360" y="399086"/>
                    </a:cubicBezTo>
                    <a:cubicBezTo>
                      <a:pt x="6713571" y="318056"/>
                      <a:pt x="6721260" y="446703"/>
                      <a:pt x="6656943" y="525696"/>
                    </a:cubicBezTo>
                    <a:cubicBezTo>
                      <a:pt x="6644173" y="358665"/>
                      <a:pt x="6708935" y="131797"/>
                      <a:pt x="6759584" y="0"/>
                    </a:cubicBezTo>
                    <a:cubicBezTo>
                      <a:pt x="6763216" y="118183"/>
                      <a:pt x="6763954" y="103191"/>
                      <a:pt x="6766984" y="176893"/>
                    </a:cubicBezTo>
                    <a:cubicBezTo>
                      <a:pt x="6836706" y="300466"/>
                      <a:pt x="7080292" y="667519"/>
                      <a:pt x="7177916" y="741439"/>
                    </a:cubicBezTo>
                    <a:cubicBezTo>
                      <a:pt x="7275540" y="815359"/>
                      <a:pt x="7305662" y="589040"/>
                      <a:pt x="7352727" y="620416"/>
                    </a:cubicBezTo>
                    <a:cubicBezTo>
                      <a:pt x="7399792" y="651792"/>
                      <a:pt x="7496163" y="806434"/>
                      <a:pt x="7460304" y="929698"/>
                    </a:cubicBezTo>
                    <a:cubicBezTo>
                      <a:pt x="7424445" y="1052962"/>
                      <a:pt x="7204809" y="1259151"/>
                      <a:pt x="7137574" y="1360004"/>
                    </a:cubicBezTo>
                    <a:cubicBezTo>
                      <a:pt x="7070339" y="1460857"/>
                      <a:pt x="7050168" y="1487751"/>
                      <a:pt x="7056892" y="1534816"/>
                    </a:cubicBezTo>
                    <a:cubicBezTo>
                      <a:pt x="7063616" y="1581881"/>
                      <a:pt x="7119645" y="1662563"/>
                      <a:pt x="7177916" y="1642392"/>
                    </a:cubicBezTo>
                    <a:cubicBezTo>
                      <a:pt x="7236187" y="1622221"/>
                      <a:pt x="7346004" y="1451892"/>
                      <a:pt x="7406516" y="1413792"/>
                    </a:cubicBezTo>
                    <a:cubicBezTo>
                      <a:pt x="7467028" y="1375692"/>
                      <a:pt x="7516333" y="1375692"/>
                      <a:pt x="7540986" y="1413792"/>
                    </a:cubicBezTo>
                    <a:cubicBezTo>
                      <a:pt x="7565639" y="1451892"/>
                      <a:pt x="7648562" y="1505680"/>
                      <a:pt x="7554433" y="1642392"/>
                    </a:cubicBezTo>
                    <a:cubicBezTo>
                      <a:pt x="7460304" y="1779104"/>
                      <a:pt x="7189122" y="2043563"/>
                      <a:pt x="6976210" y="2234063"/>
                    </a:cubicBezTo>
                    <a:cubicBezTo>
                      <a:pt x="6763298" y="2424563"/>
                      <a:pt x="6462981" y="2659886"/>
                      <a:pt x="6276963" y="2785392"/>
                    </a:cubicBezTo>
                    <a:cubicBezTo>
                      <a:pt x="6090945" y="2910898"/>
                      <a:pt x="5963198" y="2942275"/>
                      <a:pt x="5860104" y="2987098"/>
                    </a:cubicBezTo>
                    <a:cubicBezTo>
                      <a:pt x="5757010" y="3031921"/>
                      <a:pt x="5709945" y="3056574"/>
                      <a:pt x="5658398" y="3054333"/>
                    </a:cubicBezTo>
                    <a:cubicBezTo>
                      <a:pt x="5606851" y="3052092"/>
                      <a:pt x="5553062" y="3020716"/>
                      <a:pt x="5550821" y="2973651"/>
                    </a:cubicBezTo>
                    <a:cubicBezTo>
                      <a:pt x="5548580" y="2926586"/>
                      <a:pt x="5584439" y="2814527"/>
                      <a:pt x="5644951" y="2771945"/>
                    </a:cubicBezTo>
                    <a:cubicBezTo>
                      <a:pt x="5705463" y="2729363"/>
                      <a:pt x="5895963" y="2778669"/>
                      <a:pt x="5913892" y="2718157"/>
                    </a:cubicBezTo>
                    <a:cubicBezTo>
                      <a:pt x="5931821" y="2657645"/>
                      <a:pt x="5844415" y="2435768"/>
                      <a:pt x="5752527" y="2408874"/>
                    </a:cubicBezTo>
                    <a:cubicBezTo>
                      <a:pt x="5660639" y="2381980"/>
                      <a:pt x="5362563" y="2556792"/>
                      <a:pt x="5362563" y="2556792"/>
                    </a:cubicBezTo>
                    <a:cubicBezTo>
                      <a:pt x="5181028" y="2628510"/>
                      <a:pt x="4782098" y="2762980"/>
                      <a:pt x="4663316" y="2839180"/>
                    </a:cubicBezTo>
                    <a:cubicBezTo>
                      <a:pt x="4544534" y="2915380"/>
                      <a:pt x="4643144" y="2966927"/>
                      <a:pt x="4649868" y="3013992"/>
                    </a:cubicBezTo>
                    <a:cubicBezTo>
                      <a:pt x="4656591" y="3061057"/>
                      <a:pt x="4634181" y="3126051"/>
                      <a:pt x="4703657" y="3121569"/>
                    </a:cubicBezTo>
                    <a:cubicBezTo>
                      <a:pt x="4773133" y="3117087"/>
                      <a:pt x="4963633" y="3018475"/>
                      <a:pt x="5066727" y="2987098"/>
                    </a:cubicBezTo>
                    <a:cubicBezTo>
                      <a:pt x="5169821" y="2955722"/>
                      <a:pt x="5275156" y="2919863"/>
                      <a:pt x="5322221" y="2933310"/>
                    </a:cubicBezTo>
                    <a:cubicBezTo>
                      <a:pt x="5369286" y="2946757"/>
                      <a:pt x="5438763" y="3009510"/>
                      <a:pt x="5349116" y="3067780"/>
                    </a:cubicBezTo>
                    <a:cubicBezTo>
                      <a:pt x="5259469" y="3126050"/>
                      <a:pt x="4992769" y="3224662"/>
                      <a:pt x="4784339" y="3282933"/>
                    </a:cubicBezTo>
                    <a:cubicBezTo>
                      <a:pt x="4575909" y="3341204"/>
                      <a:pt x="4439198" y="3417404"/>
                      <a:pt x="4098539" y="3417404"/>
                    </a:cubicBezTo>
                    <a:cubicBezTo>
                      <a:pt x="3757880" y="3417404"/>
                      <a:pt x="3056392" y="3338963"/>
                      <a:pt x="2740386" y="3282933"/>
                    </a:cubicBezTo>
                    <a:cubicBezTo>
                      <a:pt x="2424380" y="3226904"/>
                      <a:pt x="2321286" y="3123809"/>
                      <a:pt x="2202504" y="3081227"/>
                    </a:cubicBezTo>
                    <a:cubicBezTo>
                      <a:pt x="2083722" y="3038645"/>
                      <a:pt x="2068033" y="3011751"/>
                      <a:pt x="2027692" y="3027439"/>
                    </a:cubicBezTo>
                    <a:cubicBezTo>
                      <a:pt x="1987351" y="3043127"/>
                      <a:pt x="1899945" y="3112604"/>
                      <a:pt x="1960457" y="3175357"/>
                    </a:cubicBezTo>
                    <a:cubicBezTo>
                      <a:pt x="2020969" y="3238110"/>
                      <a:pt x="2155440" y="3325516"/>
                      <a:pt x="2390763" y="3403957"/>
                    </a:cubicBezTo>
                    <a:cubicBezTo>
                      <a:pt x="2626086" y="3482398"/>
                      <a:pt x="3083286" y="3605663"/>
                      <a:pt x="3372398" y="3646004"/>
                    </a:cubicBezTo>
                    <a:cubicBezTo>
                      <a:pt x="3661510" y="3686345"/>
                      <a:pt x="3894592" y="3650486"/>
                      <a:pt x="4125433" y="3646004"/>
                    </a:cubicBezTo>
                    <a:cubicBezTo>
                      <a:pt x="4356274" y="3641522"/>
                      <a:pt x="4625216" y="3616869"/>
                      <a:pt x="4757445" y="3619110"/>
                    </a:cubicBezTo>
                    <a:cubicBezTo>
                      <a:pt x="4889674" y="3621351"/>
                      <a:pt x="4909845" y="3625833"/>
                      <a:pt x="4918810" y="3659451"/>
                    </a:cubicBezTo>
                    <a:cubicBezTo>
                      <a:pt x="4927775" y="3693069"/>
                      <a:pt x="4916568" y="3782716"/>
                      <a:pt x="4811233" y="3820816"/>
                    </a:cubicBezTo>
                    <a:cubicBezTo>
                      <a:pt x="4705898" y="3858916"/>
                      <a:pt x="4385410" y="3854434"/>
                      <a:pt x="4286798" y="3888051"/>
                    </a:cubicBezTo>
                    <a:cubicBezTo>
                      <a:pt x="4188186" y="3921668"/>
                      <a:pt x="4174740" y="3991145"/>
                      <a:pt x="4219563" y="4022521"/>
                    </a:cubicBezTo>
                    <a:cubicBezTo>
                      <a:pt x="4264386" y="4053897"/>
                      <a:pt x="4385410" y="4098722"/>
                      <a:pt x="4555739" y="4076310"/>
                    </a:cubicBezTo>
                    <a:cubicBezTo>
                      <a:pt x="4726068" y="4053898"/>
                      <a:pt x="5080174" y="3941839"/>
                      <a:pt x="5241539" y="3888051"/>
                    </a:cubicBezTo>
                    <a:cubicBezTo>
                      <a:pt x="5402904" y="3834263"/>
                      <a:pt x="5461174" y="3793921"/>
                      <a:pt x="5523927" y="3753580"/>
                    </a:cubicBezTo>
                    <a:cubicBezTo>
                      <a:pt x="5586680" y="3713239"/>
                      <a:pt x="5638227" y="3666174"/>
                      <a:pt x="5618057" y="3646004"/>
                    </a:cubicBezTo>
                    <a:cubicBezTo>
                      <a:pt x="5597887" y="3625834"/>
                      <a:pt x="5470139" y="3652728"/>
                      <a:pt x="5402904" y="3632557"/>
                    </a:cubicBezTo>
                    <a:cubicBezTo>
                      <a:pt x="5335669" y="3612386"/>
                      <a:pt x="5241539" y="3563080"/>
                      <a:pt x="5214645" y="3524980"/>
                    </a:cubicBezTo>
                    <a:cubicBezTo>
                      <a:pt x="5187751" y="3486880"/>
                      <a:pt x="5187751" y="3430851"/>
                      <a:pt x="5241539" y="3403957"/>
                    </a:cubicBezTo>
                    <a:cubicBezTo>
                      <a:pt x="5295327" y="3377063"/>
                      <a:pt x="5378251" y="3412922"/>
                      <a:pt x="5537374" y="3363616"/>
                    </a:cubicBezTo>
                    <a:cubicBezTo>
                      <a:pt x="5696497" y="3314310"/>
                      <a:pt x="5994574" y="3206733"/>
                      <a:pt x="6196280" y="3108121"/>
                    </a:cubicBezTo>
                    <a:cubicBezTo>
                      <a:pt x="6397986" y="3009509"/>
                      <a:pt x="6577280" y="2901933"/>
                      <a:pt x="6747610" y="2771945"/>
                    </a:cubicBezTo>
                    <a:cubicBezTo>
                      <a:pt x="6917940" y="2641957"/>
                      <a:pt x="7103957" y="2431286"/>
                      <a:pt x="7218257" y="2328192"/>
                    </a:cubicBezTo>
                    <a:cubicBezTo>
                      <a:pt x="7332557" y="2225098"/>
                      <a:pt x="7375140" y="2178033"/>
                      <a:pt x="7433410" y="2153380"/>
                    </a:cubicBezTo>
                    <a:cubicBezTo>
                      <a:pt x="7491681" y="2128727"/>
                      <a:pt x="7554433" y="2142174"/>
                      <a:pt x="7567880" y="2180274"/>
                    </a:cubicBezTo>
                    <a:cubicBezTo>
                      <a:pt x="7581327" y="2218374"/>
                      <a:pt x="7592533" y="2276645"/>
                      <a:pt x="7514092" y="2381980"/>
                    </a:cubicBezTo>
                    <a:cubicBezTo>
                      <a:pt x="7435651" y="2487315"/>
                      <a:pt x="7274286" y="2671092"/>
                      <a:pt x="7097233" y="2812286"/>
                    </a:cubicBezTo>
                    <a:cubicBezTo>
                      <a:pt x="6920180" y="2953480"/>
                      <a:pt x="6619862" y="3128292"/>
                      <a:pt x="6451774" y="3229145"/>
                    </a:cubicBezTo>
                    <a:cubicBezTo>
                      <a:pt x="6283686" y="3329998"/>
                      <a:pt x="6167145" y="3363616"/>
                      <a:pt x="6088704" y="3417404"/>
                    </a:cubicBezTo>
                    <a:cubicBezTo>
                      <a:pt x="6010263" y="3471192"/>
                      <a:pt x="5992333" y="3495845"/>
                      <a:pt x="5981127" y="3551874"/>
                    </a:cubicBezTo>
                    <a:cubicBezTo>
                      <a:pt x="5969921" y="3607903"/>
                      <a:pt x="5999056" y="3695309"/>
                      <a:pt x="6021468" y="3753580"/>
                    </a:cubicBezTo>
                    <a:cubicBezTo>
                      <a:pt x="6043880" y="3811851"/>
                      <a:pt x="5996816" y="3905980"/>
                      <a:pt x="6115598" y="3901498"/>
                    </a:cubicBezTo>
                    <a:cubicBezTo>
                      <a:pt x="6234380" y="3897016"/>
                      <a:pt x="6516769" y="3827539"/>
                      <a:pt x="6734163" y="3726686"/>
                    </a:cubicBezTo>
                    <a:cubicBezTo>
                      <a:pt x="6951557" y="3625833"/>
                      <a:pt x="7233946" y="3421886"/>
                      <a:pt x="7419963" y="3296380"/>
                    </a:cubicBezTo>
                    <a:cubicBezTo>
                      <a:pt x="7605980" y="3170874"/>
                      <a:pt x="7742692" y="3045369"/>
                      <a:pt x="7850268" y="2973651"/>
                    </a:cubicBezTo>
                    <a:cubicBezTo>
                      <a:pt x="7957844" y="2901933"/>
                      <a:pt x="8022839" y="2857109"/>
                      <a:pt x="8065421" y="2866074"/>
                    </a:cubicBezTo>
                    <a:cubicBezTo>
                      <a:pt x="8108004" y="2875039"/>
                      <a:pt x="8155069" y="2944515"/>
                      <a:pt x="8105763" y="3027439"/>
                    </a:cubicBezTo>
                    <a:cubicBezTo>
                      <a:pt x="8056457" y="3110363"/>
                      <a:pt x="8002669" y="3211216"/>
                      <a:pt x="7769586" y="3363616"/>
                    </a:cubicBezTo>
                    <a:cubicBezTo>
                      <a:pt x="7536503" y="3516016"/>
                      <a:pt x="6980692" y="3800645"/>
                      <a:pt x="6707268" y="3941839"/>
                    </a:cubicBezTo>
                    <a:cubicBezTo>
                      <a:pt x="6433844" y="4083033"/>
                      <a:pt x="6274721" y="4159233"/>
                      <a:pt x="6129045" y="4210780"/>
                    </a:cubicBezTo>
                    <a:cubicBezTo>
                      <a:pt x="5983369" y="4262327"/>
                      <a:pt x="5902687" y="4237674"/>
                      <a:pt x="5833210" y="4251121"/>
                    </a:cubicBezTo>
                    <a:cubicBezTo>
                      <a:pt x="5763734" y="4264568"/>
                      <a:pt x="5741321" y="4309392"/>
                      <a:pt x="5712186" y="4291463"/>
                    </a:cubicBezTo>
                    <a:cubicBezTo>
                      <a:pt x="5683051" y="4273534"/>
                      <a:pt x="5647192" y="4186127"/>
                      <a:pt x="5658398" y="4143545"/>
                    </a:cubicBezTo>
                    <a:cubicBezTo>
                      <a:pt x="5669604" y="4100963"/>
                      <a:pt x="5759251" y="4069587"/>
                      <a:pt x="5779421" y="4035969"/>
                    </a:cubicBezTo>
                    <a:cubicBezTo>
                      <a:pt x="5799592" y="4002351"/>
                      <a:pt x="5826486" y="3937357"/>
                      <a:pt x="5779421" y="3941839"/>
                    </a:cubicBezTo>
                    <a:cubicBezTo>
                      <a:pt x="5732356" y="3946321"/>
                      <a:pt x="5620298" y="4020281"/>
                      <a:pt x="5497033" y="4062863"/>
                    </a:cubicBezTo>
                    <a:cubicBezTo>
                      <a:pt x="5373768" y="4105445"/>
                      <a:pt x="5145168" y="4161474"/>
                      <a:pt x="5039833" y="4197333"/>
                    </a:cubicBezTo>
                    <a:cubicBezTo>
                      <a:pt x="4934498" y="4233192"/>
                      <a:pt x="4887433" y="4248881"/>
                      <a:pt x="4865021" y="4278016"/>
                    </a:cubicBezTo>
                    <a:cubicBezTo>
                      <a:pt x="4842609" y="4307151"/>
                      <a:pt x="4856057" y="4360939"/>
                      <a:pt x="4905363" y="4372145"/>
                    </a:cubicBezTo>
                    <a:cubicBezTo>
                      <a:pt x="4954669" y="4383351"/>
                      <a:pt x="5113792" y="4327322"/>
                      <a:pt x="5160857" y="4345251"/>
                    </a:cubicBezTo>
                    <a:cubicBezTo>
                      <a:pt x="5207922" y="4363180"/>
                      <a:pt x="5234816" y="4441621"/>
                      <a:pt x="5187751" y="4479721"/>
                    </a:cubicBezTo>
                    <a:cubicBezTo>
                      <a:pt x="5140686" y="4517821"/>
                      <a:pt x="4927774" y="4533510"/>
                      <a:pt x="4878468" y="4573851"/>
                    </a:cubicBezTo>
                    <a:cubicBezTo>
                      <a:pt x="4829162" y="4614192"/>
                      <a:pt x="4808992" y="4715046"/>
                      <a:pt x="4891916" y="4721769"/>
                    </a:cubicBezTo>
                    <a:cubicBezTo>
                      <a:pt x="4974840" y="4728492"/>
                      <a:pt x="5196716" y="4656775"/>
                      <a:pt x="5376010" y="4614192"/>
                    </a:cubicBezTo>
                    <a:cubicBezTo>
                      <a:pt x="5555304" y="4571610"/>
                      <a:pt x="5806315" y="4524544"/>
                      <a:pt x="5967680" y="4466274"/>
                    </a:cubicBezTo>
                    <a:cubicBezTo>
                      <a:pt x="6129045" y="4408004"/>
                      <a:pt x="6259033" y="4298186"/>
                      <a:pt x="6344198" y="4264569"/>
                    </a:cubicBezTo>
                    <a:cubicBezTo>
                      <a:pt x="6429363" y="4230952"/>
                      <a:pt x="6456256" y="4233193"/>
                      <a:pt x="6478668" y="4264569"/>
                    </a:cubicBezTo>
                    <a:cubicBezTo>
                      <a:pt x="6501080" y="4295945"/>
                      <a:pt x="6575039" y="4390074"/>
                      <a:pt x="6478668" y="4452827"/>
                    </a:cubicBezTo>
                    <a:cubicBezTo>
                      <a:pt x="6382297" y="4515580"/>
                      <a:pt x="6138010" y="4569368"/>
                      <a:pt x="5900445" y="4641086"/>
                    </a:cubicBezTo>
                    <a:cubicBezTo>
                      <a:pt x="5662880" y="4712804"/>
                      <a:pt x="5252745" y="4827104"/>
                      <a:pt x="5053280" y="4883133"/>
                    </a:cubicBezTo>
                    <a:cubicBezTo>
                      <a:pt x="4853815" y="4939163"/>
                      <a:pt x="4826922" y="4950369"/>
                      <a:pt x="4703657" y="4977263"/>
                    </a:cubicBezTo>
                    <a:cubicBezTo>
                      <a:pt x="4580392" y="5004157"/>
                      <a:pt x="4430233" y="5026569"/>
                      <a:pt x="4313692" y="5044498"/>
                    </a:cubicBezTo>
                    <a:cubicBezTo>
                      <a:pt x="4197151" y="5062427"/>
                      <a:pt x="4078369" y="5098286"/>
                      <a:pt x="4004410" y="5084839"/>
                    </a:cubicBezTo>
                    <a:cubicBezTo>
                      <a:pt x="3930451" y="5071392"/>
                      <a:pt x="3878904" y="5001916"/>
                      <a:pt x="3869939" y="4963816"/>
                    </a:cubicBezTo>
                    <a:cubicBezTo>
                      <a:pt x="3860974" y="4925716"/>
                      <a:pt x="3867698" y="4887615"/>
                      <a:pt x="3950621" y="4856239"/>
                    </a:cubicBezTo>
                    <a:cubicBezTo>
                      <a:pt x="4033544" y="4824863"/>
                      <a:pt x="4268868" y="4800210"/>
                      <a:pt x="4367480" y="4775557"/>
                    </a:cubicBezTo>
                    <a:cubicBezTo>
                      <a:pt x="4466092" y="4750904"/>
                      <a:pt x="4513157" y="4741939"/>
                      <a:pt x="4542292" y="4708321"/>
                    </a:cubicBezTo>
                    <a:cubicBezTo>
                      <a:pt x="4571427" y="4674703"/>
                      <a:pt x="4598321" y="4596263"/>
                      <a:pt x="4542292" y="4573851"/>
                    </a:cubicBezTo>
                    <a:cubicBezTo>
                      <a:pt x="4486263" y="4551439"/>
                      <a:pt x="4376445" y="4560404"/>
                      <a:pt x="4206116" y="4573851"/>
                    </a:cubicBezTo>
                    <a:cubicBezTo>
                      <a:pt x="4035787" y="4587298"/>
                      <a:pt x="3695128" y="4636604"/>
                      <a:pt x="3520316" y="4654533"/>
                    </a:cubicBezTo>
                    <a:cubicBezTo>
                      <a:pt x="3345504" y="4672462"/>
                      <a:pt x="3231204" y="4656774"/>
                      <a:pt x="3157245" y="4681427"/>
                    </a:cubicBezTo>
                    <a:cubicBezTo>
                      <a:pt x="3083286" y="4706080"/>
                      <a:pt x="3065357" y="4771075"/>
                      <a:pt x="3076563" y="4802451"/>
                    </a:cubicBezTo>
                    <a:cubicBezTo>
                      <a:pt x="3087769" y="4833827"/>
                      <a:pt x="3161727" y="4853998"/>
                      <a:pt x="3224480" y="4869686"/>
                    </a:cubicBezTo>
                    <a:cubicBezTo>
                      <a:pt x="3287233" y="4885374"/>
                      <a:pt x="3421704" y="4874168"/>
                      <a:pt x="3453080" y="4896580"/>
                    </a:cubicBezTo>
                    <a:cubicBezTo>
                      <a:pt x="3484456" y="4918992"/>
                      <a:pt x="3493421" y="4977263"/>
                      <a:pt x="3412739" y="5004157"/>
                    </a:cubicBezTo>
                    <a:cubicBezTo>
                      <a:pt x="3332057" y="5031051"/>
                      <a:pt x="3076562" y="5046739"/>
                      <a:pt x="2968986" y="5057945"/>
                    </a:cubicBezTo>
                    <a:cubicBezTo>
                      <a:pt x="2861409" y="5069151"/>
                      <a:pt x="2816586" y="5035533"/>
                      <a:pt x="2767280" y="5071392"/>
                    </a:cubicBezTo>
                    <a:cubicBezTo>
                      <a:pt x="2717974" y="5107251"/>
                      <a:pt x="2673151" y="5178969"/>
                      <a:pt x="2673151" y="5273098"/>
                    </a:cubicBezTo>
                    <a:cubicBezTo>
                      <a:pt x="2673151" y="5367227"/>
                      <a:pt x="2762798" y="5542040"/>
                      <a:pt x="2767280" y="5636169"/>
                    </a:cubicBezTo>
                    <a:cubicBezTo>
                      <a:pt x="2771762" y="5730298"/>
                      <a:pt x="2744868" y="5790810"/>
                      <a:pt x="2700045" y="5837874"/>
                    </a:cubicBezTo>
                    <a:cubicBezTo>
                      <a:pt x="2655222" y="5884938"/>
                      <a:pt x="2572298" y="5918557"/>
                      <a:pt x="2498339" y="5918557"/>
                    </a:cubicBezTo>
                    <a:cubicBezTo>
                      <a:pt x="2424380" y="5918557"/>
                      <a:pt x="2310080" y="5893903"/>
                      <a:pt x="2256292" y="5837874"/>
                    </a:cubicBezTo>
                    <a:cubicBezTo>
                      <a:pt x="2202504" y="5781845"/>
                      <a:pt x="2173369" y="5663062"/>
                      <a:pt x="2175610" y="5582380"/>
                    </a:cubicBezTo>
                    <a:cubicBezTo>
                      <a:pt x="2177851" y="5501698"/>
                      <a:pt x="2231639" y="5418774"/>
                      <a:pt x="2269739" y="5353780"/>
                    </a:cubicBezTo>
                    <a:cubicBezTo>
                      <a:pt x="2307839" y="5288786"/>
                      <a:pt x="2384039" y="5243963"/>
                      <a:pt x="2404210" y="5192416"/>
                    </a:cubicBezTo>
                    <a:cubicBezTo>
                      <a:pt x="2424381" y="5140869"/>
                      <a:pt x="2455757" y="5091563"/>
                      <a:pt x="2390763" y="5044498"/>
                    </a:cubicBezTo>
                    <a:cubicBezTo>
                      <a:pt x="2325769" y="4997433"/>
                      <a:pt x="2068033" y="4950368"/>
                      <a:pt x="2014245" y="4910027"/>
                    </a:cubicBezTo>
                    <a:cubicBezTo>
                      <a:pt x="1960457" y="4869686"/>
                      <a:pt x="2005280" y="4820380"/>
                      <a:pt x="2068033" y="4802451"/>
                    </a:cubicBezTo>
                    <a:cubicBezTo>
                      <a:pt x="2130786" y="4784522"/>
                      <a:pt x="2390763" y="4802451"/>
                      <a:pt x="2390763" y="4802451"/>
                    </a:cubicBezTo>
                    <a:cubicBezTo>
                      <a:pt x="2514028" y="4802451"/>
                      <a:pt x="2733662" y="4824863"/>
                      <a:pt x="2807621" y="4802451"/>
                    </a:cubicBezTo>
                    <a:cubicBezTo>
                      <a:pt x="2881580" y="4780039"/>
                      <a:pt x="2854686" y="4699356"/>
                      <a:pt x="2834516" y="4667980"/>
                    </a:cubicBezTo>
                    <a:cubicBezTo>
                      <a:pt x="2814346" y="4636604"/>
                      <a:pt x="2695563" y="4647810"/>
                      <a:pt x="2686598" y="4614192"/>
                    </a:cubicBezTo>
                    <a:cubicBezTo>
                      <a:pt x="2677633" y="4580574"/>
                      <a:pt x="2693321" y="4484203"/>
                      <a:pt x="2780727" y="4466274"/>
                    </a:cubicBezTo>
                    <a:cubicBezTo>
                      <a:pt x="2868133" y="4448345"/>
                      <a:pt x="3045186" y="4504375"/>
                      <a:pt x="3211033" y="4506616"/>
                    </a:cubicBezTo>
                    <a:cubicBezTo>
                      <a:pt x="3376880" y="4508857"/>
                      <a:pt x="3580828" y="4499892"/>
                      <a:pt x="3775810" y="4479721"/>
                    </a:cubicBezTo>
                    <a:cubicBezTo>
                      <a:pt x="3970792" y="4459550"/>
                      <a:pt x="4239733" y="4410245"/>
                      <a:pt x="4380927" y="4385592"/>
                    </a:cubicBezTo>
                    <a:cubicBezTo>
                      <a:pt x="4522121" y="4360939"/>
                      <a:pt x="4593839" y="4356457"/>
                      <a:pt x="4622974" y="4331804"/>
                    </a:cubicBezTo>
                    <a:cubicBezTo>
                      <a:pt x="4652109" y="4307151"/>
                      <a:pt x="4654351" y="4246639"/>
                      <a:pt x="4555739" y="4237674"/>
                    </a:cubicBezTo>
                    <a:cubicBezTo>
                      <a:pt x="4457127" y="4228709"/>
                      <a:pt x="4190427" y="4269051"/>
                      <a:pt x="4031304" y="4278016"/>
                    </a:cubicBezTo>
                    <a:cubicBezTo>
                      <a:pt x="3872181" y="4286981"/>
                      <a:pt x="3726504" y="4295946"/>
                      <a:pt x="3600998" y="4291463"/>
                    </a:cubicBezTo>
                    <a:cubicBezTo>
                      <a:pt x="3475492" y="4286981"/>
                      <a:pt x="3338780" y="4269050"/>
                      <a:pt x="3278268" y="4251121"/>
                    </a:cubicBezTo>
                    <a:cubicBezTo>
                      <a:pt x="3217756" y="4233192"/>
                      <a:pt x="3235686" y="4217503"/>
                      <a:pt x="3237927" y="4183886"/>
                    </a:cubicBezTo>
                    <a:cubicBezTo>
                      <a:pt x="3240168" y="4150269"/>
                      <a:pt x="3233445" y="4067345"/>
                      <a:pt x="3291716" y="4049416"/>
                    </a:cubicBezTo>
                    <a:cubicBezTo>
                      <a:pt x="3349987" y="4031487"/>
                      <a:pt x="3488939" y="4071828"/>
                      <a:pt x="3587551" y="4076310"/>
                    </a:cubicBezTo>
                    <a:cubicBezTo>
                      <a:pt x="3686163" y="4080792"/>
                      <a:pt x="3820633" y="4087516"/>
                      <a:pt x="3883386" y="4076310"/>
                    </a:cubicBezTo>
                    <a:cubicBezTo>
                      <a:pt x="3946139" y="4065104"/>
                      <a:pt x="3964068" y="4040450"/>
                      <a:pt x="3964068" y="4009074"/>
                    </a:cubicBezTo>
                    <a:cubicBezTo>
                      <a:pt x="3964068" y="3977698"/>
                      <a:pt x="3975274" y="3912704"/>
                      <a:pt x="3883386" y="3888051"/>
                    </a:cubicBezTo>
                    <a:cubicBezTo>
                      <a:pt x="3791498" y="3863398"/>
                      <a:pt x="3551692" y="3874604"/>
                      <a:pt x="3412739" y="3861157"/>
                    </a:cubicBezTo>
                    <a:cubicBezTo>
                      <a:pt x="3273786" y="3847710"/>
                      <a:pt x="3161727" y="3827540"/>
                      <a:pt x="3049668" y="3807369"/>
                    </a:cubicBezTo>
                    <a:cubicBezTo>
                      <a:pt x="2937609" y="3787198"/>
                      <a:pt x="2838998" y="3764786"/>
                      <a:pt x="2740386" y="3740133"/>
                    </a:cubicBezTo>
                    <a:cubicBezTo>
                      <a:pt x="2641774" y="3715480"/>
                      <a:pt x="2540921" y="3681863"/>
                      <a:pt x="2457998" y="3659451"/>
                    </a:cubicBezTo>
                    <a:cubicBezTo>
                      <a:pt x="2375075" y="3637039"/>
                      <a:pt x="2292151" y="3587734"/>
                      <a:pt x="2242845" y="3605663"/>
                    </a:cubicBezTo>
                    <a:cubicBezTo>
                      <a:pt x="2193539" y="3623592"/>
                      <a:pt x="2146475" y="3710998"/>
                      <a:pt x="2162163" y="3767027"/>
                    </a:cubicBezTo>
                    <a:cubicBezTo>
                      <a:pt x="2177851" y="3823056"/>
                      <a:pt x="2245086" y="3903739"/>
                      <a:pt x="2336974" y="3941839"/>
                    </a:cubicBezTo>
                    <a:cubicBezTo>
                      <a:pt x="2428862" y="3979939"/>
                      <a:pt x="2623845" y="3977697"/>
                      <a:pt x="2713492" y="3995627"/>
                    </a:cubicBezTo>
                    <a:cubicBezTo>
                      <a:pt x="2803139" y="4013557"/>
                      <a:pt x="2847963" y="4015798"/>
                      <a:pt x="2874857" y="4049416"/>
                    </a:cubicBezTo>
                    <a:cubicBezTo>
                      <a:pt x="2901751" y="4083034"/>
                      <a:pt x="2919680" y="4177163"/>
                      <a:pt x="2874857" y="4197333"/>
                    </a:cubicBezTo>
                    <a:cubicBezTo>
                      <a:pt x="2830034" y="4217503"/>
                      <a:pt x="2751592" y="4195092"/>
                      <a:pt x="2605916" y="4170439"/>
                    </a:cubicBezTo>
                    <a:cubicBezTo>
                      <a:pt x="2460239" y="4145786"/>
                      <a:pt x="2171127" y="4094239"/>
                      <a:pt x="2000798" y="4049416"/>
                    </a:cubicBezTo>
                    <a:cubicBezTo>
                      <a:pt x="1830469" y="4004593"/>
                      <a:pt x="1682551" y="3923910"/>
                      <a:pt x="1583939" y="3901498"/>
                    </a:cubicBezTo>
                    <a:cubicBezTo>
                      <a:pt x="1485327" y="3879086"/>
                      <a:pt x="1444986" y="3883569"/>
                      <a:pt x="1409127" y="3914945"/>
                    </a:cubicBezTo>
                    <a:cubicBezTo>
                      <a:pt x="1373268" y="3946321"/>
                      <a:pt x="1303792" y="4038210"/>
                      <a:pt x="1368786" y="4089757"/>
                    </a:cubicBezTo>
                    <a:cubicBezTo>
                      <a:pt x="1433780" y="4141304"/>
                      <a:pt x="1767716" y="4174921"/>
                      <a:pt x="1799092" y="4224227"/>
                    </a:cubicBezTo>
                    <a:cubicBezTo>
                      <a:pt x="1830469" y="4273533"/>
                      <a:pt x="1695998" y="4396798"/>
                      <a:pt x="1557045" y="4385592"/>
                    </a:cubicBezTo>
                    <a:cubicBezTo>
                      <a:pt x="1418092" y="4374386"/>
                      <a:pt x="1176563" y="4105737"/>
                      <a:pt x="965374" y="4156992"/>
                    </a:cubicBezTo>
                    <a:cubicBezTo>
                      <a:pt x="754185" y="4208247"/>
                      <a:pt x="370594" y="4728979"/>
                      <a:pt x="289912" y="4693120"/>
                    </a:cubicBezTo>
                    <a:cubicBezTo>
                      <a:pt x="209230" y="4657261"/>
                      <a:pt x="496450" y="4084982"/>
                      <a:pt x="481280" y="3941839"/>
                    </a:cubicBezTo>
                    <a:cubicBezTo>
                      <a:pt x="466110" y="3798696"/>
                      <a:pt x="257162" y="3867881"/>
                      <a:pt x="198892" y="3834263"/>
                    </a:cubicBezTo>
                    <a:cubicBezTo>
                      <a:pt x="140622" y="3800645"/>
                      <a:pt x="118210" y="3771509"/>
                      <a:pt x="131657" y="3740133"/>
                    </a:cubicBezTo>
                    <a:cubicBezTo>
                      <a:pt x="145104" y="3708757"/>
                      <a:pt x="194409" y="3632557"/>
                      <a:pt x="279574" y="3646004"/>
                    </a:cubicBezTo>
                    <a:cubicBezTo>
                      <a:pt x="364739" y="3659451"/>
                      <a:pt x="503692" y="3767028"/>
                      <a:pt x="642645" y="3820816"/>
                    </a:cubicBezTo>
                    <a:cubicBezTo>
                      <a:pt x="781598" y="3874604"/>
                      <a:pt x="1028127" y="3973216"/>
                      <a:pt x="1113292" y="3968733"/>
                    </a:cubicBezTo>
                    <a:cubicBezTo>
                      <a:pt x="1198457" y="3964250"/>
                      <a:pt x="1167080" y="3849950"/>
                      <a:pt x="1153633" y="3793921"/>
                    </a:cubicBezTo>
                    <a:cubicBezTo>
                      <a:pt x="1140186" y="3737892"/>
                      <a:pt x="1135704" y="3684104"/>
                      <a:pt x="1032610" y="3632557"/>
                    </a:cubicBezTo>
                    <a:cubicBezTo>
                      <a:pt x="929516" y="3581010"/>
                      <a:pt x="674021" y="3549633"/>
                      <a:pt x="535068" y="3484639"/>
                    </a:cubicBezTo>
                    <a:cubicBezTo>
                      <a:pt x="396115" y="3419645"/>
                      <a:pt x="286298" y="3309827"/>
                      <a:pt x="198892" y="3242592"/>
                    </a:cubicBezTo>
                    <a:cubicBezTo>
                      <a:pt x="111486" y="3175357"/>
                      <a:pt x="35286" y="3130533"/>
                      <a:pt x="10633" y="3081227"/>
                    </a:cubicBezTo>
                    <a:cubicBezTo>
                      <a:pt x="-14020" y="3031921"/>
                      <a:pt x="6151" y="2955722"/>
                      <a:pt x="50974" y="2946757"/>
                    </a:cubicBezTo>
                    <a:cubicBezTo>
                      <a:pt x="95797" y="2937792"/>
                      <a:pt x="118209" y="2946757"/>
                      <a:pt x="279574" y="3027439"/>
                    </a:cubicBezTo>
                    <a:cubicBezTo>
                      <a:pt x="440939" y="3108121"/>
                      <a:pt x="1019163" y="3430851"/>
                      <a:pt x="1019163" y="3430851"/>
                    </a:cubicBezTo>
                    <a:cubicBezTo>
                      <a:pt x="1216387" y="3538428"/>
                      <a:pt x="1332928" y="3616869"/>
                      <a:pt x="1462916" y="3672898"/>
                    </a:cubicBezTo>
                    <a:cubicBezTo>
                      <a:pt x="1592904" y="3728927"/>
                      <a:pt x="1713927" y="3762545"/>
                      <a:pt x="1799092" y="3767027"/>
                    </a:cubicBezTo>
                    <a:cubicBezTo>
                      <a:pt x="1884257" y="3771509"/>
                      <a:pt x="1947010" y="3751339"/>
                      <a:pt x="1973904" y="3699792"/>
                    </a:cubicBezTo>
                    <a:cubicBezTo>
                      <a:pt x="2000798" y="3648245"/>
                      <a:pt x="2018728" y="3516015"/>
                      <a:pt x="1960457" y="3457745"/>
                    </a:cubicBezTo>
                    <a:cubicBezTo>
                      <a:pt x="1902186" y="3399475"/>
                      <a:pt x="1736339" y="3392751"/>
                      <a:pt x="1624280" y="3350169"/>
                    </a:cubicBezTo>
                    <a:cubicBezTo>
                      <a:pt x="1512221" y="3307587"/>
                      <a:pt x="1348616" y="3249316"/>
                      <a:pt x="1288104" y="3202251"/>
                    </a:cubicBezTo>
                    <a:cubicBezTo>
                      <a:pt x="1227592" y="3155186"/>
                      <a:pt x="1232075" y="3090192"/>
                      <a:pt x="1261210" y="3067780"/>
                    </a:cubicBezTo>
                    <a:cubicBezTo>
                      <a:pt x="1290345" y="3045368"/>
                      <a:pt x="1391198" y="3054333"/>
                      <a:pt x="1462916" y="3067780"/>
                    </a:cubicBezTo>
                    <a:cubicBezTo>
                      <a:pt x="1534634" y="3081227"/>
                      <a:pt x="1642210" y="3170875"/>
                      <a:pt x="1691516" y="3148463"/>
                    </a:cubicBezTo>
                    <a:cubicBezTo>
                      <a:pt x="1740822" y="3126051"/>
                      <a:pt x="1774439" y="2998304"/>
                      <a:pt x="1758751" y="2933310"/>
                    </a:cubicBezTo>
                    <a:cubicBezTo>
                      <a:pt x="1743063" y="2868316"/>
                      <a:pt x="1698239" y="2819010"/>
                      <a:pt x="1597386" y="2758498"/>
                    </a:cubicBezTo>
                    <a:cubicBezTo>
                      <a:pt x="1496533" y="2697986"/>
                      <a:pt x="1274656" y="2632992"/>
                      <a:pt x="1153633" y="2570239"/>
                    </a:cubicBezTo>
                    <a:cubicBezTo>
                      <a:pt x="1032610" y="2507486"/>
                      <a:pt x="938480" y="2435768"/>
                      <a:pt x="871245" y="2381980"/>
                    </a:cubicBezTo>
                    <a:cubicBezTo>
                      <a:pt x="804010" y="2328192"/>
                      <a:pt x="754703" y="2290092"/>
                      <a:pt x="750221" y="2247510"/>
                    </a:cubicBezTo>
                    <a:cubicBezTo>
                      <a:pt x="745739" y="2204928"/>
                      <a:pt x="747980" y="2110798"/>
                      <a:pt x="844351" y="2126486"/>
                    </a:cubicBezTo>
                    <a:cubicBezTo>
                      <a:pt x="940722" y="2142174"/>
                      <a:pt x="1201392" y="2281377"/>
                      <a:pt x="1328445" y="2341639"/>
                    </a:cubicBezTo>
                    <a:cubicBezTo>
                      <a:pt x="1455498" y="2401901"/>
                      <a:pt x="1546624" y="2519562"/>
                      <a:pt x="1606671" y="2488058"/>
                    </a:cubicBezTo>
                    <a:cubicBezTo>
                      <a:pt x="1666718" y="2456554"/>
                      <a:pt x="1703496" y="2292225"/>
                      <a:pt x="1720260" y="2209219"/>
                    </a:cubicBezTo>
                    <a:cubicBezTo>
                      <a:pt x="1737024" y="2126213"/>
                      <a:pt x="1775050" y="2074070"/>
                      <a:pt x="1772079" y="2025794"/>
                    </a:cubicBezTo>
                    <a:cubicBezTo>
                      <a:pt x="1769108" y="1977518"/>
                      <a:pt x="1641583" y="1834600"/>
                      <a:pt x="1693720" y="1853765"/>
                    </a:cubicBezTo>
                    <a:cubicBezTo>
                      <a:pt x="1745858" y="1872931"/>
                      <a:pt x="2130833" y="2108841"/>
                      <a:pt x="2176456" y="2166613"/>
                    </a:cubicBezTo>
                    <a:cubicBezTo>
                      <a:pt x="2222079" y="2224385"/>
                      <a:pt x="2025497" y="2138110"/>
                      <a:pt x="1984049" y="2144205"/>
                    </a:cubicBezTo>
                    <a:cubicBezTo>
                      <a:pt x="1942601" y="2150300"/>
                      <a:pt x="1908744" y="2211318"/>
                      <a:pt x="1894130" y="2281923"/>
                    </a:cubicBezTo>
                    <a:cubicBezTo>
                      <a:pt x="1879516" y="2352528"/>
                      <a:pt x="1797002" y="2528910"/>
                      <a:pt x="1879774" y="2624027"/>
                    </a:cubicBezTo>
                    <a:cubicBezTo>
                      <a:pt x="1962546" y="2719144"/>
                      <a:pt x="2177851" y="2778668"/>
                      <a:pt x="2390763" y="2852627"/>
                    </a:cubicBezTo>
                    <a:cubicBezTo>
                      <a:pt x="2603675" y="2926586"/>
                      <a:pt x="2937610" y="3009509"/>
                      <a:pt x="3157245" y="3067780"/>
                    </a:cubicBezTo>
                    <a:cubicBezTo>
                      <a:pt x="3376880" y="3126051"/>
                      <a:pt x="3540486" y="3184322"/>
                      <a:pt x="3708574" y="3202251"/>
                    </a:cubicBezTo>
                    <a:cubicBezTo>
                      <a:pt x="3876662" y="3220180"/>
                      <a:pt x="4051474" y="3184322"/>
                      <a:pt x="4165774" y="3175357"/>
                    </a:cubicBezTo>
                    <a:cubicBezTo>
                      <a:pt x="4280074" y="3166392"/>
                      <a:pt x="4354033" y="3184322"/>
                      <a:pt x="4394374" y="3148463"/>
                    </a:cubicBezTo>
                    <a:cubicBezTo>
                      <a:pt x="4434715" y="3112604"/>
                      <a:pt x="4441439" y="2998304"/>
                      <a:pt x="4407821" y="2960204"/>
                    </a:cubicBezTo>
                    <a:cubicBezTo>
                      <a:pt x="4374203" y="2922104"/>
                      <a:pt x="4255421" y="2919863"/>
                      <a:pt x="4192668" y="2919863"/>
                    </a:cubicBezTo>
                    <a:cubicBezTo>
                      <a:pt x="4129915" y="2919863"/>
                      <a:pt x="4058198" y="2982616"/>
                      <a:pt x="4031304" y="2960204"/>
                    </a:cubicBezTo>
                    <a:cubicBezTo>
                      <a:pt x="4004410" y="2937792"/>
                      <a:pt x="3961828" y="2834698"/>
                      <a:pt x="4031304" y="2785392"/>
                    </a:cubicBezTo>
                    <a:cubicBezTo>
                      <a:pt x="4100780" y="2736086"/>
                      <a:pt x="4336104" y="2702469"/>
                      <a:pt x="4448163" y="2664369"/>
                    </a:cubicBezTo>
                    <a:cubicBezTo>
                      <a:pt x="4560222" y="2626269"/>
                      <a:pt x="4658496" y="2610832"/>
                      <a:pt x="4703657" y="2556792"/>
                    </a:cubicBezTo>
                    <a:cubicBezTo>
                      <a:pt x="4748818" y="2502752"/>
                      <a:pt x="4772615" y="2373248"/>
                      <a:pt x="4719129" y="2340128"/>
                    </a:cubicBezTo>
                    <a:cubicBezTo>
                      <a:pt x="4665643" y="2307008"/>
                      <a:pt x="4643381" y="2312675"/>
                      <a:pt x="4519556" y="234508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Freeform 59">
                <a:extLst>
                  <a:ext uri="{FF2B5EF4-FFF2-40B4-BE49-F238E27FC236}">
                    <a16:creationId xmlns:a16="http://schemas.microsoft.com/office/drawing/2014/main" id="{50D2A0BF-9649-4FAE-BD8F-24660DF82A04}"/>
                  </a:ext>
                </a:extLst>
              </p:cNvPr>
              <p:cNvSpPr/>
              <p:nvPr/>
            </p:nvSpPr>
            <p:spPr>
              <a:xfrm rot="2427215">
                <a:off x="3631097" y="1794347"/>
                <a:ext cx="298383" cy="53105"/>
              </a:xfrm>
              <a:custGeom>
                <a:avLst/>
                <a:gdLst>
                  <a:gd name="connsiteX0" fmla="*/ 3764 w 1552885"/>
                  <a:gd name="connsiteY0" fmla="*/ 229275 h 315000"/>
                  <a:gd name="connsiteX1" fmla="*/ 111714 w 1552885"/>
                  <a:gd name="connsiteY1" fmla="*/ 235625 h 315000"/>
                  <a:gd name="connsiteX2" fmla="*/ 476839 w 1552885"/>
                  <a:gd name="connsiteY2" fmla="*/ 264200 h 315000"/>
                  <a:gd name="connsiteX3" fmla="*/ 848314 w 1552885"/>
                  <a:gd name="connsiteY3" fmla="*/ 235625 h 315000"/>
                  <a:gd name="connsiteX4" fmla="*/ 1146764 w 1552885"/>
                  <a:gd name="connsiteY4" fmla="*/ 162600 h 315000"/>
                  <a:gd name="connsiteX5" fmla="*/ 1403939 w 1552885"/>
                  <a:gd name="connsiteY5" fmla="*/ 76875 h 315000"/>
                  <a:gd name="connsiteX6" fmla="*/ 1540464 w 1552885"/>
                  <a:gd name="connsiteY6" fmla="*/ 675 h 315000"/>
                  <a:gd name="connsiteX7" fmla="*/ 1540464 w 1552885"/>
                  <a:gd name="connsiteY7" fmla="*/ 41950 h 315000"/>
                  <a:gd name="connsiteX8" fmla="*/ 1486489 w 1552885"/>
                  <a:gd name="connsiteY8" fmla="*/ 83225 h 315000"/>
                  <a:gd name="connsiteX9" fmla="*/ 1407114 w 1552885"/>
                  <a:gd name="connsiteY9" fmla="*/ 124500 h 315000"/>
                  <a:gd name="connsiteX10" fmla="*/ 1245189 w 1552885"/>
                  <a:gd name="connsiteY10" fmla="*/ 181650 h 315000"/>
                  <a:gd name="connsiteX11" fmla="*/ 1092789 w 1552885"/>
                  <a:gd name="connsiteY11" fmla="*/ 229275 h 315000"/>
                  <a:gd name="connsiteX12" fmla="*/ 883239 w 1552885"/>
                  <a:gd name="connsiteY12" fmla="*/ 276900 h 315000"/>
                  <a:gd name="connsiteX13" fmla="*/ 651464 w 1552885"/>
                  <a:gd name="connsiteY13" fmla="*/ 305475 h 315000"/>
                  <a:gd name="connsiteX14" fmla="*/ 457789 w 1552885"/>
                  <a:gd name="connsiteY14" fmla="*/ 315000 h 315000"/>
                  <a:gd name="connsiteX15" fmla="*/ 245064 w 1552885"/>
                  <a:gd name="connsiteY15" fmla="*/ 305475 h 315000"/>
                  <a:gd name="connsiteX16" fmla="*/ 79964 w 1552885"/>
                  <a:gd name="connsiteY16" fmla="*/ 292775 h 315000"/>
                  <a:gd name="connsiteX17" fmla="*/ 29164 w 1552885"/>
                  <a:gd name="connsiteY17" fmla="*/ 280075 h 315000"/>
                  <a:gd name="connsiteX18" fmla="*/ 3764 w 1552885"/>
                  <a:gd name="connsiteY18" fmla="*/ 229275 h 315000"/>
                  <a:gd name="connsiteX0" fmla="*/ 3764 w 1552885"/>
                  <a:gd name="connsiteY0" fmla="*/ 229275 h 315000"/>
                  <a:gd name="connsiteX1" fmla="*/ 111714 w 1552885"/>
                  <a:gd name="connsiteY1" fmla="*/ 235625 h 315000"/>
                  <a:gd name="connsiteX2" fmla="*/ 476839 w 1552885"/>
                  <a:gd name="connsiteY2" fmla="*/ 264200 h 315000"/>
                  <a:gd name="connsiteX3" fmla="*/ 848314 w 1552885"/>
                  <a:gd name="connsiteY3" fmla="*/ 235625 h 315000"/>
                  <a:gd name="connsiteX4" fmla="*/ 1146764 w 1552885"/>
                  <a:gd name="connsiteY4" fmla="*/ 162600 h 315000"/>
                  <a:gd name="connsiteX5" fmla="*/ 1403939 w 1552885"/>
                  <a:gd name="connsiteY5" fmla="*/ 76875 h 315000"/>
                  <a:gd name="connsiteX6" fmla="*/ 1540464 w 1552885"/>
                  <a:gd name="connsiteY6" fmla="*/ 675 h 315000"/>
                  <a:gd name="connsiteX7" fmla="*/ 1540464 w 1552885"/>
                  <a:gd name="connsiteY7" fmla="*/ 41950 h 315000"/>
                  <a:gd name="connsiteX8" fmla="*/ 1486489 w 1552885"/>
                  <a:gd name="connsiteY8" fmla="*/ 83225 h 315000"/>
                  <a:gd name="connsiteX9" fmla="*/ 1407114 w 1552885"/>
                  <a:gd name="connsiteY9" fmla="*/ 124500 h 315000"/>
                  <a:gd name="connsiteX10" fmla="*/ 1254714 w 1552885"/>
                  <a:gd name="connsiteY10" fmla="*/ 184825 h 315000"/>
                  <a:gd name="connsiteX11" fmla="*/ 1092789 w 1552885"/>
                  <a:gd name="connsiteY11" fmla="*/ 229275 h 315000"/>
                  <a:gd name="connsiteX12" fmla="*/ 883239 w 1552885"/>
                  <a:gd name="connsiteY12" fmla="*/ 276900 h 315000"/>
                  <a:gd name="connsiteX13" fmla="*/ 651464 w 1552885"/>
                  <a:gd name="connsiteY13" fmla="*/ 305475 h 315000"/>
                  <a:gd name="connsiteX14" fmla="*/ 457789 w 1552885"/>
                  <a:gd name="connsiteY14" fmla="*/ 315000 h 315000"/>
                  <a:gd name="connsiteX15" fmla="*/ 245064 w 1552885"/>
                  <a:gd name="connsiteY15" fmla="*/ 305475 h 315000"/>
                  <a:gd name="connsiteX16" fmla="*/ 79964 w 1552885"/>
                  <a:gd name="connsiteY16" fmla="*/ 292775 h 315000"/>
                  <a:gd name="connsiteX17" fmla="*/ 29164 w 1552885"/>
                  <a:gd name="connsiteY17" fmla="*/ 280075 h 315000"/>
                  <a:gd name="connsiteX18" fmla="*/ 3764 w 1552885"/>
                  <a:gd name="connsiteY18" fmla="*/ 229275 h 315000"/>
                  <a:gd name="connsiteX0" fmla="*/ 3764 w 1552141"/>
                  <a:gd name="connsiteY0" fmla="*/ 229294 h 315019"/>
                  <a:gd name="connsiteX1" fmla="*/ 111714 w 1552141"/>
                  <a:gd name="connsiteY1" fmla="*/ 235644 h 315019"/>
                  <a:gd name="connsiteX2" fmla="*/ 476839 w 1552141"/>
                  <a:gd name="connsiteY2" fmla="*/ 264219 h 315019"/>
                  <a:gd name="connsiteX3" fmla="*/ 848314 w 1552141"/>
                  <a:gd name="connsiteY3" fmla="*/ 235644 h 315019"/>
                  <a:gd name="connsiteX4" fmla="*/ 1146764 w 1552141"/>
                  <a:gd name="connsiteY4" fmla="*/ 162619 h 315019"/>
                  <a:gd name="connsiteX5" fmla="*/ 1403939 w 1552141"/>
                  <a:gd name="connsiteY5" fmla="*/ 76894 h 315019"/>
                  <a:gd name="connsiteX6" fmla="*/ 1540464 w 1552141"/>
                  <a:gd name="connsiteY6" fmla="*/ 694 h 315019"/>
                  <a:gd name="connsiteX7" fmla="*/ 1540464 w 1552141"/>
                  <a:gd name="connsiteY7" fmla="*/ 41969 h 315019"/>
                  <a:gd name="connsiteX8" fmla="*/ 1502364 w 1552141"/>
                  <a:gd name="connsiteY8" fmla="*/ 89594 h 315019"/>
                  <a:gd name="connsiteX9" fmla="*/ 1407114 w 1552141"/>
                  <a:gd name="connsiteY9" fmla="*/ 124519 h 315019"/>
                  <a:gd name="connsiteX10" fmla="*/ 1254714 w 1552141"/>
                  <a:gd name="connsiteY10" fmla="*/ 184844 h 315019"/>
                  <a:gd name="connsiteX11" fmla="*/ 1092789 w 1552141"/>
                  <a:gd name="connsiteY11" fmla="*/ 229294 h 315019"/>
                  <a:gd name="connsiteX12" fmla="*/ 883239 w 1552141"/>
                  <a:gd name="connsiteY12" fmla="*/ 276919 h 315019"/>
                  <a:gd name="connsiteX13" fmla="*/ 651464 w 1552141"/>
                  <a:gd name="connsiteY13" fmla="*/ 305494 h 315019"/>
                  <a:gd name="connsiteX14" fmla="*/ 457789 w 1552141"/>
                  <a:gd name="connsiteY14" fmla="*/ 315019 h 315019"/>
                  <a:gd name="connsiteX15" fmla="*/ 245064 w 1552141"/>
                  <a:gd name="connsiteY15" fmla="*/ 305494 h 315019"/>
                  <a:gd name="connsiteX16" fmla="*/ 79964 w 1552141"/>
                  <a:gd name="connsiteY16" fmla="*/ 292794 h 315019"/>
                  <a:gd name="connsiteX17" fmla="*/ 29164 w 1552141"/>
                  <a:gd name="connsiteY17" fmla="*/ 280094 h 315019"/>
                  <a:gd name="connsiteX18" fmla="*/ 3764 w 1552141"/>
                  <a:gd name="connsiteY18" fmla="*/ 229294 h 315019"/>
                  <a:gd name="connsiteX0" fmla="*/ 3764 w 1544407"/>
                  <a:gd name="connsiteY0" fmla="*/ 210763 h 296488"/>
                  <a:gd name="connsiteX1" fmla="*/ 111714 w 1544407"/>
                  <a:gd name="connsiteY1" fmla="*/ 217113 h 296488"/>
                  <a:gd name="connsiteX2" fmla="*/ 476839 w 1544407"/>
                  <a:gd name="connsiteY2" fmla="*/ 245688 h 296488"/>
                  <a:gd name="connsiteX3" fmla="*/ 848314 w 1544407"/>
                  <a:gd name="connsiteY3" fmla="*/ 217113 h 296488"/>
                  <a:gd name="connsiteX4" fmla="*/ 1146764 w 1544407"/>
                  <a:gd name="connsiteY4" fmla="*/ 144088 h 296488"/>
                  <a:gd name="connsiteX5" fmla="*/ 1403939 w 1544407"/>
                  <a:gd name="connsiteY5" fmla="*/ 58363 h 296488"/>
                  <a:gd name="connsiteX6" fmla="*/ 1527764 w 1544407"/>
                  <a:gd name="connsiteY6" fmla="*/ 1213 h 296488"/>
                  <a:gd name="connsiteX7" fmla="*/ 1540464 w 1544407"/>
                  <a:gd name="connsiteY7" fmla="*/ 23438 h 296488"/>
                  <a:gd name="connsiteX8" fmla="*/ 1502364 w 1544407"/>
                  <a:gd name="connsiteY8" fmla="*/ 71063 h 296488"/>
                  <a:gd name="connsiteX9" fmla="*/ 1407114 w 1544407"/>
                  <a:gd name="connsiteY9" fmla="*/ 105988 h 296488"/>
                  <a:gd name="connsiteX10" fmla="*/ 1254714 w 1544407"/>
                  <a:gd name="connsiteY10" fmla="*/ 166313 h 296488"/>
                  <a:gd name="connsiteX11" fmla="*/ 1092789 w 1544407"/>
                  <a:gd name="connsiteY11" fmla="*/ 210763 h 296488"/>
                  <a:gd name="connsiteX12" fmla="*/ 883239 w 1544407"/>
                  <a:gd name="connsiteY12" fmla="*/ 258388 h 296488"/>
                  <a:gd name="connsiteX13" fmla="*/ 651464 w 1544407"/>
                  <a:gd name="connsiteY13" fmla="*/ 286963 h 296488"/>
                  <a:gd name="connsiteX14" fmla="*/ 457789 w 1544407"/>
                  <a:gd name="connsiteY14" fmla="*/ 296488 h 296488"/>
                  <a:gd name="connsiteX15" fmla="*/ 245064 w 1544407"/>
                  <a:gd name="connsiteY15" fmla="*/ 286963 h 296488"/>
                  <a:gd name="connsiteX16" fmla="*/ 79964 w 1544407"/>
                  <a:gd name="connsiteY16" fmla="*/ 274263 h 296488"/>
                  <a:gd name="connsiteX17" fmla="*/ 29164 w 1544407"/>
                  <a:gd name="connsiteY17" fmla="*/ 261563 h 296488"/>
                  <a:gd name="connsiteX18" fmla="*/ 3764 w 1544407"/>
                  <a:gd name="connsiteY18" fmla="*/ 210763 h 296488"/>
                  <a:gd name="connsiteX0" fmla="*/ 3764 w 1549068"/>
                  <a:gd name="connsiteY0" fmla="*/ 209897 h 295622"/>
                  <a:gd name="connsiteX1" fmla="*/ 111714 w 1549068"/>
                  <a:gd name="connsiteY1" fmla="*/ 216247 h 295622"/>
                  <a:gd name="connsiteX2" fmla="*/ 476839 w 1549068"/>
                  <a:gd name="connsiteY2" fmla="*/ 244822 h 295622"/>
                  <a:gd name="connsiteX3" fmla="*/ 848314 w 1549068"/>
                  <a:gd name="connsiteY3" fmla="*/ 216247 h 295622"/>
                  <a:gd name="connsiteX4" fmla="*/ 1146764 w 1549068"/>
                  <a:gd name="connsiteY4" fmla="*/ 143222 h 295622"/>
                  <a:gd name="connsiteX5" fmla="*/ 1403939 w 1549068"/>
                  <a:gd name="connsiteY5" fmla="*/ 57497 h 295622"/>
                  <a:gd name="connsiteX6" fmla="*/ 1527764 w 1549068"/>
                  <a:gd name="connsiteY6" fmla="*/ 347 h 295622"/>
                  <a:gd name="connsiteX7" fmla="*/ 1546814 w 1549068"/>
                  <a:gd name="connsiteY7" fmla="*/ 35272 h 295622"/>
                  <a:gd name="connsiteX8" fmla="*/ 1502364 w 1549068"/>
                  <a:gd name="connsiteY8" fmla="*/ 70197 h 295622"/>
                  <a:gd name="connsiteX9" fmla="*/ 1407114 w 1549068"/>
                  <a:gd name="connsiteY9" fmla="*/ 105122 h 295622"/>
                  <a:gd name="connsiteX10" fmla="*/ 1254714 w 1549068"/>
                  <a:gd name="connsiteY10" fmla="*/ 165447 h 295622"/>
                  <a:gd name="connsiteX11" fmla="*/ 1092789 w 1549068"/>
                  <a:gd name="connsiteY11" fmla="*/ 209897 h 295622"/>
                  <a:gd name="connsiteX12" fmla="*/ 883239 w 1549068"/>
                  <a:gd name="connsiteY12" fmla="*/ 257522 h 295622"/>
                  <a:gd name="connsiteX13" fmla="*/ 651464 w 1549068"/>
                  <a:gd name="connsiteY13" fmla="*/ 286097 h 295622"/>
                  <a:gd name="connsiteX14" fmla="*/ 457789 w 1549068"/>
                  <a:gd name="connsiteY14" fmla="*/ 295622 h 295622"/>
                  <a:gd name="connsiteX15" fmla="*/ 245064 w 1549068"/>
                  <a:gd name="connsiteY15" fmla="*/ 286097 h 295622"/>
                  <a:gd name="connsiteX16" fmla="*/ 79964 w 1549068"/>
                  <a:gd name="connsiteY16" fmla="*/ 273397 h 295622"/>
                  <a:gd name="connsiteX17" fmla="*/ 29164 w 1549068"/>
                  <a:gd name="connsiteY17" fmla="*/ 260697 h 295622"/>
                  <a:gd name="connsiteX18" fmla="*/ 3764 w 1549068"/>
                  <a:gd name="connsiteY18" fmla="*/ 209897 h 295622"/>
                  <a:gd name="connsiteX0" fmla="*/ 3764 w 1549068"/>
                  <a:gd name="connsiteY0" fmla="*/ 209897 h 295622"/>
                  <a:gd name="connsiteX1" fmla="*/ 111714 w 1549068"/>
                  <a:gd name="connsiteY1" fmla="*/ 216247 h 295622"/>
                  <a:gd name="connsiteX2" fmla="*/ 476839 w 1549068"/>
                  <a:gd name="connsiteY2" fmla="*/ 244822 h 295622"/>
                  <a:gd name="connsiteX3" fmla="*/ 848314 w 1549068"/>
                  <a:gd name="connsiteY3" fmla="*/ 216247 h 295622"/>
                  <a:gd name="connsiteX4" fmla="*/ 1146764 w 1549068"/>
                  <a:gd name="connsiteY4" fmla="*/ 143222 h 295622"/>
                  <a:gd name="connsiteX5" fmla="*/ 1403939 w 1549068"/>
                  <a:gd name="connsiteY5" fmla="*/ 57497 h 295622"/>
                  <a:gd name="connsiteX6" fmla="*/ 1527764 w 1549068"/>
                  <a:gd name="connsiteY6" fmla="*/ 347 h 295622"/>
                  <a:gd name="connsiteX7" fmla="*/ 1546814 w 1549068"/>
                  <a:gd name="connsiteY7" fmla="*/ 35272 h 295622"/>
                  <a:gd name="connsiteX8" fmla="*/ 1502364 w 1549068"/>
                  <a:gd name="connsiteY8" fmla="*/ 70197 h 295622"/>
                  <a:gd name="connsiteX9" fmla="*/ 1410289 w 1549068"/>
                  <a:gd name="connsiteY9" fmla="*/ 114647 h 295622"/>
                  <a:gd name="connsiteX10" fmla="*/ 1254714 w 1549068"/>
                  <a:gd name="connsiteY10" fmla="*/ 165447 h 295622"/>
                  <a:gd name="connsiteX11" fmla="*/ 1092789 w 1549068"/>
                  <a:gd name="connsiteY11" fmla="*/ 209897 h 295622"/>
                  <a:gd name="connsiteX12" fmla="*/ 883239 w 1549068"/>
                  <a:gd name="connsiteY12" fmla="*/ 257522 h 295622"/>
                  <a:gd name="connsiteX13" fmla="*/ 651464 w 1549068"/>
                  <a:gd name="connsiteY13" fmla="*/ 286097 h 295622"/>
                  <a:gd name="connsiteX14" fmla="*/ 457789 w 1549068"/>
                  <a:gd name="connsiteY14" fmla="*/ 295622 h 295622"/>
                  <a:gd name="connsiteX15" fmla="*/ 245064 w 1549068"/>
                  <a:gd name="connsiteY15" fmla="*/ 286097 h 295622"/>
                  <a:gd name="connsiteX16" fmla="*/ 79964 w 1549068"/>
                  <a:gd name="connsiteY16" fmla="*/ 273397 h 295622"/>
                  <a:gd name="connsiteX17" fmla="*/ 29164 w 1549068"/>
                  <a:gd name="connsiteY17" fmla="*/ 260697 h 295622"/>
                  <a:gd name="connsiteX18" fmla="*/ 3764 w 1549068"/>
                  <a:gd name="connsiteY18" fmla="*/ 209897 h 295622"/>
                  <a:gd name="connsiteX0" fmla="*/ 3764 w 1553167"/>
                  <a:gd name="connsiteY0" fmla="*/ 225664 h 311389"/>
                  <a:gd name="connsiteX1" fmla="*/ 111714 w 1553167"/>
                  <a:gd name="connsiteY1" fmla="*/ 232014 h 311389"/>
                  <a:gd name="connsiteX2" fmla="*/ 476839 w 1553167"/>
                  <a:gd name="connsiteY2" fmla="*/ 260589 h 311389"/>
                  <a:gd name="connsiteX3" fmla="*/ 848314 w 1553167"/>
                  <a:gd name="connsiteY3" fmla="*/ 232014 h 311389"/>
                  <a:gd name="connsiteX4" fmla="*/ 1146764 w 1553167"/>
                  <a:gd name="connsiteY4" fmla="*/ 158989 h 311389"/>
                  <a:gd name="connsiteX5" fmla="*/ 1403939 w 1553167"/>
                  <a:gd name="connsiteY5" fmla="*/ 73264 h 311389"/>
                  <a:gd name="connsiteX6" fmla="*/ 1537289 w 1553167"/>
                  <a:gd name="connsiteY6" fmla="*/ 239 h 311389"/>
                  <a:gd name="connsiteX7" fmla="*/ 1546814 w 1553167"/>
                  <a:gd name="connsiteY7" fmla="*/ 51039 h 311389"/>
                  <a:gd name="connsiteX8" fmla="*/ 1502364 w 1553167"/>
                  <a:gd name="connsiteY8" fmla="*/ 85964 h 311389"/>
                  <a:gd name="connsiteX9" fmla="*/ 1410289 w 1553167"/>
                  <a:gd name="connsiteY9" fmla="*/ 130414 h 311389"/>
                  <a:gd name="connsiteX10" fmla="*/ 1254714 w 1553167"/>
                  <a:gd name="connsiteY10" fmla="*/ 181214 h 311389"/>
                  <a:gd name="connsiteX11" fmla="*/ 1092789 w 1553167"/>
                  <a:gd name="connsiteY11" fmla="*/ 225664 h 311389"/>
                  <a:gd name="connsiteX12" fmla="*/ 883239 w 1553167"/>
                  <a:gd name="connsiteY12" fmla="*/ 273289 h 311389"/>
                  <a:gd name="connsiteX13" fmla="*/ 651464 w 1553167"/>
                  <a:gd name="connsiteY13" fmla="*/ 301864 h 311389"/>
                  <a:gd name="connsiteX14" fmla="*/ 457789 w 1553167"/>
                  <a:gd name="connsiteY14" fmla="*/ 311389 h 311389"/>
                  <a:gd name="connsiteX15" fmla="*/ 245064 w 1553167"/>
                  <a:gd name="connsiteY15" fmla="*/ 301864 h 311389"/>
                  <a:gd name="connsiteX16" fmla="*/ 79964 w 1553167"/>
                  <a:gd name="connsiteY16" fmla="*/ 289164 h 311389"/>
                  <a:gd name="connsiteX17" fmla="*/ 29164 w 1553167"/>
                  <a:gd name="connsiteY17" fmla="*/ 276464 h 311389"/>
                  <a:gd name="connsiteX18" fmla="*/ 3764 w 1553167"/>
                  <a:gd name="connsiteY18" fmla="*/ 225664 h 311389"/>
                  <a:gd name="connsiteX0" fmla="*/ 3764 w 1550162"/>
                  <a:gd name="connsiteY0" fmla="*/ 216195 h 301920"/>
                  <a:gd name="connsiteX1" fmla="*/ 111714 w 1550162"/>
                  <a:gd name="connsiteY1" fmla="*/ 222545 h 301920"/>
                  <a:gd name="connsiteX2" fmla="*/ 476839 w 1550162"/>
                  <a:gd name="connsiteY2" fmla="*/ 251120 h 301920"/>
                  <a:gd name="connsiteX3" fmla="*/ 848314 w 1550162"/>
                  <a:gd name="connsiteY3" fmla="*/ 222545 h 301920"/>
                  <a:gd name="connsiteX4" fmla="*/ 1146764 w 1550162"/>
                  <a:gd name="connsiteY4" fmla="*/ 149520 h 301920"/>
                  <a:gd name="connsiteX5" fmla="*/ 1403939 w 1550162"/>
                  <a:gd name="connsiteY5" fmla="*/ 63795 h 301920"/>
                  <a:gd name="connsiteX6" fmla="*/ 1530939 w 1550162"/>
                  <a:gd name="connsiteY6" fmla="*/ 295 h 301920"/>
                  <a:gd name="connsiteX7" fmla="*/ 1546814 w 1550162"/>
                  <a:gd name="connsiteY7" fmla="*/ 41570 h 301920"/>
                  <a:gd name="connsiteX8" fmla="*/ 1502364 w 1550162"/>
                  <a:gd name="connsiteY8" fmla="*/ 76495 h 301920"/>
                  <a:gd name="connsiteX9" fmla="*/ 1410289 w 1550162"/>
                  <a:gd name="connsiteY9" fmla="*/ 120945 h 301920"/>
                  <a:gd name="connsiteX10" fmla="*/ 1254714 w 1550162"/>
                  <a:gd name="connsiteY10" fmla="*/ 171745 h 301920"/>
                  <a:gd name="connsiteX11" fmla="*/ 1092789 w 1550162"/>
                  <a:gd name="connsiteY11" fmla="*/ 216195 h 301920"/>
                  <a:gd name="connsiteX12" fmla="*/ 883239 w 1550162"/>
                  <a:gd name="connsiteY12" fmla="*/ 263820 h 301920"/>
                  <a:gd name="connsiteX13" fmla="*/ 651464 w 1550162"/>
                  <a:gd name="connsiteY13" fmla="*/ 292395 h 301920"/>
                  <a:gd name="connsiteX14" fmla="*/ 457789 w 1550162"/>
                  <a:gd name="connsiteY14" fmla="*/ 301920 h 301920"/>
                  <a:gd name="connsiteX15" fmla="*/ 245064 w 1550162"/>
                  <a:gd name="connsiteY15" fmla="*/ 292395 h 301920"/>
                  <a:gd name="connsiteX16" fmla="*/ 79964 w 1550162"/>
                  <a:gd name="connsiteY16" fmla="*/ 279695 h 301920"/>
                  <a:gd name="connsiteX17" fmla="*/ 29164 w 1550162"/>
                  <a:gd name="connsiteY17" fmla="*/ 266995 h 301920"/>
                  <a:gd name="connsiteX18" fmla="*/ 3764 w 1550162"/>
                  <a:gd name="connsiteY18" fmla="*/ 216195 h 301920"/>
                  <a:gd name="connsiteX0" fmla="*/ 3764 w 1550162"/>
                  <a:gd name="connsiteY0" fmla="*/ 216195 h 301920"/>
                  <a:gd name="connsiteX1" fmla="*/ 111714 w 1550162"/>
                  <a:gd name="connsiteY1" fmla="*/ 222545 h 301920"/>
                  <a:gd name="connsiteX2" fmla="*/ 476839 w 1550162"/>
                  <a:gd name="connsiteY2" fmla="*/ 251120 h 301920"/>
                  <a:gd name="connsiteX3" fmla="*/ 848314 w 1550162"/>
                  <a:gd name="connsiteY3" fmla="*/ 222545 h 301920"/>
                  <a:gd name="connsiteX4" fmla="*/ 1146764 w 1550162"/>
                  <a:gd name="connsiteY4" fmla="*/ 149520 h 301920"/>
                  <a:gd name="connsiteX5" fmla="*/ 1403939 w 1550162"/>
                  <a:gd name="connsiteY5" fmla="*/ 63795 h 301920"/>
                  <a:gd name="connsiteX6" fmla="*/ 1530939 w 1550162"/>
                  <a:gd name="connsiteY6" fmla="*/ 295 h 301920"/>
                  <a:gd name="connsiteX7" fmla="*/ 1546814 w 1550162"/>
                  <a:gd name="connsiteY7" fmla="*/ 41570 h 301920"/>
                  <a:gd name="connsiteX8" fmla="*/ 1502364 w 1550162"/>
                  <a:gd name="connsiteY8" fmla="*/ 76495 h 301920"/>
                  <a:gd name="connsiteX9" fmla="*/ 1410289 w 1550162"/>
                  <a:gd name="connsiteY9" fmla="*/ 120945 h 301920"/>
                  <a:gd name="connsiteX10" fmla="*/ 1254714 w 1550162"/>
                  <a:gd name="connsiteY10" fmla="*/ 171745 h 301920"/>
                  <a:gd name="connsiteX11" fmla="*/ 1095170 w 1550162"/>
                  <a:gd name="connsiteY11" fmla="*/ 223339 h 301920"/>
                  <a:gd name="connsiteX12" fmla="*/ 883239 w 1550162"/>
                  <a:gd name="connsiteY12" fmla="*/ 263820 h 301920"/>
                  <a:gd name="connsiteX13" fmla="*/ 651464 w 1550162"/>
                  <a:gd name="connsiteY13" fmla="*/ 292395 h 301920"/>
                  <a:gd name="connsiteX14" fmla="*/ 457789 w 1550162"/>
                  <a:gd name="connsiteY14" fmla="*/ 301920 h 301920"/>
                  <a:gd name="connsiteX15" fmla="*/ 245064 w 1550162"/>
                  <a:gd name="connsiteY15" fmla="*/ 292395 h 301920"/>
                  <a:gd name="connsiteX16" fmla="*/ 79964 w 1550162"/>
                  <a:gd name="connsiteY16" fmla="*/ 279695 h 301920"/>
                  <a:gd name="connsiteX17" fmla="*/ 29164 w 1550162"/>
                  <a:gd name="connsiteY17" fmla="*/ 266995 h 301920"/>
                  <a:gd name="connsiteX18" fmla="*/ 3764 w 1550162"/>
                  <a:gd name="connsiteY18" fmla="*/ 216195 h 301920"/>
                  <a:gd name="connsiteX0" fmla="*/ 18404 w 1522787"/>
                  <a:gd name="connsiteY0" fmla="*/ 48936 h 301920"/>
                  <a:gd name="connsiteX1" fmla="*/ 84339 w 1522787"/>
                  <a:gd name="connsiteY1" fmla="*/ 222545 h 301920"/>
                  <a:gd name="connsiteX2" fmla="*/ 449464 w 1522787"/>
                  <a:gd name="connsiteY2" fmla="*/ 251120 h 301920"/>
                  <a:gd name="connsiteX3" fmla="*/ 820939 w 1522787"/>
                  <a:gd name="connsiteY3" fmla="*/ 222545 h 301920"/>
                  <a:gd name="connsiteX4" fmla="*/ 1119389 w 1522787"/>
                  <a:gd name="connsiteY4" fmla="*/ 149520 h 301920"/>
                  <a:gd name="connsiteX5" fmla="*/ 1376564 w 1522787"/>
                  <a:gd name="connsiteY5" fmla="*/ 63795 h 301920"/>
                  <a:gd name="connsiteX6" fmla="*/ 1503564 w 1522787"/>
                  <a:gd name="connsiteY6" fmla="*/ 295 h 301920"/>
                  <a:gd name="connsiteX7" fmla="*/ 1519439 w 1522787"/>
                  <a:gd name="connsiteY7" fmla="*/ 41570 h 301920"/>
                  <a:gd name="connsiteX8" fmla="*/ 1474989 w 1522787"/>
                  <a:gd name="connsiteY8" fmla="*/ 76495 h 301920"/>
                  <a:gd name="connsiteX9" fmla="*/ 1382914 w 1522787"/>
                  <a:gd name="connsiteY9" fmla="*/ 120945 h 301920"/>
                  <a:gd name="connsiteX10" fmla="*/ 1227339 w 1522787"/>
                  <a:gd name="connsiteY10" fmla="*/ 171745 h 301920"/>
                  <a:gd name="connsiteX11" fmla="*/ 1067795 w 1522787"/>
                  <a:gd name="connsiteY11" fmla="*/ 223339 h 301920"/>
                  <a:gd name="connsiteX12" fmla="*/ 855864 w 1522787"/>
                  <a:gd name="connsiteY12" fmla="*/ 263820 h 301920"/>
                  <a:gd name="connsiteX13" fmla="*/ 624089 w 1522787"/>
                  <a:gd name="connsiteY13" fmla="*/ 292395 h 301920"/>
                  <a:gd name="connsiteX14" fmla="*/ 430414 w 1522787"/>
                  <a:gd name="connsiteY14" fmla="*/ 301920 h 301920"/>
                  <a:gd name="connsiteX15" fmla="*/ 217689 w 1522787"/>
                  <a:gd name="connsiteY15" fmla="*/ 292395 h 301920"/>
                  <a:gd name="connsiteX16" fmla="*/ 52589 w 1522787"/>
                  <a:gd name="connsiteY16" fmla="*/ 279695 h 301920"/>
                  <a:gd name="connsiteX17" fmla="*/ 1789 w 1522787"/>
                  <a:gd name="connsiteY17" fmla="*/ 266995 h 301920"/>
                  <a:gd name="connsiteX18" fmla="*/ 18404 w 1522787"/>
                  <a:gd name="connsiteY18" fmla="*/ 48936 h 301920"/>
                  <a:gd name="connsiteX0" fmla="*/ 20860 w 1525243"/>
                  <a:gd name="connsiteY0" fmla="*/ 48936 h 301920"/>
                  <a:gd name="connsiteX1" fmla="*/ 163221 w 1525243"/>
                  <a:gd name="connsiteY1" fmla="*/ 132343 h 301920"/>
                  <a:gd name="connsiteX2" fmla="*/ 451920 w 1525243"/>
                  <a:gd name="connsiteY2" fmla="*/ 251120 h 301920"/>
                  <a:gd name="connsiteX3" fmla="*/ 823395 w 1525243"/>
                  <a:gd name="connsiteY3" fmla="*/ 222545 h 301920"/>
                  <a:gd name="connsiteX4" fmla="*/ 1121845 w 1525243"/>
                  <a:gd name="connsiteY4" fmla="*/ 149520 h 301920"/>
                  <a:gd name="connsiteX5" fmla="*/ 1379020 w 1525243"/>
                  <a:gd name="connsiteY5" fmla="*/ 63795 h 301920"/>
                  <a:gd name="connsiteX6" fmla="*/ 1506020 w 1525243"/>
                  <a:gd name="connsiteY6" fmla="*/ 295 h 301920"/>
                  <a:gd name="connsiteX7" fmla="*/ 1521895 w 1525243"/>
                  <a:gd name="connsiteY7" fmla="*/ 41570 h 301920"/>
                  <a:gd name="connsiteX8" fmla="*/ 1477445 w 1525243"/>
                  <a:gd name="connsiteY8" fmla="*/ 76495 h 301920"/>
                  <a:gd name="connsiteX9" fmla="*/ 1385370 w 1525243"/>
                  <a:gd name="connsiteY9" fmla="*/ 120945 h 301920"/>
                  <a:gd name="connsiteX10" fmla="*/ 1229795 w 1525243"/>
                  <a:gd name="connsiteY10" fmla="*/ 171745 h 301920"/>
                  <a:gd name="connsiteX11" fmla="*/ 1070251 w 1525243"/>
                  <a:gd name="connsiteY11" fmla="*/ 223339 h 301920"/>
                  <a:gd name="connsiteX12" fmla="*/ 858320 w 1525243"/>
                  <a:gd name="connsiteY12" fmla="*/ 263820 h 301920"/>
                  <a:gd name="connsiteX13" fmla="*/ 626545 w 1525243"/>
                  <a:gd name="connsiteY13" fmla="*/ 292395 h 301920"/>
                  <a:gd name="connsiteX14" fmla="*/ 432870 w 1525243"/>
                  <a:gd name="connsiteY14" fmla="*/ 301920 h 301920"/>
                  <a:gd name="connsiteX15" fmla="*/ 220145 w 1525243"/>
                  <a:gd name="connsiteY15" fmla="*/ 292395 h 301920"/>
                  <a:gd name="connsiteX16" fmla="*/ 55045 w 1525243"/>
                  <a:gd name="connsiteY16" fmla="*/ 279695 h 301920"/>
                  <a:gd name="connsiteX17" fmla="*/ 4245 w 1525243"/>
                  <a:gd name="connsiteY17" fmla="*/ 266995 h 301920"/>
                  <a:gd name="connsiteX18" fmla="*/ 20860 w 1525243"/>
                  <a:gd name="connsiteY18" fmla="*/ 48936 h 301920"/>
                  <a:gd name="connsiteX0" fmla="*/ 20860 w 1525243"/>
                  <a:gd name="connsiteY0" fmla="*/ 48936 h 301920"/>
                  <a:gd name="connsiteX1" fmla="*/ 163221 w 1525243"/>
                  <a:gd name="connsiteY1" fmla="*/ 132343 h 301920"/>
                  <a:gd name="connsiteX2" fmla="*/ 477288 w 1525243"/>
                  <a:gd name="connsiteY2" fmla="*/ 229491 h 301920"/>
                  <a:gd name="connsiteX3" fmla="*/ 823395 w 1525243"/>
                  <a:gd name="connsiteY3" fmla="*/ 222545 h 301920"/>
                  <a:gd name="connsiteX4" fmla="*/ 1121845 w 1525243"/>
                  <a:gd name="connsiteY4" fmla="*/ 149520 h 301920"/>
                  <a:gd name="connsiteX5" fmla="*/ 1379020 w 1525243"/>
                  <a:gd name="connsiteY5" fmla="*/ 63795 h 301920"/>
                  <a:gd name="connsiteX6" fmla="*/ 1506020 w 1525243"/>
                  <a:gd name="connsiteY6" fmla="*/ 295 h 301920"/>
                  <a:gd name="connsiteX7" fmla="*/ 1521895 w 1525243"/>
                  <a:gd name="connsiteY7" fmla="*/ 41570 h 301920"/>
                  <a:gd name="connsiteX8" fmla="*/ 1477445 w 1525243"/>
                  <a:gd name="connsiteY8" fmla="*/ 76495 h 301920"/>
                  <a:gd name="connsiteX9" fmla="*/ 1385370 w 1525243"/>
                  <a:gd name="connsiteY9" fmla="*/ 120945 h 301920"/>
                  <a:gd name="connsiteX10" fmla="*/ 1229795 w 1525243"/>
                  <a:gd name="connsiteY10" fmla="*/ 171745 h 301920"/>
                  <a:gd name="connsiteX11" fmla="*/ 1070251 w 1525243"/>
                  <a:gd name="connsiteY11" fmla="*/ 223339 h 301920"/>
                  <a:gd name="connsiteX12" fmla="*/ 858320 w 1525243"/>
                  <a:gd name="connsiteY12" fmla="*/ 263820 h 301920"/>
                  <a:gd name="connsiteX13" fmla="*/ 626545 w 1525243"/>
                  <a:gd name="connsiteY13" fmla="*/ 292395 h 301920"/>
                  <a:gd name="connsiteX14" fmla="*/ 432870 w 1525243"/>
                  <a:gd name="connsiteY14" fmla="*/ 301920 h 301920"/>
                  <a:gd name="connsiteX15" fmla="*/ 220145 w 1525243"/>
                  <a:gd name="connsiteY15" fmla="*/ 292395 h 301920"/>
                  <a:gd name="connsiteX16" fmla="*/ 55045 w 1525243"/>
                  <a:gd name="connsiteY16" fmla="*/ 279695 h 301920"/>
                  <a:gd name="connsiteX17" fmla="*/ 4245 w 1525243"/>
                  <a:gd name="connsiteY17" fmla="*/ 266995 h 301920"/>
                  <a:gd name="connsiteX18" fmla="*/ 20860 w 1525243"/>
                  <a:gd name="connsiteY18" fmla="*/ 48936 h 301920"/>
                  <a:gd name="connsiteX0" fmla="*/ 3183 w 1507566"/>
                  <a:gd name="connsiteY0" fmla="*/ 48936 h 301920"/>
                  <a:gd name="connsiteX1" fmla="*/ 145544 w 1507566"/>
                  <a:gd name="connsiteY1" fmla="*/ 132343 h 301920"/>
                  <a:gd name="connsiteX2" fmla="*/ 459611 w 1507566"/>
                  <a:gd name="connsiteY2" fmla="*/ 229491 h 301920"/>
                  <a:gd name="connsiteX3" fmla="*/ 805718 w 1507566"/>
                  <a:gd name="connsiteY3" fmla="*/ 222545 h 301920"/>
                  <a:gd name="connsiteX4" fmla="*/ 1104168 w 1507566"/>
                  <a:gd name="connsiteY4" fmla="*/ 149520 h 301920"/>
                  <a:gd name="connsiteX5" fmla="*/ 1361343 w 1507566"/>
                  <a:gd name="connsiteY5" fmla="*/ 63795 h 301920"/>
                  <a:gd name="connsiteX6" fmla="*/ 1488343 w 1507566"/>
                  <a:gd name="connsiteY6" fmla="*/ 295 h 301920"/>
                  <a:gd name="connsiteX7" fmla="*/ 1504218 w 1507566"/>
                  <a:gd name="connsiteY7" fmla="*/ 41570 h 301920"/>
                  <a:gd name="connsiteX8" fmla="*/ 1459768 w 1507566"/>
                  <a:gd name="connsiteY8" fmla="*/ 76495 h 301920"/>
                  <a:gd name="connsiteX9" fmla="*/ 1367693 w 1507566"/>
                  <a:gd name="connsiteY9" fmla="*/ 120945 h 301920"/>
                  <a:gd name="connsiteX10" fmla="*/ 1212118 w 1507566"/>
                  <a:gd name="connsiteY10" fmla="*/ 171745 h 301920"/>
                  <a:gd name="connsiteX11" fmla="*/ 1052574 w 1507566"/>
                  <a:gd name="connsiteY11" fmla="*/ 223339 h 301920"/>
                  <a:gd name="connsiteX12" fmla="*/ 840643 w 1507566"/>
                  <a:gd name="connsiteY12" fmla="*/ 263820 h 301920"/>
                  <a:gd name="connsiteX13" fmla="*/ 608868 w 1507566"/>
                  <a:gd name="connsiteY13" fmla="*/ 292395 h 301920"/>
                  <a:gd name="connsiteX14" fmla="*/ 415193 w 1507566"/>
                  <a:gd name="connsiteY14" fmla="*/ 301920 h 301920"/>
                  <a:gd name="connsiteX15" fmla="*/ 202468 w 1507566"/>
                  <a:gd name="connsiteY15" fmla="*/ 292395 h 301920"/>
                  <a:gd name="connsiteX16" fmla="*/ 37368 w 1507566"/>
                  <a:gd name="connsiteY16" fmla="*/ 279695 h 301920"/>
                  <a:gd name="connsiteX17" fmla="*/ 45845 w 1507566"/>
                  <a:gd name="connsiteY17" fmla="*/ 116311 h 301920"/>
                  <a:gd name="connsiteX18" fmla="*/ 3183 w 1507566"/>
                  <a:gd name="connsiteY18" fmla="*/ 48936 h 301920"/>
                  <a:gd name="connsiteX0" fmla="*/ 4514 w 1508897"/>
                  <a:gd name="connsiteY0" fmla="*/ 48936 h 305678"/>
                  <a:gd name="connsiteX1" fmla="*/ 146875 w 1508897"/>
                  <a:gd name="connsiteY1" fmla="*/ 132343 h 305678"/>
                  <a:gd name="connsiteX2" fmla="*/ 460942 w 1508897"/>
                  <a:gd name="connsiteY2" fmla="*/ 229491 h 305678"/>
                  <a:gd name="connsiteX3" fmla="*/ 807049 w 1508897"/>
                  <a:gd name="connsiteY3" fmla="*/ 222545 h 305678"/>
                  <a:gd name="connsiteX4" fmla="*/ 1105499 w 1508897"/>
                  <a:gd name="connsiteY4" fmla="*/ 149520 h 305678"/>
                  <a:gd name="connsiteX5" fmla="*/ 1362674 w 1508897"/>
                  <a:gd name="connsiteY5" fmla="*/ 63795 h 305678"/>
                  <a:gd name="connsiteX6" fmla="*/ 1489674 w 1508897"/>
                  <a:gd name="connsiteY6" fmla="*/ 295 h 305678"/>
                  <a:gd name="connsiteX7" fmla="*/ 1505549 w 1508897"/>
                  <a:gd name="connsiteY7" fmla="*/ 41570 h 305678"/>
                  <a:gd name="connsiteX8" fmla="*/ 1461099 w 1508897"/>
                  <a:gd name="connsiteY8" fmla="*/ 76495 h 305678"/>
                  <a:gd name="connsiteX9" fmla="*/ 1369024 w 1508897"/>
                  <a:gd name="connsiteY9" fmla="*/ 120945 h 305678"/>
                  <a:gd name="connsiteX10" fmla="*/ 1213449 w 1508897"/>
                  <a:gd name="connsiteY10" fmla="*/ 171745 h 305678"/>
                  <a:gd name="connsiteX11" fmla="*/ 1053905 w 1508897"/>
                  <a:gd name="connsiteY11" fmla="*/ 223339 h 305678"/>
                  <a:gd name="connsiteX12" fmla="*/ 841974 w 1508897"/>
                  <a:gd name="connsiteY12" fmla="*/ 263820 h 305678"/>
                  <a:gd name="connsiteX13" fmla="*/ 610199 w 1508897"/>
                  <a:gd name="connsiteY13" fmla="*/ 292395 h 305678"/>
                  <a:gd name="connsiteX14" fmla="*/ 416524 w 1508897"/>
                  <a:gd name="connsiteY14" fmla="*/ 301920 h 305678"/>
                  <a:gd name="connsiteX15" fmla="*/ 203799 w 1508897"/>
                  <a:gd name="connsiteY15" fmla="*/ 292395 h 305678"/>
                  <a:gd name="connsiteX16" fmla="*/ 164259 w 1508897"/>
                  <a:gd name="connsiteY16" fmla="*/ 166373 h 305678"/>
                  <a:gd name="connsiteX17" fmla="*/ 47176 w 1508897"/>
                  <a:gd name="connsiteY17" fmla="*/ 116311 h 305678"/>
                  <a:gd name="connsiteX18" fmla="*/ 4514 w 1508897"/>
                  <a:gd name="connsiteY18" fmla="*/ 48936 h 305678"/>
                  <a:gd name="connsiteX0" fmla="*/ 4514 w 1508897"/>
                  <a:gd name="connsiteY0" fmla="*/ 48936 h 305911"/>
                  <a:gd name="connsiteX1" fmla="*/ 146875 w 1508897"/>
                  <a:gd name="connsiteY1" fmla="*/ 132343 h 305911"/>
                  <a:gd name="connsiteX2" fmla="*/ 460942 w 1508897"/>
                  <a:gd name="connsiteY2" fmla="*/ 229491 h 305911"/>
                  <a:gd name="connsiteX3" fmla="*/ 807049 w 1508897"/>
                  <a:gd name="connsiteY3" fmla="*/ 222545 h 305911"/>
                  <a:gd name="connsiteX4" fmla="*/ 1105499 w 1508897"/>
                  <a:gd name="connsiteY4" fmla="*/ 149520 h 305911"/>
                  <a:gd name="connsiteX5" fmla="*/ 1362674 w 1508897"/>
                  <a:gd name="connsiteY5" fmla="*/ 63795 h 305911"/>
                  <a:gd name="connsiteX6" fmla="*/ 1489674 w 1508897"/>
                  <a:gd name="connsiteY6" fmla="*/ 295 h 305911"/>
                  <a:gd name="connsiteX7" fmla="*/ 1505549 w 1508897"/>
                  <a:gd name="connsiteY7" fmla="*/ 41570 h 305911"/>
                  <a:gd name="connsiteX8" fmla="*/ 1461099 w 1508897"/>
                  <a:gd name="connsiteY8" fmla="*/ 76495 h 305911"/>
                  <a:gd name="connsiteX9" fmla="*/ 1369024 w 1508897"/>
                  <a:gd name="connsiteY9" fmla="*/ 120945 h 305911"/>
                  <a:gd name="connsiteX10" fmla="*/ 1213449 w 1508897"/>
                  <a:gd name="connsiteY10" fmla="*/ 171745 h 305911"/>
                  <a:gd name="connsiteX11" fmla="*/ 1053905 w 1508897"/>
                  <a:gd name="connsiteY11" fmla="*/ 223339 h 305911"/>
                  <a:gd name="connsiteX12" fmla="*/ 841974 w 1508897"/>
                  <a:gd name="connsiteY12" fmla="*/ 263820 h 305911"/>
                  <a:gd name="connsiteX13" fmla="*/ 610199 w 1508897"/>
                  <a:gd name="connsiteY13" fmla="*/ 292395 h 305911"/>
                  <a:gd name="connsiteX14" fmla="*/ 416524 w 1508897"/>
                  <a:gd name="connsiteY14" fmla="*/ 301920 h 305911"/>
                  <a:gd name="connsiteX15" fmla="*/ 298499 w 1508897"/>
                  <a:gd name="connsiteY15" fmla="*/ 227294 h 305911"/>
                  <a:gd name="connsiteX16" fmla="*/ 164259 w 1508897"/>
                  <a:gd name="connsiteY16" fmla="*/ 166373 h 305911"/>
                  <a:gd name="connsiteX17" fmla="*/ 47176 w 1508897"/>
                  <a:gd name="connsiteY17" fmla="*/ 116311 h 305911"/>
                  <a:gd name="connsiteX18" fmla="*/ 4514 w 1508897"/>
                  <a:gd name="connsiteY18" fmla="*/ 48936 h 305911"/>
                  <a:gd name="connsiteX0" fmla="*/ 4514 w 1508897"/>
                  <a:gd name="connsiteY0" fmla="*/ 48936 h 292425"/>
                  <a:gd name="connsiteX1" fmla="*/ 146875 w 1508897"/>
                  <a:gd name="connsiteY1" fmla="*/ 132343 h 292425"/>
                  <a:gd name="connsiteX2" fmla="*/ 460942 w 1508897"/>
                  <a:gd name="connsiteY2" fmla="*/ 229491 h 292425"/>
                  <a:gd name="connsiteX3" fmla="*/ 807049 w 1508897"/>
                  <a:gd name="connsiteY3" fmla="*/ 222545 h 292425"/>
                  <a:gd name="connsiteX4" fmla="*/ 1105499 w 1508897"/>
                  <a:gd name="connsiteY4" fmla="*/ 149520 h 292425"/>
                  <a:gd name="connsiteX5" fmla="*/ 1362674 w 1508897"/>
                  <a:gd name="connsiteY5" fmla="*/ 63795 h 292425"/>
                  <a:gd name="connsiteX6" fmla="*/ 1489674 w 1508897"/>
                  <a:gd name="connsiteY6" fmla="*/ 295 h 292425"/>
                  <a:gd name="connsiteX7" fmla="*/ 1505549 w 1508897"/>
                  <a:gd name="connsiteY7" fmla="*/ 41570 h 292425"/>
                  <a:gd name="connsiteX8" fmla="*/ 1461099 w 1508897"/>
                  <a:gd name="connsiteY8" fmla="*/ 76495 h 292425"/>
                  <a:gd name="connsiteX9" fmla="*/ 1369024 w 1508897"/>
                  <a:gd name="connsiteY9" fmla="*/ 120945 h 292425"/>
                  <a:gd name="connsiteX10" fmla="*/ 1213449 w 1508897"/>
                  <a:gd name="connsiteY10" fmla="*/ 171745 h 292425"/>
                  <a:gd name="connsiteX11" fmla="*/ 1053905 w 1508897"/>
                  <a:gd name="connsiteY11" fmla="*/ 223339 h 292425"/>
                  <a:gd name="connsiteX12" fmla="*/ 841974 w 1508897"/>
                  <a:gd name="connsiteY12" fmla="*/ 263820 h 292425"/>
                  <a:gd name="connsiteX13" fmla="*/ 610199 w 1508897"/>
                  <a:gd name="connsiteY13" fmla="*/ 292395 h 292425"/>
                  <a:gd name="connsiteX14" fmla="*/ 445305 w 1508897"/>
                  <a:gd name="connsiteY14" fmla="*/ 258604 h 292425"/>
                  <a:gd name="connsiteX15" fmla="*/ 298499 w 1508897"/>
                  <a:gd name="connsiteY15" fmla="*/ 227294 h 292425"/>
                  <a:gd name="connsiteX16" fmla="*/ 164259 w 1508897"/>
                  <a:gd name="connsiteY16" fmla="*/ 166373 h 292425"/>
                  <a:gd name="connsiteX17" fmla="*/ 47176 w 1508897"/>
                  <a:gd name="connsiteY17" fmla="*/ 116311 h 292425"/>
                  <a:gd name="connsiteX18" fmla="*/ 4514 w 1508897"/>
                  <a:gd name="connsiteY18" fmla="*/ 48936 h 292425"/>
                  <a:gd name="connsiteX0" fmla="*/ 4514 w 1508897"/>
                  <a:gd name="connsiteY0" fmla="*/ 48936 h 265840"/>
                  <a:gd name="connsiteX1" fmla="*/ 146875 w 1508897"/>
                  <a:gd name="connsiteY1" fmla="*/ 132343 h 265840"/>
                  <a:gd name="connsiteX2" fmla="*/ 460942 w 1508897"/>
                  <a:gd name="connsiteY2" fmla="*/ 229491 h 265840"/>
                  <a:gd name="connsiteX3" fmla="*/ 807049 w 1508897"/>
                  <a:gd name="connsiteY3" fmla="*/ 222545 h 265840"/>
                  <a:gd name="connsiteX4" fmla="*/ 1105499 w 1508897"/>
                  <a:gd name="connsiteY4" fmla="*/ 149520 h 265840"/>
                  <a:gd name="connsiteX5" fmla="*/ 1362674 w 1508897"/>
                  <a:gd name="connsiteY5" fmla="*/ 63795 h 265840"/>
                  <a:gd name="connsiteX6" fmla="*/ 1489674 w 1508897"/>
                  <a:gd name="connsiteY6" fmla="*/ 295 h 265840"/>
                  <a:gd name="connsiteX7" fmla="*/ 1505549 w 1508897"/>
                  <a:gd name="connsiteY7" fmla="*/ 41570 h 265840"/>
                  <a:gd name="connsiteX8" fmla="*/ 1461099 w 1508897"/>
                  <a:gd name="connsiteY8" fmla="*/ 76495 h 265840"/>
                  <a:gd name="connsiteX9" fmla="*/ 1369024 w 1508897"/>
                  <a:gd name="connsiteY9" fmla="*/ 120945 h 265840"/>
                  <a:gd name="connsiteX10" fmla="*/ 1213449 w 1508897"/>
                  <a:gd name="connsiteY10" fmla="*/ 171745 h 265840"/>
                  <a:gd name="connsiteX11" fmla="*/ 1053905 w 1508897"/>
                  <a:gd name="connsiteY11" fmla="*/ 223339 h 265840"/>
                  <a:gd name="connsiteX12" fmla="*/ 841974 w 1508897"/>
                  <a:gd name="connsiteY12" fmla="*/ 263820 h 265840"/>
                  <a:gd name="connsiteX13" fmla="*/ 622939 w 1508897"/>
                  <a:gd name="connsiteY13" fmla="*/ 259626 h 265840"/>
                  <a:gd name="connsiteX14" fmla="*/ 445305 w 1508897"/>
                  <a:gd name="connsiteY14" fmla="*/ 258604 h 265840"/>
                  <a:gd name="connsiteX15" fmla="*/ 298499 w 1508897"/>
                  <a:gd name="connsiteY15" fmla="*/ 227294 h 265840"/>
                  <a:gd name="connsiteX16" fmla="*/ 164259 w 1508897"/>
                  <a:gd name="connsiteY16" fmla="*/ 166373 h 265840"/>
                  <a:gd name="connsiteX17" fmla="*/ 47176 w 1508897"/>
                  <a:gd name="connsiteY17" fmla="*/ 116311 h 265840"/>
                  <a:gd name="connsiteX18" fmla="*/ 4514 w 1508897"/>
                  <a:gd name="connsiteY18" fmla="*/ 48936 h 265840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213449 w 1508897"/>
                  <a:gd name="connsiteY10" fmla="*/ 171745 h 261999"/>
                  <a:gd name="connsiteX11" fmla="*/ 1053905 w 1508897"/>
                  <a:gd name="connsiteY11" fmla="*/ 223339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213449 w 1508897"/>
                  <a:gd name="connsiteY10" fmla="*/ 171745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69024 w 1508897"/>
                  <a:gd name="connsiteY9" fmla="*/ 120945 h 261999"/>
                  <a:gd name="connsiteX10" fmla="*/ 1193363 w 1508897"/>
                  <a:gd name="connsiteY10" fmla="*/ 148190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08897"/>
                  <a:gd name="connsiteY0" fmla="*/ 48936 h 261999"/>
                  <a:gd name="connsiteX1" fmla="*/ 146875 w 1508897"/>
                  <a:gd name="connsiteY1" fmla="*/ 132343 h 261999"/>
                  <a:gd name="connsiteX2" fmla="*/ 460942 w 1508897"/>
                  <a:gd name="connsiteY2" fmla="*/ 229491 h 261999"/>
                  <a:gd name="connsiteX3" fmla="*/ 807049 w 1508897"/>
                  <a:gd name="connsiteY3" fmla="*/ 222545 h 261999"/>
                  <a:gd name="connsiteX4" fmla="*/ 1105499 w 1508897"/>
                  <a:gd name="connsiteY4" fmla="*/ 149520 h 261999"/>
                  <a:gd name="connsiteX5" fmla="*/ 1362674 w 1508897"/>
                  <a:gd name="connsiteY5" fmla="*/ 63795 h 261999"/>
                  <a:gd name="connsiteX6" fmla="*/ 1489674 w 1508897"/>
                  <a:gd name="connsiteY6" fmla="*/ 295 h 261999"/>
                  <a:gd name="connsiteX7" fmla="*/ 1505549 w 1508897"/>
                  <a:gd name="connsiteY7" fmla="*/ 41570 h 261999"/>
                  <a:gd name="connsiteX8" fmla="*/ 1461099 w 1508897"/>
                  <a:gd name="connsiteY8" fmla="*/ 76495 h 261999"/>
                  <a:gd name="connsiteX9" fmla="*/ 1358743 w 1508897"/>
                  <a:gd name="connsiteY9" fmla="*/ 101546 h 261999"/>
                  <a:gd name="connsiteX10" fmla="*/ 1193363 w 1508897"/>
                  <a:gd name="connsiteY10" fmla="*/ 148190 h 261999"/>
                  <a:gd name="connsiteX11" fmla="*/ 1037176 w 1508897"/>
                  <a:gd name="connsiteY11" fmla="*/ 200050 h 261999"/>
                  <a:gd name="connsiteX12" fmla="*/ 860361 w 1508897"/>
                  <a:gd name="connsiteY12" fmla="*/ 245012 h 261999"/>
                  <a:gd name="connsiteX13" fmla="*/ 622939 w 1508897"/>
                  <a:gd name="connsiteY13" fmla="*/ 259626 h 261999"/>
                  <a:gd name="connsiteX14" fmla="*/ 445305 w 1508897"/>
                  <a:gd name="connsiteY14" fmla="*/ 258604 h 261999"/>
                  <a:gd name="connsiteX15" fmla="*/ 298499 w 1508897"/>
                  <a:gd name="connsiteY15" fmla="*/ 227294 h 261999"/>
                  <a:gd name="connsiteX16" fmla="*/ 164259 w 1508897"/>
                  <a:gd name="connsiteY16" fmla="*/ 166373 h 261999"/>
                  <a:gd name="connsiteX17" fmla="*/ 47176 w 1508897"/>
                  <a:gd name="connsiteY17" fmla="*/ 116311 h 261999"/>
                  <a:gd name="connsiteX18" fmla="*/ 4514 w 1508897"/>
                  <a:gd name="connsiteY18" fmla="*/ 48936 h 261999"/>
                  <a:gd name="connsiteX0" fmla="*/ 4514 w 1512489"/>
                  <a:gd name="connsiteY0" fmla="*/ 48933 h 261996"/>
                  <a:gd name="connsiteX1" fmla="*/ 146875 w 1512489"/>
                  <a:gd name="connsiteY1" fmla="*/ 132340 h 261996"/>
                  <a:gd name="connsiteX2" fmla="*/ 460942 w 1512489"/>
                  <a:gd name="connsiteY2" fmla="*/ 229488 h 261996"/>
                  <a:gd name="connsiteX3" fmla="*/ 807049 w 1512489"/>
                  <a:gd name="connsiteY3" fmla="*/ 222542 h 261996"/>
                  <a:gd name="connsiteX4" fmla="*/ 1105499 w 1512489"/>
                  <a:gd name="connsiteY4" fmla="*/ 149517 h 261996"/>
                  <a:gd name="connsiteX5" fmla="*/ 1362674 w 1512489"/>
                  <a:gd name="connsiteY5" fmla="*/ 63792 h 261996"/>
                  <a:gd name="connsiteX6" fmla="*/ 1489674 w 1512489"/>
                  <a:gd name="connsiteY6" fmla="*/ 292 h 261996"/>
                  <a:gd name="connsiteX7" fmla="*/ 1505549 w 1512489"/>
                  <a:gd name="connsiteY7" fmla="*/ 41567 h 261996"/>
                  <a:gd name="connsiteX8" fmla="*/ 1412289 w 1512489"/>
                  <a:gd name="connsiteY8" fmla="*/ 74300 h 261996"/>
                  <a:gd name="connsiteX9" fmla="*/ 1358743 w 1512489"/>
                  <a:gd name="connsiteY9" fmla="*/ 101543 h 261996"/>
                  <a:gd name="connsiteX10" fmla="*/ 1193363 w 1512489"/>
                  <a:gd name="connsiteY10" fmla="*/ 148187 h 261996"/>
                  <a:gd name="connsiteX11" fmla="*/ 1037176 w 1512489"/>
                  <a:gd name="connsiteY11" fmla="*/ 200047 h 261996"/>
                  <a:gd name="connsiteX12" fmla="*/ 860361 w 1512489"/>
                  <a:gd name="connsiteY12" fmla="*/ 245009 h 261996"/>
                  <a:gd name="connsiteX13" fmla="*/ 622939 w 1512489"/>
                  <a:gd name="connsiteY13" fmla="*/ 259623 h 261996"/>
                  <a:gd name="connsiteX14" fmla="*/ 445305 w 1512489"/>
                  <a:gd name="connsiteY14" fmla="*/ 258601 h 261996"/>
                  <a:gd name="connsiteX15" fmla="*/ 298499 w 1512489"/>
                  <a:gd name="connsiteY15" fmla="*/ 227291 h 261996"/>
                  <a:gd name="connsiteX16" fmla="*/ 164259 w 1512489"/>
                  <a:gd name="connsiteY16" fmla="*/ 166370 h 261996"/>
                  <a:gd name="connsiteX17" fmla="*/ 47176 w 1512489"/>
                  <a:gd name="connsiteY17" fmla="*/ 116308 h 261996"/>
                  <a:gd name="connsiteX18" fmla="*/ 4514 w 1512489"/>
                  <a:gd name="connsiteY18" fmla="*/ 48933 h 261996"/>
                  <a:gd name="connsiteX0" fmla="*/ 4514 w 1516445"/>
                  <a:gd name="connsiteY0" fmla="*/ 48973 h 262036"/>
                  <a:gd name="connsiteX1" fmla="*/ 146875 w 1516445"/>
                  <a:gd name="connsiteY1" fmla="*/ 132380 h 262036"/>
                  <a:gd name="connsiteX2" fmla="*/ 460942 w 1516445"/>
                  <a:gd name="connsiteY2" fmla="*/ 229528 h 262036"/>
                  <a:gd name="connsiteX3" fmla="*/ 807049 w 1516445"/>
                  <a:gd name="connsiteY3" fmla="*/ 222582 h 262036"/>
                  <a:gd name="connsiteX4" fmla="*/ 1105499 w 1516445"/>
                  <a:gd name="connsiteY4" fmla="*/ 149557 h 262036"/>
                  <a:gd name="connsiteX5" fmla="*/ 1362674 w 1516445"/>
                  <a:gd name="connsiteY5" fmla="*/ 63832 h 262036"/>
                  <a:gd name="connsiteX6" fmla="*/ 1489674 w 1516445"/>
                  <a:gd name="connsiteY6" fmla="*/ 332 h 262036"/>
                  <a:gd name="connsiteX7" fmla="*/ 1505549 w 1516445"/>
                  <a:gd name="connsiteY7" fmla="*/ 41607 h 262036"/>
                  <a:gd name="connsiteX8" fmla="*/ 1358743 w 1516445"/>
                  <a:gd name="connsiteY8" fmla="*/ 101583 h 262036"/>
                  <a:gd name="connsiteX9" fmla="*/ 1193363 w 1516445"/>
                  <a:gd name="connsiteY9" fmla="*/ 148227 h 262036"/>
                  <a:gd name="connsiteX10" fmla="*/ 1037176 w 1516445"/>
                  <a:gd name="connsiteY10" fmla="*/ 200087 h 262036"/>
                  <a:gd name="connsiteX11" fmla="*/ 860361 w 1516445"/>
                  <a:gd name="connsiteY11" fmla="*/ 245049 h 262036"/>
                  <a:gd name="connsiteX12" fmla="*/ 622939 w 1516445"/>
                  <a:gd name="connsiteY12" fmla="*/ 259663 h 262036"/>
                  <a:gd name="connsiteX13" fmla="*/ 445305 w 1516445"/>
                  <a:gd name="connsiteY13" fmla="*/ 258641 h 262036"/>
                  <a:gd name="connsiteX14" fmla="*/ 298499 w 1516445"/>
                  <a:gd name="connsiteY14" fmla="*/ 227331 h 262036"/>
                  <a:gd name="connsiteX15" fmla="*/ 164259 w 1516445"/>
                  <a:gd name="connsiteY15" fmla="*/ 166410 h 262036"/>
                  <a:gd name="connsiteX16" fmla="*/ 47176 w 1516445"/>
                  <a:gd name="connsiteY16" fmla="*/ 116348 h 262036"/>
                  <a:gd name="connsiteX17" fmla="*/ 4514 w 1516445"/>
                  <a:gd name="connsiteY17" fmla="*/ 48973 h 262036"/>
                  <a:gd name="connsiteX0" fmla="*/ 4514 w 1489679"/>
                  <a:gd name="connsiteY0" fmla="*/ 49238 h 262301"/>
                  <a:gd name="connsiteX1" fmla="*/ 146875 w 1489679"/>
                  <a:gd name="connsiteY1" fmla="*/ 132645 h 262301"/>
                  <a:gd name="connsiteX2" fmla="*/ 460942 w 1489679"/>
                  <a:gd name="connsiteY2" fmla="*/ 229793 h 262301"/>
                  <a:gd name="connsiteX3" fmla="*/ 807049 w 1489679"/>
                  <a:gd name="connsiteY3" fmla="*/ 222847 h 262301"/>
                  <a:gd name="connsiteX4" fmla="*/ 1105499 w 1489679"/>
                  <a:gd name="connsiteY4" fmla="*/ 149822 h 262301"/>
                  <a:gd name="connsiteX5" fmla="*/ 1362674 w 1489679"/>
                  <a:gd name="connsiteY5" fmla="*/ 64097 h 262301"/>
                  <a:gd name="connsiteX6" fmla="*/ 1489674 w 1489679"/>
                  <a:gd name="connsiteY6" fmla="*/ 597 h 262301"/>
                  <a:gd name="connsiteX7" fmla="*/ 1358743 w 1489679"/>
                  <a:gd name="connsiteY7" fmla="*/ 101848 h 262301"/>
                  <a:gd name="connsiteX8" fmla="*/ 1193363 w 1489679"/>
                  <a:gd name="connsiteY8" fmla="*/ 148492 h 262301"/>
                  <a:gd name="connsiteX9" fmla="*/ 1037176 w 1489679"/>
                  <a:gd name="connsiteY9" fmla="*/ 200352 h 262301"/>
                  <a:gd name="connsiteX10" fmla="*/ 860361 w 1489679"/>
                  <a:gd name="connsiteY10" fmla="*/ 245314 h 262301"/>
                  <a:gd name="connsiteX11" fmla="*/ 622939 w 1489679"/>
                  <a:gd name="connsiteY11" fmla="*/ 259928 h 262301"/>
                  <a:gd name="connsiteX12" fmla="*/ 445305 w 1489679"/>
                  <a:gd name="connsiteY12" fmla="*/ 258906 h 262301"/>
                  <a:gd name="connsiteX13" fmla="*/ 298499 w 1489679"/>
                  <a:gd name="connsiteY13" fmla="*/ 227596 h 262301"/>
                  <a:gd name="connsiteX14" fmla="*/ 164259 w 1489679"/>
                  <a:gd name="connsiteY14" fmla="*/ 166675 h 262301"/>
                  <a:gd name="connsiteX15" fmla="*/ 47176 w 1489679"/>
                  <a:gd name="connsiteY15" fmla="*/ 116613 h 262301"/>
                  <a:gd name="connsiteX16" fmla="*/ 4514 w 1489679"/>
                  <a:gd name="connsiteY16" fmla="*/ 49238 h 262301"/>
                  <a:gd name="connsiteX0" fmla="*/ 4514 w 1482755"/>
                  <a:gd name="connsiteY0" fmla="*/ 68224 h 281287"/>
                  <a:gd name="connsiteX1" fmla="*/ 146875 w 1482755"/>
                  <a:gd name="connsiteY1" fmla="*/ 151631 h 281287"/>
                  <a:gd name="connsiteX2" fmla="*/ 460942 w 1482755"/>
                  <a:gd name="connsiteY2" fmla="*/ 248779 h 281287"/>
                  <a:gd name="connsiteX3" fmla="*/ 807049 w 1482755"/>
                  <a:gd name="connsiteY3" fmla="*/ 241833 h 281287"/>
                  <a:gd name="connsiteX4" fmla="*/ 1105499 w 1482755"/>
                  <a:gd name="connsiteY4" fmla="*/ 168808 h 281287"/>
                  <a:gd name="connsiteX5" fmla="*/ 1362674 w 1482755"/>
                  <a:gd name="connsiteY5" fmla="*/ 83083 h 281287"/>
                  <a:gd name="connsiteX6" fmla="*/ 1482750 w 1482755"/>
                  <a:gd name="connsiteY6" fmla="*/ 452 h 281287"/>
                  <a:gd name="connsiteX7" fmla="*/ 1358743 w 1482755"/>
                  <a:gd name="connsiteY7" fmla="*/ 120834 h 281287"/>
                  <a:gd name="connsiteX8" fmla="*/ 1193363 w 1482755"/>
                  <a:gd name="connsiteY8" fmla="*/ 167478 h 281287"/>
                  <a:gd name="connsiteX9" fmla="*/ 1037176 w 1482755"/>
                  <a:gd name="connsiteY9" fmla="*/ 219338 h 281287"/>
                  <a:gd name="connsiteX10" fmla="*/ 860361 w 1482755"/>
                  <a:gd name="connsiteY10" fmla="*/ 264300 h 281287"/>
                  <a:gd name="connsiteX11" fmla="*/ 622939 w 1482755"/>
                  <a:gd name="connsiteY11" fmla="*/ 278914 h 281287"/>
                  <a:gd name="connsiteX12" fmla="*/ 445305 w 1482755"/>
                  <a:gd name="connsiteY12" fmla="*/ 277892 h 281287"/>
                  <a:gd name="connsiteX13" fmla="*/ 298499 w 1482755"/>
                  <a:gd name="connsiteY13" fmla="*/ 246582 h 281287"/>
                  <a:gd name="connsiteX14" fmla="*/ 164259 w 1482755"/>
                  <a:gd name="connsiteY14" fmla="*/ 185661 h 281287"/>
                  <a:gd name="connsiteX15" fmla="*/ 47176 w 1482755"/>
                  <a:gd name="connsiteY15" fmla="*/ 135599 h 281287"/>
                  <a:gd name="connsiteX16" fmla="*/ 4514 w 1482755"/>
                  <a:gd name="connsiteY16" fmla="*/ 68224 h 281287"/>
                  <a:gd name="connsiteX0" fmla="*/ 4514 w 1493723"/>
                  <a:gd name="connsiteY0" fmla="*/ 67819 h 280882"/>
                  <a:gd name="connsiteX1" fmla="*/ 146875 w 1493723"/>
                  <a:gd name="connsiteY1" fmla="*/ 151226 h 280882"/>
                  <a:gd name="connsiteX2" fmla="*/ 460942 w 1493723"/>
                  <a:gd name="connsiteY2" fmla="*/ 248374 h 280882"/>
                  <a:gd name="connsiteX3" fmla="*/ 807049 w 1493723"/>
                  <a:gd name="connsiteY3" fmla="*/ 241428 h 280882"/>
                  <a:gd name="connsiteX4" fmla="*/ 1105499 w 1493723"/>
                  <a:gd name="connsiteY4" fmla="*/ 168403 h 280882"/>
                  <a:gd name="connsiteX5" fmla="*/ 1362674 w 1493723"/>
                  <a:gd name="connsiteY5" fmla="*/ 82678 h 280882"/>
                  <a:gd name="connsiteX6" fmla="*/ 1482750 w 1493723"/>
                  <a:gd name="connsiteY6" fmla="*/ 47 h 280882"/>
                  <a:gd name="connsiteX7" fmla="*/ 1455465 w 1493723"/>
                  <a:gd name="connsiteY7" fmla="*/ 72380 h 280882"/>
                  <a:gd name="connsiteX8" fmla="*/ 1193363 w 1493723"/>
                  <a:gd name="connsiteY8" fmla="*/ 167073 h 280882"/>
                  <a:gd name="connsiteX9" fmla="*/ 1037176 w 1493723"/>
                  <a:gd name="connsiteY9" fmla="*/ 218933 h 280882"/>
                  <a:gd name="connsiteX10" fmla="*/ 860361 w 1493723"/>
                  <a:gd name="connsiteY10" fmla="*/ 263895 h 280882"/>
                  <a:gd name="connsiteX11" fmla="*/ 622939 w 1493723"/>
                  <a:gd name="connsiteY11" fmla="*/ 278509 h 280882"/>
                  <a:gd name="connsiteX12" fmla="*/ 445305 w 1493723"/>
                  <a:gd name="connsiteY12" fmla="*/ 277487 h 280882"/>
                  <a:gd name="connsiteX13" fmla="*/ 298499 w 1493723"/>
                  <a:gd name="connsiteY13" fmla="*/ 246177 h 280882"/>
                  <a:gd name="connsiteX14" fmla="*/ 164259 w 1493723"/>
                  <a:gd name="connsiteY14" fmla="*/ 185256 h 280882"/>
                  <a:gd name="connsiteX15" fmla="*/ 47176 w 1493723"/>
                  <a:gd name="connsiteY15" fmla="*/ 135194 h 280882"/>
                  <a:gd name="connsiteX16" fmla="*/ 4514 w 1493723"/>
                  <a:gd name="connsiteY16" fmla="*/ 67819 h 280882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37176 w 1493472"/>
                  <a:gd name="connsiteY9" fmla="*/ 218936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29127 w 1493472"/>
                  <a:gd name="connsiteY9" fmla="*/ 235187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0885"/>
                  <a:gd name="connsiteX1" fmla="*/ 146875 w 1493472"/>
                  <a:gd name="connsiteY1" fmla="*/ 151229 h 280885"/>
                  <a:gd name="connsiteX2" fmla="*/ 460942 w 1493472"/>
                  <a:gd name="connsiteY2" fmla="*/ 248377 h 280885"/>
                  <a:gd name="connsiteX3" fmla="*/ 807049 w 1493472"/>
                  <a:gd name="connsiteY3" fmla="*/ 241431 h 280885"/>
                  <a:gd name="connsiteX4" fmla="*/ 1105499 w 1493472"/>
                  <a:gd name="connsiteY4" fmla="*/ 168406 h 280885"/>
                  <a:gd name="connsiteX5" fmla="*/ 1362674 w 1493472"/>
                  <a:gd name="connsiteY5" fmla="*/ 82681 h 280885"/>
                  <a:gd name="connsiteX6" fmla="*/ 1482750 w 1493472"/>
                  <a:gd name="connsiteY6" fmla="*/ 50 h 280885"/>
                  <a:gd name="connsiteX7" fmla="*/ 1455465 w 1493472"/>
                  <a:gd name="connsiteY7" fmla="*/ 72383 h 280885"/>
                  <a:gd name="connsiteX8" fmla="*/ 1198476 w 1493472"/>
                  <a:gd name="connsiteY8" fmla="*/ 187751 h 280885"/>
                  <a:gd name="connsiteX9" fmla="*/ 1023424 w 1493472"/>
                  <a:gd name="connsiteY9" fmla="*/ 243179 h 280885"/>
                  <a:gd name="connsiteX10" fmla="*/ 860361 w 1493472"/>
                  <a:gd name="connsiteY10" fmla="*/ 263898 h 280885"/>
                  <a:gd name="connsiteX11" fmla="*/ 622939 w 1493472"/>
                  <a:gd name="connsiteY11" fmla="*/ 278512 h 280885"/>
                  <a:gd name="connsiteX12" fmla="*/ 445305 w 1493472"/>
                  <a:gd name="connsiteY12" fmla="*/ 277490 h 280885"/>
                  <a:gd name="connsiteX13" fmla="*/ 298499 w 1493472"/>
                  <a:gd name="connsiteY13" fmla="*/ 246180 h 280885"/>
                  <a:gd name="connsiteX14" fmla="*/ 164259 w 1493472"/>
                  <a:gd name="connsiteY14" fmla="*/ 185259 h 280885"/>
                  <a:gd name="connsiteX15" fmla="*/ 47176 w 1493472"/>
                  <a:gd name="connsiteY15" fmla="*/ 135197 h 280885"/>
                  <a:gd name="connsiteX16" fmla="*/ 4514 w 1493472"/>
                  <a:gd name="connsiteY16" fmla="*/ 67822 h 280885"/>
                  <a:gd name="connsiteX0" fmla="*/ 4514 w 1493472"/>
                  <a:gd name="connsiteY0" fmla="*/ 67822 h 281033"/>
                  <a:gd name="connsiteX1" fmla="*/ 146875 w 1493472"/>
                  <a:gd name="connsiteY1" fmla="*/ 151229 h 281033"/>
                  <a:gd name="connsiteX2" fmla="*/ 460942 w 1493472"/>
                  <a:gd name="connsiteY2" fmla="*/ 248377 h 281033"/>
                  <a:gd name="connsiteX3" fmla="*/ 807049 w 1493472"/>
                  <a:gd name="connsiteY3" fmla="*/ 241431 h 281033"/>
                  <a:gd name="connsiteX4" fmla="*/ 1105499 w 1493472"/>
                  <a:gd name="connsiteY4" fmla="*/ 168406 h 281033"/>
                  <a:gd name="connsiteX5" fmla="*/ 1362674 w 1493472"/>
                  <a:gd name="connsiteY5" fmla="*/ 82681 h 281033"/>
                  <a:gd name="connsiteX6" fmla="*/ 1482750 w 1493472"/>
                  <a:gd name="connsiteY6" fmla="*/ 50 h 281033"/>
                  <a:gd name="connsiteX7" fmla="*/ 1455465 w 1493472"/>
                  <a:gd name="connsiteY7" fmla="*/ 72383 h 281033"/>
                  <a:gd name="connsiteX8" fmla="*/ 1198476 w 1493472"/>
                  <a:gd name="connsiteY8" fmla="*/ 187751 h 281033"/>
                  <a:gd name="connsiteX9" fmla="*/ 1023424 w 1493472"/>
                  <a:gd name="connsiteY9" fmla="*/ 243179 h 281033"/>
                  <a:gd name="connsiteX10" fmla="*/ 850767 w 1493472"/>
                  <a:gd name="connsiteY10" fmla="*/ 278337 h 281033"/>
                  <a:gd name="connsiteX11" fmla="*/ 622939 w 1493472"/>
                  <a:gd name="connsiteY11" fmla="*/ 278512 h 281033"/>
                  <a:gd name="connsiteX12" fmla="*/ 445305 w 1493472"/>
                  <a:gd name="connsiteY12" fmla="*/ 277490 h 281033"/>
                  <a:gd name="connsiteX13" fmla="*/ 298499 w 1493472"/>
                  <a:gd name="connsiteY13" fmla="*/ 246180 h 281033"/>
                  <a:gd name="connsiteX14" fmla="*/ 164259 w 1493472"/>
                  <a:gd name="connsiteY14" fmla="*/ 185259 h 281033"/>
                  <a:gd name="connsiteX15" fmla="*/ 47176 w 1493472"/>
                  <a:gd name="connsiteY15" fmla="*/ 135197 h 281033"/>
                  <a:gd name="connsiteX16" fmla="*/ 4514 w 1493472"/>
                  <a:gd name="connsiteY16" fmla="*/ 67822 h 281033"/>
                  <a:gd name="connsiteX0" fmla="*/ 4514 w 1493472"/>
                  <a:gd name="connsiteY0" fmla="*/ 67822 h 303290"/>
                  <a:gd name="connsiteX1" fmla="*/ 146875 w 1493472"/>
                  <a:gd name="connsiteY1" fmla="*/ 151229 h 303290"/>
                  <a:gd name="connsiteX2" fmla="*/ 460942 w 1493472"/>
                  <a:gd name="connsiteY2" fmla="*/ 248377 h 303290"/>
                  <a:gd name="connsiteX3" fmla="*/ 807049 w 1493472"/>
                  <a:gd name="connsiteY3" fmla="*/ 241431 h 303290"/>
                  <a:gd name="connsiteX4" fmla="*/ 1105499 w 1493472"/>
                  <a:gd name="connsiteY4" fmla="*/ 168406 h 303290"/>
                  <a:gd name="connsiteX5" fmla="*/ 1362674 w 1493472"/>
                  <a:gd name="connsiteY5" fmla="*/ 82681 h 303290"/>
                  <a:gd name="connsiteX6" fmla="*/ 1482750 w 1493472"/>
                  <a:gd name="connsiteY6" fmla="*/ 50 h 303290"/>
                  <a:gd name="connsiteX7" fmla="*/ 1455465 w 1493472"/>
                  <a:gd name="connsiteY7" fmla="*/ 72383 h 303290"/>
                  <a:gd name="connsiteX8" fmla="*/ 1198476 w 1493472"/>
                  <a:gd name="connsiteY8" fmla="*/ 187751 h 303290"/>
                  <a:gd name="connsiteX9" fmla="*/ 1023424 w 1493472"/>
                  <a:gd name="connsiteY9" fmla="*/ 243179 h 303290"/>
                  <a:gd name="connsiteX10" fmla="*/ 850767 w 1493472"/>
                  <a:gd name="connsiteY10" fmla="*/ 278337 h 303290"/>
                  <a:gd name="connsiteX11" fmla="*/ 615902 w 1493472"/>
                  <a:gd name="connsiteY11" fmla="*/ 303290 h 303290"/>
                  <a:gd name="connsiteX12" fmla="*/ 445305 w 1493472"/>
                  <a:gd name="connsiteY12" fmla="*/ 277490 h 303290"/>
                  <a:gd name="connsiteX13" fmla="*/ 298499 w 1493472"/>
                  <a:gd name="connsiteY13" fmla="*/ 246180 h 303290"/>
                  <a:gd name="connsiteX14" fmla="*/ 164259 w 1493472"/>
                  <a:gd name="connsiteY14" fmla="*/ 185259 h 303290"/>
                  <a:gd name="connsiteX15" fmla="*/ 47176 w 1493472"/>
                  <a:gd name="connsiteY15" fmla="*/ 135197 h 303290"/>
                  <a:gd name="connsiteX16" fmla="*/ 4514 w 1493472"/>
                  <a:gd name="connsiteY16" fmla="*/ 67822 h 303290"/>
                  <a:gd name="connsiteX0" fmla="*/ 4514 w 1493472"/>
                  <a:gd name="connsiteY0" fmla="*/ 67822 h 303568"/>
                  <a:gd name="connsiteX1" fmla="*/ 146875 w 1493472"/>
                  <a:gd name="connsiteY1" fmla="*/ 151229 h 303568"/>
                  <a:gd name="connsiteX2" fmla="*/ 460942 w 1493472"/>
                  <a:gd name="connsiteY2" fmla="*/ 248377 h 303568"/>
                  <a:gd name="connsiteX3" fmla="*/ 807049 w 1493472"/>
                  <a:gd name="connsiteY3" fmla="*/ 241431 h 303568"/>
                  <a:gd name="connsiteX4" fmla="*/ 1105499 w 1493472"/>
                  <a:gd name="connsiteY4" fmla="*/ 168406 h 303568"/>
                  <a:gd name="connsiteX5" fmla="*/ 1362674 w 1493472"/>
                  <a:gd name="connsiteY5" fmla="*/ 82681 h 303568"/>
                  <a:gd name="connsiteX6" fmla="*/ 1482750 w 1493472"/>
                  <a:gd name="connsiteY6" fmla="*/ 50 h 303568"/>
                  <a:gd name="connsiteX7" fmla="*/ 1455465 w 1493472"/>
                  <a:gd name="connsiteY7" fmla="*/ 72383 h 303568"/>
                  <a:gd name="connsiteX8" fmla="*/ 1198476 w 1493472"/>
                  <a:gd name="connsiteY8" fmla="*/ 187751 h 303568"/>
                  <a:gd name="connsiteX9" fmla="*/ 1023424 w 1493472"/>
                  <a:gd name="connsiteY9" fmla="*/ 243179 h 303568"/>
                  <a:gd name="connsiteX10" fmla="*/ 850767 w 1493472"/>
                  <a:gd name="connsiteY10" fmla="*/ 278337 h 303568"/>
                  <a:gd name="connsiteX11" fmla="*/ 615902 w 1493472"/>
                  <a:gd name="connsiteY11" fmla="*/ 303290 h 303568"/>
                  <a:gd name="connsiteX12" fmla="*/ 439335 w 1493472"/>
                  <a:gd name="connsiteY12" fmla="*/ 288839 h 303568"/>
                  <a:gd name="connsiteX13" fmla="*/ 298499 w 1493472"/>
                  <a:gd name="connsiteY13" fmla="*/ 246180 h 303568"/>
                  <a:gd name="connsiteX14" fmla="*/ 164259 w 1493472"/>
                  <a:gd name="connsiteY14" fmla="*/ 185259 h 303568"/>
                  <a:gd name="connsiteX15" fmla="*/ 47176 w 1493472"/>
                  <a:gd name="connsiteY15" fmla="*/ 135197 h 303568"/>
                  <a:gd name="connsiteX16" fmla="*/ 4514 w 1493472"/>
                  <a:gd name="connsiteY16" fmla="*/ 67822 h 303568"/>
                  <a:gd name="connsiteX0" fmla="*/ 4514 w 1493472"/>
                  <a:gd name="connsiteY0" fmla="*/ 67822 h 303517"/>
                  <a:gd name="connsiteX1" fmla="*/ 146875 w 1493472"/>
                  <a:gd name="connsiteY1" fmla="*/ 151229 h 303517"/>
                  <a:gd name="connsiteX2" fmla="*/ 460942 w 1493472"/>
                  <a:gd name="connsiteY2" fmla="*/ 248377 h 303517"/>
                  <a:gd name="connsiteX3" fmla="*/ 807049 w 1493472"/>
                  <a:gd name="connsiteY3" fmla="*/ 241431 h 303517"/>
                  <a:gd name="connsiteX4" fmla="*/ 1105499 w 1493472"/>
                  <a:gd name="connsiteY4" fmla="*/ 168406 h 303517"/>
                  <a:gd name="connsiteX5" fmla="*/ 1362674 w 1493472"/>
                  <a:gd name="connsiteY5" fmla="*/ 82681 h 303517"/>
                  <a:gd name="connsiteX6" fmla="*/ 1482750 w 1493472"/>
                  <a:gd name="connsiteY6" fmla="*/ 50 h 303517"/>
                  <a:gd name="connsiteX7" fmla="*/ 1455465 w 1493472"/>
                  <a:gd name="connsiteY7" fmla="*/ 72383 h 303517"/>
                  <a:gd name="connsiteX8" fmla="*/ 1198476 w 1493472"/>
                  <a:gd name="connsiteY8" fmla="*/ 187751 h 303517"/>
                  <a:gd name="connsiteX9" fmla="*/ 1023424 w 1493472"/>
                  <a:gd name="connsiteY9" fmla="*/ 243179 h 303517"/>
                  <a:gd name="connsiteX10" fmla="*/ 850767 w 1493472"/>
                  <a:gd name="connsiteY10" fmla="*/ 278337 h 303517"/>
                  <a:gd name="connsiteX11" fmla="*/ 615902 w 1493472"/>
                  <a:gd name="connsiteY11" fmla="*/ 303290 h 303517"/>
                  <a:gd name="connsiteX12" fmla="*/ 439335 w 1493472"/>
                  <a:gd name="connsiteY12" fmla="*/ 288839 h 303517"/>
                  <a:gd name="connsiteX13" fmla="*/ 280646 w 1493472"/>
                  <a:gd name="connsiteY13" fmla="*/ 258273 h 303517"/>
                  <a:gd name="connsiteX14" fmla="*/ 164259 w 1493472"/>
                  <a:gd name="connsiteY14" fmla="*/ 185259 h 303517"/>
                  <a:gd name="connsiteX15" fmla="*/ 47176 w 1493472"/>
                  <a:gd name="connsiteY15" fmla="*/ 135197 h 303517"/>
                  <a:gd name="connsiteX16" fmla="*/ 4514 w 1493472"/>
                  <a:gd name="connsiteY16" fmla="*/ 67822 h 303517"/>
                  <a:gd name="connsiteX0" fmla="*/ 4300 w 1493258"/>
                  <a:gd name="connsiteY0" fmla="*/ 67822 h 303517"/>
                  <a:gd name="connsiteX1" fmla="*/ 146661 w 1493258"/>
                  <a:gd name="connsiteY1" fmla="*/ 151229 h 303517"/>
                  <a:gd name="connsiteX2" fmla="*/ 460728 w 1493258"/>
                  <a:gd name="connsiteY2" fmla="*/ 248377 h 303517"/>
                  <a:gd name="connsiteX3" fmla="*/ 806835 w 1493258"/>
                  <a:gd name="connsiteY3" fmla="*/ 241431 h 303517"/>
                  <a:gd name="connsiteX4" fmla="*/ 1105285 w 1493258"/>
                  <a:gd name="connsiteY4" fmla="*/ 168406 h 303517"/>
                  <a:gd name="connsiteX5" fmla="*/ 1362460 w 1493258"/>
                  <a:gd name="connsiteY5" fmla="*/ 82681 h 303517"/>
                  <a:gd name="connsiteX6" fmla="*/ 1482536 w 1493258"/>
                  <a:gd name="connsiteY6" fmla="*/ 50 h 303517"/>
                  <a:gd name="connsiteX7" fmla="*/ 1455251 w 1493258"/>
                  <a:gd name="connsiteY7" fmla="*/ 72383 h 303517"/>
                  <a:gd name="connsiteX8" fmla="*/ 1198262 w 1493258"/>
                  <a:gd name="connsiteY8" fmla="*/ 187751 h 303517"/>
                  <a:gd name="connsiteX9" fmla="*/ 1023210 w 1493258"/>
                  <a:gd name="connsiteY9" fmla="*/ 243179 h 303517"/>
                  <a:gd name="connsiteX10" fmla="*/ 850553 w 1493258"/>
                  <a:gd name="connsiteY10" fmla="*/ 278337 h 303517"/>
                  <a:gd name="connsiteX11" fmla="*/ 615688 w 1493258"/>
                  <a:gd name="connsiteY11" fmla="*/ 303290 h 303517"/>
                  <a:gd name="connsiteX12" fmla="*/ 439121 w 1493258"/>
                  <a:gd name="connsiteY12" fmla="*/ 288839 h 303517"/>
                  <a:gd name="connsiteX13" fmla="*/ 280432 w 1493258"/>
                  <a:gd name="connsiteY13" fmla="*/ 258273 h 303517"/>
                  <a:gd name="connsiteX14" fmla="*/ 148482 w 1493258"/>
                  <a:gd name="connsiteY14" fmla="*/ 211047 h 303517"/>
                  <a:gd name="connsiteX15" fmla="*/ 46962 w 1493258"/>
                  <a:gd name="connsiteY15" fmla="*/ 135197 h 303517"/>
                  <a:gd name="connsiteX16" fmla="*/ 4300 w 1493258"/>
                  <a:gd name="connsiteY16" fmla="*/ 67822 h 303517"/>
                  <a:gd name="connsiteX0" fmla="*/ 10740 w 1499698"/>
                  <a:gd name="connsiteY0" fmla="*/ 67822 h 303517"/>
                  <a:gd name="connsiteX1" fmla="*/ 153101 w 1499698"/>
                  <a:gd name="connsiteY1" fmla="*/ 151229 h 303517"/>
                  <a:gd name="connsiteX2" fmla="*/ 467168 w 1499698"/>
                  <a:gd name="connsiteY2" fmla="*/ 248377 h 303517"/>
                  <a:gd name="connsiteX3" fmla="*/ 813275 w 1499698"/>
                  <a:gd name="connsiteY3" fmla="*/ 241431 h 303517"/>
                  <a:gd name="connsiteX4" fmla="*/ 1111725 w 1499698"/>
                  <a:gd name="connsiteY4" fmla="*/ 168406 h 303517"/>
                  <a:gd name="connsiteX5" fmla="*/ 1368900 w 1499698"/>
                  <a:gd name="connsiteY5" fmla="*/ 82681 h 303517"/>
                  <a:gd name="connsiteX6" fmla="*/ 1488976 w 1499698"/>
                  <a:gd name="connsiteY6" fmla="*/ 50 h 303517"/>
                  <a:gd name="connsiteX7" fmla="*/ 1461691 w 1499698"/>
                  <a:gd name="connsiteY7" fmla="*/ 72383 h 303517"/>
                  <a:gd name="connsiteX8" fmla="*/ 1204702 w 1499698"/>
                  <a:gd name="connsiteY8" fmla="*/ 187751 h 303517"/>
                  <a:gd name="connsiteX9" fmla="*/ 1029650 w 1499698"/>
                  <a:gd name="connsiteY9" fmla="*/ 243179 h 303517"/>
                  <a:gd name="connsiteX10" fmla="*/ 856993 w 1499698"/>
                  <a:gd name="connsiteY10" fmla="*/ 278337 h 303517"/>
                  <a:gd name="connsiteX11" fmla="*/ 622128 w 1499698"/>
                  <a:gd name="connsiteY11" fmla="*/ 303290 h 303517"/>
                  <a:gd name="connsiteX12" fmla="*/ 445561 w 1499698"/>
                  <a:gd name="connsiteY12" fmla="*/ 288839 h 303517"/>
                  <a:gd name="connsiteX13" fmla="*/ 286872 w 1499698"/>
                  <a:gd name="connsiteY13" fmla="*/ 258273 h 303517"/>
                  <a:gd name="connsiteX14" fmla="*/ 154922 w 1499698"/>
                  <a:gd name="connsiteY14" fmla="*/ 211047 h 303517"/>
                  <a:gd name="connsiteX15" fmla="*/ 26279 w 1499698"/>
                  <a:gd name="connsiteY15" fmla="*/ 136418 h 303517"/>
                  <a:gd name="connsiteX16" fmla="*/ 10740 w 1499698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517"/>
                  <a:gd name="connsiteX1" fmla="*/ 153987 w 1500584"/>
                  <a:gd name="connsiteY1" fmla="*/ 151229 h 303517"/>
                  <a:gd name="connsiteX2" fmla="*/ 468054 w 1500584"/>
                  <a:gd name="connsiteY2" fmla="*/ 248377 h 303517"/>
                  <a:gd name="connsiteX3" fmla="*/ 814161 w 1500584"/>
                  <a:gd name="connsiteY3" fmla="*/ 241431 h 303517"/>
                  <a:gd name="connsiteX4" fmla="*/ 1112611 w 1500584"/>
                  <a:gd name="connsiteY4" fmla="*/ 168406 h 303517"/>
                  <a:gd name="connsiteX5" fmla="*/ 1369786 w 1500584"/>
                  <a:gd name="connsiteY5" fmla="*/ 82681 h 303517"/>
                  <a:gd name="connsiteX6" fmla="*/ 1489862 w 1500584"/>
                  <a:gd name="connsiteY6" fmla="*/ 50 h 303517"/>
                  <a:gd name="connsiteX7" fmla="*/ 1462577 w 1500584"/>
                  <a:gd name="connsiteY7" fmla="*/ 72383 h 303517"/>
                  <a:gd name="connsiteX8" fmla="*/ 1205588 w 1500584"/>
                  <a:gd name="connsiteY8" fmla="*/ 187751 h 303517"/>
                  <a:gd name="connsiteX9" fmla="*/ 1030536 w 1500584"/>
                  <a:gd name="connsiteY9" fmla="*/ 243179 h 303517"/>
                  <a:gd name="connsiteX10" fmla="*/ 857879 w 1500584"/>
                  <a:gd name="connsiteY10" fmla="*/ 278337 h 303517"/>
                  <a:gd name="connsiteX11" fmla="*/ 623014 w 1500584"/>
                  <a:gd name="connsiteY11" fmla="*/ 303290 h 303517"/>
                  <a:gd name="connsiteX12" fmla="*/ 446447 w 1500584"/>
                  <a:gd name="connsiteY12" fmla="*/ 288839 h 303517"/>
                  <a:gd name="connsiteX13" fmla="*/ 287758 w 1500584"/>
                  <a:gd name="connsiteY13" fmla="*/ 258273 h 303517"/>
                  <a:gd name="connsiteX14" fmla="*/ 176694 w 1500584"/>
                  <a:gd name="connsiteY14" fmla="*/ 224531 h 303517"/>
                  <a:gd name="connsiteX15" fmla="*/ 27165 w 1500584"/>
                  <a:gd name="connsiteY15" fmla="*/ 136418 h 303517"/>
                  <a:gd name="connsiteX16" fmla="*/ 11626 w 1500584"/>
                  <a:gd name="connsiteY16" fmla="*/ 67822 h 303517"/>
                  <a:gd name="connsiteX0" fmla="*/ 11626 w 1500584"/>
                  <a:gd name="connsiteY0" fmla="*/ 67822 h 303461"/>
                  <a:gd name="connsiteX1" fmla="*/ 153987 w 1500584"/>
                  <a:gd name="connsiteY1" fmla="*/ 151229 h 303461"/>
                  <a:gd name="connsiteX2" fmla="*/ 468054 w 1500584"/>
                  <a:gd name="connsiteY2" fmla="*/ 248377 h 303461"/>
                  <a:gd name="connsiteX3" fmla="*/ 814161 w 1500584"/>
                  <a:gd name="connsiteY3" fmla="*/ 241431 h 303461"/>
                  <a:gd name="connsiteX4" fmla="*/ 1112611 w 1500584"/>
                  <a:gd name="connsiteY4" fmla="*/ 168406 h 303461"/>
                  <a:gd name="connsiteX5" fmla="*/ 1369786 w 1500584"/>
                  <a:gd name="connsiteY5" fmla="*/ 82681 h 303461"/>
                  <a:gd name="connsiteX6" fmla="*/ 1489862 w 1500584"/>
                  <a:gd name="connsiteY6" fmla="*/ 50 h 303461"/>
                  <a:gd name="connsiteX7" fmla="*/ 1462577 w 1500584"/>
                  <a:gd name="connsiteY7" fmla="*/ 72383 h 303461"/>
                  <a:gd name="connsiteX8" fmla="*/ 1205588 w 1500584"/>
                  <a:gd name="connsiteY8" fmla="*/ 187751 h 303461"/>
                  <a:gd name="connsiteX9" fmla="*/ 1030536 w 1500584"/>
                  <a:gd name="connsiteY9" fmla="*/ 243179 h 303461"/>
                  <a:gd name="connsiteX10" fmla="*/ 857879 w 1500584"/>
                  <a:gd name="connsiteY10" fmla="*/ 278337 h 303461"/>
                  <a:gd name="connsiteX11" fmla="*/ 623014 w 1500584"/>
                  <a:gd name="connsiteY11" fmla="*/ 303290 h 303461"/>
                  <a:gd name="connsiteX12" fmla="*/ 433019 w 1500584"/>
                  <a:gd name="connsiteY12" fmla="*/ 287772 h 303461"/>
                  <a:gd name="connsiteX13" fmla="*/ 287758 w 1500584"/>
                  <a:gd name="connsiteY13" fmla="*/ 258273 h 303461"/>
                  <a:gd name="connsiteX14" fmla="*/ 176694 w 1500584"/>
                  <a:gd name="connsiteY14" fmla="*/ 224531 h 303461"/>
                  <a:gd name="connsiteX15" fmla="*/ 27165 w 1500584"/>
                  <a:gd name="connsiteY15" fmla="*/ 136418 h 303461"/>
                  <a:gd name="connsiteX16" fmla="*/ 11626 w 1500584"/>
                  <a:gd name="connsiteY16" fmla="*/ 67822 h 303461"/>
                  <a:gd name="connsiteX0" fmla="*/ 11626 w 1500584"/>
                  <a:gd name="connsiteY0" fmla="*/ 67822 h 303292"/>
                  <a:gd name="connsiteX1" fmla="*/ 153987 w 1500584"/>
                  <a:gd name="connsiteY1" fmla="*/ 151229 h 303292"/>
                  <a:gd name="connsiteX2" fmla="*/ 468054 w 1500584"/>
                  <a:gd name="connsiteY2" fmla="*/ 248377 h 303292"/>
                  <a:gd name="connsiteX3" fmla="*/ 814161 w 1500584"/>
                  <a:gd name="connsiteY3" fmla="*/ 241431 h 303292"/>
                  <a:gd name="connsiteX4" fmla="*/ 1112611 w 1500584"/>
                  <a:gd name="connsiteY4" fmla="*/ 168406 h 303292"/>
                  <a:gd name="connsiteX5" fmla="*/ 1369786 w 1500584"/>
                  <a:gd name="connsiteY5" fmla="*/ 82681 h 303292"/>
                  <a:gd name="connsiteX6" fmla="*/ 1489862 w 1500584"/>
                  <a:gd name="connsiteY6" fmla="*/ 50 h 303292"/>
                  <a:gd name="connsiteX7" fmla="*/ 1462577 w 1500584"/>
                  <a:gd name="connsiteY7" fmla="*/ 72383 h 303292"/>
                  <a:gd name="connsiteX8" fmla="*/ 1205588 w 1500584"/>
                  <a:gd name="connsiteY8" fmla="*/ 187751 h 303292"/>
                  <a:gd name="connsiteX9" fmla="*/ 1030536 w 1500584"/>
                  <a:gd name="connsiteY9" fmla="*/ 243179 h 303292"/>
                  <a:gd name="connsiteX10" fmla="*/ 858890 w 1500584"/>
                  <a:gd name="connsiteY10" fmla="*/ 286864 h 303292"/>
                  <a:gd name="connsiteX11" fmla="*/ 623014 w 1500584"/>
                  <a:gd name="connsiteY11" fmla="*/ 303290 h 303292"/>
                  <a:gd name="connsiteX12" fmla="*/ 433019 w 1500584"/>
                  <a:gd name="connsiteY12" fmla="*/ 287772 h 303292"/>
                  <a:gd name="connsiteX13" fmla="*/ 287758 w 1500584"/>
                  <a:gd name="connsiteY13" fmla="*/ 258273 h 303292"/>
                  <a:gd name="connsiteX14" fmla="*/ 176694 w 1500584"/>
                  <a:gd name="connsiteY14" fmla="*/ 224531 h 303292"/>
                  <a:gd name="connsiteX15" fmla="*/ 27165 w 1500584"/>
                  <a:gd name="connsiteY15" fmla="*/ 136418 h 303292"/>
                  <a:gd name="connsiteX16" fmla="*/ 11626 w 1500584"/>
                  <a:gd name="connsiteY16" fmla="*/ 67822 h 303292"/>
                  <a:gd name="connsiteX0" fmla="*/ 11626 w 1500584"/>
                  <a:gd name="connsiteY0" fmla="*/ 67822 h 304360"/>
                  <a:gd name="connsiteX1" fmla="*/ 153987 w 1500584"/>
                  <a:gd name="connsiteY1" fmla="*/ 151229 h 304360"/>
                  <a:gd name="connsiteX2" fmla="*/ 468054 w 1500584"/>
                  <a:gd name="connsiteY2" fmla="*/ 248377 h 304360"/>
                  <a:gd name="connsiteX3" fmla="*/ 814161 w 1500584"/>
                  <a:gd name="connsiteY3" fmla="*/ 241431 h 304360"/>
                  <a:gd name="connsiteX4" fmla="*/ 1112611 w 1500584"/>
                  <a:gd name="connsiteY4" fmla="*/ 168406 h 304360"/>
                  <a:gd name="connsiteX5" fmla="*/ 1369786 w 1500584"/>
                  <a:gd name="connsiteY5" fmla="*/ 82681 h 304360"/>
                  <a:gd name="connsiteX6" fmla="*/ 1489862 w 1500584"/>
                  <a:gd name="connsiteY6" fmla="*/ 50 h 304360"/>
                  <a:gd name="connsiteX7" fmla="*/ 1462577 w 1500584"/>
                  <a:gd name="connsiteY7" fmla="*/ 72383 h 304360"/>
                  <a:gd name="connsiteX8" fmla="*/ 1205588 w 1500584"/>
                  <a:gd name="connsiteY8" fmla="*/ 187751 h 304360"/>
                  <a:gd name="connsiteX9" fmla="*/ 1030536 w 1500584"/>
                  <a:gd name="connsiteY9" fmla="*/ 243179 h 304360"/>
                  <a:gd name="connsiteX10" fmla="*/ 858890 w 1500584"/>
                  <a:gd name="connsiteY10" fmla="*/ 286864 h 304360"/>
                  <a:gd name="connsiteX11" fmla="*/ 623014 w 1500584"/>
                  <a:gd name="connsiteY11" fmla="*/ 303290 h 304360"/>
                  <a:gd name="connsiteX12" fmla="*/ 432218 w 1500584"/>
                  <a:gd name="connsiteY12" fmla="*/ 297844 h 304360"/>
                  <a:gd name="connsiteX13" fmla="*/ 287758 w 1500584"/>
                  <a:gd name="connsiteY13" fmla="*/ 258273 h 304360"/>
                  <a:gd name="connsiteX14" fmla="*/ 176694 w 1500584"/>
                  <a:gd name="connsiteY14" fmla="*/ 224531 h 304360"/>
                  <a:gd name="connsiteX15" fmla="*/ 27165 w 1500584"/>
                  <a:gd name="connsiteY15" fmla="*/ 136418 h 304360"/>
                  <a:gd name="connsiteX16" fmla="*/ 11626 w 1500584"/>
                  <a:gd name="connsiteY16" fmla="*/ 67822 h 304360"/>
                  <a:gd name="connsiteX0" fmla="*/ 11626 w 1500584"/>
                  <a:gd name="connsiteY0" fmla="*/ 67822 h 304135"/>
                  <a:gd name="connsiteX1" fmla="*/ 153987 w 1500584"/>
                  <a:gd name="connsiteY1" fmla="*/ 151229 h 304135"/>
                  <a:gd name="connsiteX2" fmla="*/ 468054 w 1500584"/>
                  <a:gd name="connsiteY2" fmla="*/ 248377 h 304135"/>
                  <a:gd name="connsiteX3" fmla="*/ 814161 w 1500584"/>
                  <a:gd name="connsiteY3" fmla="*/ 241431 h 304135"/>
                  <a:gd name="connsiteX4" fmla="*/ 1112611 w 1500584"/>
                  <a:gd name="connsiteY4" fmla="*/ 168406 h 304135"/>
                  <a:gd name="connsiteX5" fmla="*/ 1369786 w 1500584"/>
                  <a:gd name="connsiteY5" fmla="*/ 82681 h 304135"/>
                  <a:gd name="connsiteX6" fmla="*/ 1489862 w 1500584"/>
                  <a:gd name="connsiteY6" fmla="*/ 50 h 304135"/>
                  <a:gd name="connsiteX7" fmla="*/ 1462577 w 1500584"/>
                  <a:gd name="connsiteY7" fmla="*/ 72383 h 304135"/>
                  <a:gd name="connsiteX8" fmla="*/ 1205588 w 1500584"/>
                  <a:gd name="connsiteY8" fmla="*/ 187751 h 304135"/>
                  <a:gd name="connsiteX9" fmla="*/ 1030536 w 1500584"/>
                  <a:gd name="connsiteY9" fmla="*/ 243179 h 304135"/>
                  <a:gd name="connsiteX10" fmla="*/ 858890 w 1500584"/>
                  <a:gd name="connsiteY10" fmla="*/ 286864 h 304135"/>
                  <a:gd name="connsiteX11" fmla="*/ 623014 w 1500584"/>
                  <a:gd name="connsiteY11" fmla="*/ 303290 h 304135"/>
                  <a:gd name="connsiteX12" fmla="*/ 432218 w 1500584"/>
                  <a:gd name="connsiteY12" fmla="*/ 297844 h 304135"/>
                  <a:gd name="connsiteX13" fmla="*/ 283867 w 1500584"/>
                  <a:gd name="connsiteY13" fmla="*/ 264720 h 304135"/>
                  <a:gd name="connsiteX14" fmla="*/ 176694 w 1500584"/>
                  <a:gd name="connsiteY14" fmla="*/ 224531 h 304135"/>
                  <a:gd name="connsiteX15" fmla="*/ 27165 w 1500584"/>
                  <a:gd name="connsiteY15" fmla="*/ 136418 h 304135"/>
                  <a:gd name="connsiteX16" fmla="*/ 11626 w 1500584"/>
                  <a:gd name="connsiteY16" fmla="*/ 67822 h 304135"/>
                  <a:gd name="connsiteX0" fmla="*/ 16211 w 1505169"/>
                  <a:gd name="connsiteY0" fmla="*/ 67822 h 304135"/>
                  <a:gd name="connsiteX1" fmla="*/ 158572 w 1505169"/>
                  <a:gd name="connsiteY1" fmla="*/ 151229 h 304135"/>
                  <a:gd name="connsiteX2" fmla="*/ 472639 w 1505169"/>
                  <a:gd name="connsiteY2" fmla="*/ 248377 h 304135"/>
                  <a:gd name="connsiteX3" fmla="*/ 818746 w 1505169"/>
                  <a:gd name="connsiteY3" fmla="*/ 241431 h 304135"/>
                  <a:gd name="connsiteX4" fmla="*/ 1117196 w 1505169"/>
                  <a:gd name="connsiteY4" fmla="*/ 168406 h 304135"/>
                  <a:gd name="connsiteX5" fmla="*/ 1374371 w 1505169"/>
                  <a:gd name="connsiteY5" fmla="*/ 82681 h 304135"/>
                  <a:gd name="connsiteX6" fmla="*/ 1494447 w 1505169"/>
                  <a:gd name="connsiteY6" fmla="*/ 50 h 304135"/>
                  <a:gd name="connsiteX7" fmla="*/ 1467162 w 1505169"/>
                  <a:gd name="connsiteY7" fmla="*/ 72383 h 304135"/>
                  <a:gd name="connsiteX8" fmla="*/ 1210173 w 1505169"/>
                  <a:gd name="connsiteY8" fmla="*/ 187751 h 304135"/>
                  <a:gd name="connsiteX9" fmla="*/ 1035121 w 1505169"/>
                  <a:gd name="connsiteY9" fmla="*/ 243179 h 304135"/>
                  <a:gd name="connsiteX10" fmla="*/ 863475 w 1505169"/>
                  <a:gd name="connsiteY10" fmla="*/ 286864 h 304135"/>
                  <a:gd name="connsiteX11" fmla="*/ 627599 w 1505169"/>
                  <a:gd name="connsiteY11" fmla="*/ 303290 h 304135"/>
                  <a:gd name="connsiteX12" fmla="*/ 436803 w 1505169"/>
                  <a:gd name="connsiteY12" fmla="*/ 297844 h 304135"/>
                  <a:gd name="connsiteX13" fmla="*/ 288452 w 1505169"/>
                  <a:gd name="connsiteY13" fmla="*/ 264720 h 304135"/>
                  <a:gd name="connsiteX14" fmla="*/ 181279 w 1505169"/>
                  <a:gd name="connsiteY14" fmla="*/ 224531 h 304135"/>
                  <a:gd name="connsiteX15" fmla="*/ 21679 w 1505169"/>
                  <a:gd name="connsiteY15" fmla="*/ 135618 h 304135"/>
                  <a:gd name="connsiteX16" fmla="*/ 16211 w 1505169"/>
                  <a:gd name="connsiteY16" fmla="*/ 67822 h 304135"/>
                  <a:gd name="connsiteX0" fmla="*/ 16211 w 1509099"/>
                  <a:gd name="connsiteY0" fmla="*/ 67801 h 304114"/>
                  <a:gd name="connsiteX1" fmla="*/ 158572 w 1509099"/>
                  <a:gd name="connsiteY1" fmla="*/ 151208 h 304114"/>
                  <a:gd name="connsiteX2" fmla="*/ 472639 w 1509099"/>
                  <a:gd name="connsiteY2" fmla="*/ 248356 h 304114"/>
                  <a:gd name="connsiteX3" fmla="*/ 818746 w 1509099"/>
                  <a:gd name="connsiteY3" fmla="*/ 241410 h 304114"/>
                  <a:gd name="connsiteX4" fmla="*/ 1117196 w 1509099"/>
                  <a:gd name="connsiteY4" fmla="*/ 168385 h 304114"/>
                  <a:gd name="connsiteX5" fmla="*/ 1374371 w 1509099"/>
                  <a:gd name="connsiteY5" fmla="*/ 82660 h 304114"/>
                  <a:gd name="connsiteX6" fmla="*/ 1494447 w 1509099"/>
                  <a:gd name="connsiteY6" fmla="*/ 29 h 304114"/>
                  <a:gd name="connsiteX7" fmla="*/ 1475420 w 1509099"/>
                  <a:gd name="connsiteY7" fmla="*/ 74708 h 304114"/>
                  <a:gd name="connsiteX8" fmla="*/ 1210173 w 1509099"/>
                  <a:gd name="connsiteY8" fmla="*/ 187730 h 304114"/>
                  <a:gd name="connsiteX9" fmla="*/ 1035121 w 1509099"/>
                  <a:gd name="connsiteY9" fmla="*/ 243158 h 304114"/>
                  <a:gd name="connsiteX10" fmla="*/ 863475 w 1509099"/>
                  <a:gd name="connsiteY10" fmla="*/ 286843 h 304114"/>
                  <a:gd name="connsiteX11" fmla="*/ 627599 w 1509099"/>
                  <a:gd name="connsiteY11" fmla="*/ 303269 h 304114"/>
                  <a:gd name="connsiteX12" fmla="*/ 436803 w 1509099"/>
                  <a:gd name="connsiteY12" fmla="*/ 297823 h 304114"/>
                  <a:gd name="connsiteX13" fmla="*/ 288452 w 1509099"/>
                  <a:gd name="connsiteY13" fmla="*/ 264699 h 304114"/>
                  <a:gd name="connsiteX14" fmla="*/ 181279 w 1509099"/>
                  <a:gd name="connsiteY14" fmla="*/ 224510 h 304114"/>
                  <a:gd name="connsiteX15" fmla="*/ 21679 w 1509099"/>
                  <a:gd name="connsiteY15" fmla="*/ 135597 h 304114"/>
                  <a:gd name="connsiteX16" fmla="*/ 16211 w 1509099"/>
                  <a:gd name="connsiteY16" fmla="*/ 67801 h 304114"/>
                  <a:gd name="connsiteX0" fmla="*/ 157 w 1487577"/>
                  <a:gd name="connsiteY0" fmla="*/ 135597 h 304114"/>
                  <a:gd name="connsiteX1" fmla="*/ 137050 w 1487577"/>
                  <a:gd name="connsiteY1" fmla="*/ 151208 h 304114"/>
                  <a:gd name="connsiteX2" fmla="*/ 451117 w 1487577"/>
                  <a:gd name="connsiteY2" fmla="*/ 248356 h 304114"/>
                  <a:gd name="connsiteX3" fmla="*/ 797224 w 1487577"/>
                  <a:gd name="connsiteY3" fmla="*/ 241410 h 304114"/>
                  <a:gd name="connsiteX4" fmla="*/ 1095674 w 1487577"/>
                  <a:gd name="connsiteY4" fmla="*/ 168385 h 304114"/>
                  <a:gd name="connsiteX5" fmla="*/ 1352849 w 1487577"/>
                  <a:gd name="connsiteY5" fmla="*/ 82660 h 304114"/>
                  <a:gd name="connsiteX6" fmla="*/ 1472925 w 1487577"/>
                  <a:gd name="connsiteY6" fmla="*/ 29 h 304114"/>
                  <a:gd name="connsiteX7" fmla="*/ 1453898 w 1487577"/>
                  <a:gd name="connsiteY7" fmla="*/ 74708 h 304114"/>
                  <a:gd name="connsiteX8" fmla="*/ 1188651 w 1487577"/>
                  <a:gd name="connsiteY8" fmla="*/ 187730 h 304114"/>
                  <a:gd name="connsiteX9" fmla="*/ 1013599 w 1487577"/>
                  <a:gd name="connsiteY9" fmla="*/ 243158 h 304114"/>
                  <a:gd name="connsiteX10" fmla="*/ 841953 w 1487577"/>
                  <a:gd name="connsiteY10" fmla="*/ 286843 h 304114"/>
                  <a:gd name="connsiteX11" fmla="*/ 606077 w 1487577"/>
                  <a:gd name="connsiteY11" fmla="*/ 303269 h 304114"/>
                  <a:gd name="connsiteX12" fmla="*/ 415281 w 1487577"/>
                  <a:gd name="connsiteY12" fmla="*/ 297823 h 304114"/>
                  <a:gd name="connsiteX13" fmla="*/ 266930 w 1487577"/>
                  <a:gd name="connsiteY13" fmla="*/ 264699 h 304114"/>
                  <a:gd name="connsiteX14" fmla="*/ 159757 w 1487577"/>
                  <a:gd name="connsiteY14" fmla="*/ 224510 h 304114"/>
                  <a:gd name="connsiteX15" fmla="*/ 157 w 1487577"/>
                  <a:gd name="connsiteY15" fmla="*/ 135597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334682 w 1371142"/>
                  <a:gd name="connsiteY2" fmla="*/ 248356 h 304114"/>
                  <a:gd name="connsiteX3" fmla="*/ 680789 w 1371142"/>
                  <a:gd name="connsiteY3" fmla="*/ 241410 h 304114"/>
                  <a:gd name="connsiteX4" fmla="*/ 979239 w 1371142"/>
                  <a:gd name="connsiteY4" fmla="*/ 168385 h 304114"/>
                  <a:gd name="connsiteX5" fmla="*/ 1236414 w 1371142"/>
                  <a:gd name="connsiteY5" fmla="*/ 82660 h 304114"/>
                  <a:gd name="connsiteX6" fmla="*/ 1356490 w 1371142"/>
                  <a:gd name="connsiteY6" fmla="*/ 29 h 304114"/>
                  <a:gd name="connsiteX7" fmla="*/ 1337463 w 1371142"/>
                  <a:gd name="connsiteY7" fmla="*/ 74708 h 304114"/>
                  <a:gd name="connsiteX8" fmla="*/ 1072216 w 1371142"/>
                  <a:gd name="connsiteY8" fmla="*/ 187730 h 304114"/>
                  <a:gd name="connsiteX9" fmla="*/ 897164 w 1371142"/>
                  <a:gd name="connsiteY9" fmla="*/ 243158 h 304114"/>
                  <a:gd name="connsiteX10" fmla="*/ 725518 w 1371142"/>
                  <a:gd name="connsiteY10" fmla="*/ 286843 h 304114"/>
                  <a:gd name="connsiteX11" fmla="*/ 489642 w 1371142"/>
                  <a:gd name="connsiteY11" fmla="*/ 303269 h 304114"/>
                  <a:gd name="connsiteX12" fmla="*/ 298846 w 1371142"/>
                  <a:gd name="connsiteY12" fmla="*/ 297823 h 304114"/>
                  <a:gd name="connsiteX13" fmla="*/ 150495 w 1371142"/>
                  <a:gd name="connsiteY13" fmla="*/ 264699 h 304114"/>
                  <a:gd name="connsiteX14" fmla="*/ 43322 w 1371142"/>
                  <a:gd name="connsiteY14" fmla="*/ 224510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27488 w 1371142"/>
                  <a:gd name="connsiteY2" fmla="*/ 153583 h 304114"/>
                  <a:gd name="connsiteX3" fmla="*/ 334682 w 1371142"/>
                  <a:gd name="connsiteY3" fmla="*/ 248356 h 304114"/>
                  <a:gd name="connsiteX4" fmla="*/ 680789 w 1371142"/>
                  <a:gd name="connsiteY4" fmla="*/ 241410 h 304114"/>
                  <a:gd name="connsiteX5" fmla="*/ 979239 w 1371142"/>
                  <a:gd name="connsiteY5" fmla="*/ 168385 h 304114"/>
                  <a:gd name="connsiteX6" fmla="*/ 1236414 w 1371142"/>
                  <a:gd name="connsiteY6" fmla="*/ 82660 h 304114"/>
                  <a:gd name="connsiteX7" fmla="*/ 1356490 w 1371142"/>
                  <a:gd name="connsiteY7" fmla="*/ 29 h 304114"/>
                  <a:gd name="connsiteX8" fmla="*/ 1337463 w 1371142"/>
                  <a:gd name="connsiteY8" fmla="*/ 74708 h 304114"/>
                  <a:gd name="connsiteX9" fmla="*/ 1072216 w 1371142"/>
                  <a:gd name="connsiteY9" fmla="*/ 187730 h 304114"/>
                  <a:gd name="connsiteX10" fmla="*/ 897164 w 1371142"/>
                  <a:gd name="connsiteY10" fmla="*/ 243158 h 304114"/>
                  <a:gd name="connsiteX11" fmla="*/ 725518 w 1371142"/>
                  <a:gd name="connsiteY11" fmla="*/ 286843 h 304114"/>
                  <a:gd name="connsiteX12" fmla="*/ 489642 w 1371142"/>
                  <a:gd name="connsiteY12" fmla="*/ 303269 h 304114"/>
                  <a:gd name="connsiteX13" fmla="*/ 298846 w 1371142"/>
                  <a:gd name="connsiteY13" fmla="*/ 297823 h 304114"/>
                  <a:gd name="connsiteX14" fmla="*/ 150495 w 1371142"/>
                  <a:gd name="connsiteY14" fmla="*/ 264699 h 304114"/>
                  <a:gd name="connsiteX15" fmla="*/ 43322 w 1371142"/>
                  <a:gd name="connsiteY15" fmla="*/ 224510 h 304114"/>
                  <a:gd name="connsiteX0" fmla="*/ 43322 w 1371142"/>
                  <a:gd name="connsiteY0" fmla="*/ 224510 h 304114"/>
                  <a:gd name="connsiteX1" fmla="*/ 20615 w 1371142"/>
                  <a:gd name="connsiteY1" fmla="*/ 151208 h 304114"/>
                  <a:gd name="connsiteX2" fmla="*/ 334682 w 1371142"/>
                  <a:gd name="connsiteY2" fmla="*/ 248356 h 304114"/>
                  <a:gd name="connsiteX3" fmla="*/ 680789 w 1371142"/>
                  <a:gd name="connsiteY3" fmla="*/ 241410 h 304114"/>
                  <a:gd name="connsiteX4" fmla="*/ 979239 w 1371142"/>
                  <a:gd name="connsiteY4" fmla="*/ 168385 h 304114"/>
                  <a:gd name="connsiteX5" fmla="*/ 1236414 w 1371142"/>
                  <a:gd name="connsiteY5" fmla="*/ 82660 h 304114"/>
                  <a:gd name="connsiteX6" fmla="*/ 1356490 w 1371142"/>
                  <a:gd name="connsiteY6" fmla="*/ 29 h 304114"/>
                  <a:gd name="connsiteX7" fmla="*/ 1337463 w 1371142"/>
                  <a:gd name="connsiteY7" fmla="*/ 74708 h 304114"/>
                  <a:gd name="connsiteX8" fmla="*/ 1072216 w 1371142"/>
                  <a:gd name="connsiteY8" fmla="*/ 187730 h 304114"/>
                  <a:gd name="connsiteX9" fmla="*/ 897164 w 1371142"/>
                  <a:gd name="connsiteY9" fmla="*/ 243158 h 304114"/>
                  <a:gd name="connsiteX10" fmla="*/ 725518 w 1371142"/>
                  <a:gd name="connsiteY10" fmla="*/ 286843 h 304114"/>
                  <a:gd name="connsiteX11" fmla="*/ 489642 w 1371142"/>
                  <a:gd name="connsiteY11" fmla="*/ 303269 h 304114"/>
                  <a:gd name="connsiteX12" fmla="*/ 298846 w 1371142"/>
                  <a:gd name="connsiteY12" fmla="*/ 297823 h 304114"/>
                  <a:gd name="connsiteX13" fmla="*/ 150495 w 1371142"/>
                  <a:gd name="connsiteY13" fmla="*/ 264699 h 304114"/>
                  <a:gd name="connsiteX14" fmla="*/ 43322 w 1371142"/>
                  <a:gd name="connsiteY14" fmla="*/ 224510 h 304114"/>
                  <a:gd name="connsiteX0" fmla="*/ 0 w 1327820"/>
                  <a:gd name="connsiteY0" fmla="*/ 224510 h 304114"/>
                  <a:gd name="connsiteX1" fmla="*/ 291360 w 1327820"/>
                  <a:gd name="connsiteY1" fmla="*/ 248356 h 304114"/>
                  <a:gd name="connsiteX2" fmla="*/ 637467 w 1327820"/>
                  <a:gd name="connsiteY2" fmla="*/ 241410 h 304114"/>
                  <a:gd name="connsiteX3" fmla="*/ 935917 w 1327820"/>
                  <a:gd name="connsiteY3" fmla="*/ 168385 h 304114"/>
                  <a:gd name="connsiteX4" fmla="*/ 1193092 w 1327820"/>
                  <a:gd name="connsiteY4" fmla="*/ 82660 h 304114"/>
                  <a:gd name="connsiteX5" fmla="*/ 1313168 w 1327820"/>
                  <a:gd name="connsiteY5" fmla="*/ 29 h 304114"/>
                  <a:gd name="connsiteX6" fmla="*/ 1294141 w 1327820"/>
                  <a:gd name="connsiteY6" fmla="*/ 74708 h 304114"/>
                  <a:gd name="connsiteX7" fmla="*/ 1028894 w 1327820"/>
                  <a:gd name="connsiteY7" fmla="*/ 187730 h 304114"/>
                  <a:gd name="connsiteX8" fmla="*/ 853842 w 1327820"/>
                  <a:gd name="connsiteY8" fmla="*/ 243158 h 304114"/>
                  <a:gd name="connsiteX9" fmla="*/ 682196 w 1327820"/>
                  <a:gd name="connsiteY9" fmla="*/ 286843 h 304114"/>
                  <a:gd name="connsiteX10" fmla="*/ 446320 w 1327820"/>
                  <a:gd name="connsiteY10" fmla="*/ 303269 h 304114"/>
                  <a:gd name="connsiteX11" fmla="*/ 255524 w 1327820"/>
                  <a:gd name="connsiteY11" fmla="*/ 297823 h 304114"/>
                  <a:gd name="connsiteX12" fmla="*/ 107173 w 1327820"/>
                  <a:gd name="connsiteY12" fmla="*/ 264699 h 304114"/>
                  <a:gd name="connsiteX13" fmla="*/ 0 w 1327820"/>
                  <a:gd name="connsiteY13" fmla="*/ 224510 h 304114"/>
                  <a:gd name="connsiteX0" fmla="*/ 262 w 1220909"/>
                  <a:gd name="connsiteY0" fmla="*/ 264699 h 304114"/>
                  <a:gd name="connsiteX1" fmla="*/ 184449 w 1220909"/>
                  <a:gd name="connsiteY1" fmla="*/ 248356 h 304114"/>
                  <a:gd name="connsiteX2" fmla="*/ 530556 w 1220909"/>
                  <a:gd name="connsiteY2" fmla="*/ 241410 h 304114"/>
                  <a:gd name="connsiteX3" fmla="*/ 829006 w 1220909"/>
                  <a:gd name="connsiteY3" fmla="*/ 168385 h 304114"/>
                  <a:gd name="connsiteX4" fmla="*/ 1086181 w 1220909"/>
                  <a:gd name="connsiteY4" fmla="*/ 82660 h 304114"/>
                  <a:gd name="connsiteX5" fmla="*/ 1206257 w 1220909"/>
                  <a:gd name="connsiteY5" fmla="*/ 29 h 304114"/>
                  <a:gd name="connsiteX6" fmla="*/ 1187230 w 1220909"/>
                  <a:gd name="connsiteY6" fmla="*/ 74708 h 304114"/>
                  <a:gd name="connsiteX7" fmla="*/ 921983 w 1220909"/>
                  <a:gd name="connsiteY7" fmla="*/ 187730 h 304114"/>
                  <a:gd name="connsiteX8" fmla="*/ 746931 w 1220909"/>
                  <a:gd name="connsiteY8" fmla="*/ 243158 h 304114"/>
                  <a:gd name="connsiteX9" fmla="*/ 575285 w 1220909"/>
                  <a:gd name="connsiteY9" fmla="*/ 286843 h 304114"/>
                  <a:gd name="connsiteX10" fmla="*/ 339409 w 1220909"/>
                  <a:gd name="connsiteY10" fmla="*/ 303269 h 304114"/>
                  <a:gd name="connsiteX11" fmla="*/ 148613 w 1220909"/>
                  <a:gd name="connsiteY11" fmla="*/ 297823 h 304114"/>
                  <a:gd name="connsiteX12" fmla="*/ 262 w 1220909"/>
                  <a:gd name="connsiteY12" fmla="*/ 264699 h 304114"/>
                  <a:gd name="connsiteX0" fmla="*/ 16877 w 1089173"/>
                  <a:gd name="connsiteY0" fmla="*/ 297823 h 303269"/>
                  <a:gd name="connsiteX1" fmla="*/ 52713 w 1089173"/>
                  <a:gd name="connsiteY1" fmla="*/ 248356 h 303269"/>
                  <a:gd name="connsiteX2" fmla="*/ 398820 w 1089173"/>
                  <a:gd name="connsiteY2" fmla="*/ 241410 h 303269"/>
                  <a:gd name="connsiteX3" fmla="*/ 697270 w 1089173"/>
                  <a:gd name="connsiteY3" fmla="*/ 168385 h 303269"/>
                  <a:gd name="connsiteX4" fmla="*/ 954445 w 1089173"/>
                  <a:gd name="connsiteY4" fmla="*/ 82660 h 303269"/>
                  <a:gd name="connsiteX5" fmla="*/ 1074521 w 1089173"/>
                  <a:gd name="connsiteY5" fmla="*/ 29 h 303269"/>
                  <a:gd name="connsiteX6" fmla="*/ 1055494 w 1089173"/>
                  <a:gd name="connsiteY6" fmla="*/ 74708 h 303269"/>
                  <a:gd name="connsiteX7" fmla="*/ 790247 w 1089173"/>
                  <a:gd name="connsiteY7" fmla="*/ 187730 h 303269"/>
                  <a:gd name="connsiteX8" fmla="*/ 615195 w 1089173"/>
                  <a:gd name="connsiteY8" fmla="*/ 243158 h 303269"/>
                  <a:gd name="connsiteX9" fmla="*/ 443549 w 1089173"/>
                  <a:gd name="connsiteY9" fmla="*/ 286843 h 303269"/>
                  <a:gd name="connsiteX10" fmla="*/ 207673 w 1089173"/>
                  <a:gd name="connsiteY10" fmla="*/ 303269 h 303269"/>
                  <a:gd name="connsiteX11" fmla="*/ 16877 w 1089173"/>
                  <a:gd name="connsiteY11" fmla="*/ 297823 h 303269"/>
                  <a:gd name="connsiteX0" fmla="*/ 16877 w 1107276"/>
                  <a:gd name="connsiteY0" fmla="*/ 300375 h 305821"/>
                  <a:gd name="connsiteX1" fmla="*/ 52713 w 1107276"/>
                  <a:gd name="connsiteY1" fmla="*/ 250908 h 305821"/>
                  <a:gd name="connsiteX2" fmla="*/ 398820 w 1107276"/>
                  <a:gd name="connsiteY2" fmla="*/ 243962 h 305821"/>
                  <a:gd name="connsiteX3" fmla="*/ 697270 w 1107276"/>
                  <a:gd name="connsiteY3" fmla="*/ 170937 h 305821"/>
                  <a:gd name="connsiteX4" fmla="*/ 1074521 w 1107276"/>
                  <a:gd name="connsiteY4" fmla="*/ 2581 h 305821"/>
                  <a:gd name="connsiteX5" fmla="*/ 1055494 w 1107276"/>
                  <a:gd name="connsiteY5" fmla="*/ 77260 h 305821"/>
                  <a:gd name="connsiteX6" fmla="*/ 790247 w 1107276"/>
                  <a:gd name="connsiteY6" fmla="*/ 190282 h 305821"/>
                  <a:gd name="connsiteX7" fmla="*/ 615195 w 1107276"/>
                  <a:gd name="connsiteY7" fmla="*/ 245710 h 305821"/>
                  <a:gd name="connsiteX8" fmla="*/ 443549 w 1107276"/>
                  <a:gd name="connsiteY8" fmla="*/ 289395 h 305821"/>
                  <a:gd name="connsiteX9" fmla="*/ 207673 w 1107276"/>
                  <a:gd name="connsiteY9" fmla="*/ 305821 h 305821"/>
                  <a:gd name="connsiteX10" fmla="*/ 16877 w 1107276"/>
                  <a:gd name="connsiteY10" fmla="*/ 300375 h 305821"/>
                  <a:gd name="connsiteX0" fmla="*/ 16877 w 1056317"/>
                  <a:gd name="connsiteY0" fmla="*/ 223225 h 228671"/>
                  <a:gd name="connsiteX1" fmla="*/ 52713 w 1056317"/>
                  <a:gd name="connsiteY1" fmla="*/ 173758 h 228671"/>
                  <a:gd name="connsiteX2" fmla="*/ 398820 w 1056317"/>
                  <a:gd name="connsiteY2" fmla="*/ 166812 h 228671"/>
                  <a:gd name="connsiteX3" fmla="*/ 697270 w 1056317"/>
                  <a:gd name="connsiteY3" fmla="*/ 93787 h 228671"/>
                  <a:gd name="connsiteX4" fmla="*/ 1055494 w 1056317"/>
                  <a:gd name="connsiteY4" fmla="*/ 110 h 228671"/>
                  <a:gd name="connsiteX5" fmla="*/ 790247 w 1056317"/>
                  <a:gd name="connsiteY5" fmla="*/ 113132 h 228671"/>
                  <a:gd name="connsiteX6" fmla="*/ 615195 w 1056317"/>
                  <a:gd name="connsiteY6" fmla="*/ 168560 h 228671"/>
                  <a:gd name="connsiteX7" fmla="*/ 443549 w 1056317"/>
                  <a:gd name="connsiteY7" fmla="*/ 212245 h 228671"/>
                  <a:gd name="connsiteX8" fmla="*/ 207673 w 1056317"/>
                  <a:gd name="connsiteY8" fmla="*/ 228671 h 228671"/>
                  <a:gd name="connsiteX9" fmla="*/ 16877 w 1056317"/>
                  <a:gd name="connsiteY9" fmla="*/ 223225 h 228671"/>
                  <a:gd name="connsiteX0" fmla="*/ 16877 w 792857"/>
                  <a:gd name="connsiteY0" fmla="*/ 132060 h 137506"/>
                  <a:gd name="connsiteX1" fmla="*/ 52713 w 792857"/>
                  <a:gd name="connsiteY1" fmla="*/ 82593 h 137506"/>
                  <a:gd name="connsiteX2" fmla="*/ 398820 w 792857"/>
                  <a:gd name="connsiteY2" fmla="*/ 75647 h 137506"/>
                  <a:gd name="connsiteX3" fmla="*/ 697270 w 792857"/>
                  <a:gd name="connsiteY3" fmla="*/ 2622 h 137506"/>
                  <a:gd name="connsiteX4" fmla="*/ 790247 w 792857"/>
                  <a:gd name="connsiteY4" fmla="*/ 21967 h 137506"/>
                  <a:gd name="connsiteX5" fmla="*/ 615195 w 792857"/>
                  <a:gd name="connsiteY5" fmla="*/ 77395 h 137506"/>
                  <a:gd name="connsiteX6" fmla="*/ 443549 w 792857"/>
                  <a:gd name="connsiteY6" fmla="*/ 121080 h 137506"/>
                  <a:gd name="connsiteX7" fmla="*/ 207673 w 792857"/>
                  <a:gd name="connsiteY7" fmla="*/ 137506 h 137506"/>
                  <a:gd name="connsiteX8" fmla="*/ 16877 w 792857"/>
                  <a:gd name="connsiteY8" fmla="*/ 132060 h 137506"/>
                  <a:gd name="connsiteX0" fmla="*/ 16877 w 706716"/>
                  <a:gd name="connsiteY0" fmla="*/ 129440 h 134886"/>
                  <a:gd name="connsiteX1" fmla="*/ 52713 w 706716"/>
                  <a:gd name="connsiteY1" fmla="*/ 79973 h 134886"/>
                  <a:gd name="connsiteX2" fmla="*/ 398820 w 706716"/>
                  <a:gd name="connsiteY2" fmla="*/ 73027 h 134886"/>
                  <a:gd name="connsiteX3" fmla="*/ 697270 w 706716"/>
                  <a:gd name="connsiteY3" fmla="*/ 2 h 134886"/>
                  <a:gd name="connsiteX4" fmla="*/ 615195 w 706716"/>
                  <a:gd name="connsiteY4" fmla="*/ 74775 h 134886"/>
                  <a:gd name="connsiteX5" fmla="*/ 443549 w 706716"/>
                  <a:gd name="connsiteY5" fmla="*/ 118460 h 134886"/>
                  <a:gd name="connsiteX6" fmla="*/ 207673 w 706716"/>
                  <a:gd name="connsiteY6" fmla="*/ 134886 h 134886"/>
                  <a:gd name="connsiteX7" fmla="*/ 16877 w 706716"/>
                  <a:gd name="connsiteY7" fmla="*/ 129440 h 134886"/>
                  <a:gd name="connsiteX0" fmla="*/ 16877 w 615195"/>
                  <a:gd name="connsiteY0" fmla="*/ 58807 h 64253"/>
                  <a:gd name="connsiteX1" fmla="*/ 52713 w 615195"/>
                  <a:gd name="connsiteY1" fmla="*/ 9340 h 64253"/>
                  <a:gd name="connsiteX2" fmla="*/ 398820 w 615195"/>
                  <a:gd name="connsiteY2" fmla="*/ 2394 h 64253"/>
                  <a:gd name="connsiteX3" fmla="*/ 615195 w 615195"/>
                  <a:gd name="connsiteY3" fmla="*/ 4142 h 64253"/>
                  <a:gd name="connsiteX4" fmla="*/ 443549 w 615195"/>
                  <a:gd name="connsiteY4" fmla="*/ 47827 h 64253"/>
                  <a:gd name="connsiteX5" fmla="*/ 207673 w 615195"/>
                  <a:gd name="connsiteY5" fmla="*/ 64253 h 64253"/>
                  <a:gd name="connsiteX6" fmla="*/ 16877 w 615195"/>
                  <a:gd name="connsiteY6" fmla="*/ 58807 h 64253"/>
                  <a:gd name="connsiteX0" fmla="*/ 16877 w 460640"/>
                  <a:gd name="connsiteY0" fmla="*/ 56413 h 61859"/>
                  <a:gd name="connsiteX1" fmla="*/ 52713 w 460640"/>
                  <a:gd name="connsiteY1" fmla="*/ 6946 h 61859"/>
                  <a:gd name="connsiteX2" fmla="*/ 398820 w 460640"/>
                  <a:gd name="connsiteY2" fmla="*/ 0 h 61859"/>
                  <a:gd name="connsiteX3" fmla="*/ 443549 w 460640"/>
                  <a:gd name="connsiteY3" fmla="*/ 45433 h 61859"/>
                  <a:gd name="connsiteX4" fmla="*/ 207673 w 460640"/>
                  <a:gd name="connsiteY4" fmla="*/ 61859 h 61859"/>
                  <a:gd name="connsiteX5" fmla="*/ 16877 w 460640"/>
                  <a:gd name="connsiteY5" fmla="*/ 56413 h 61859"/>
                  <a:gd name="connsiteX0" fmla="*/ 16877 w 401722"/>
                  <a:gd name="connsiteY0" fmla="*/ 56413 h 61859"/>
                  <a:gd name="connsiteX1" fmla="*/ 52713 w 401722"/>
                  <a:gd name="connsiteY1" fmla="*/ 6946 h 61859"/>
                  <a:gd name="connsiteX2" fmla="*/ 398820 w 401722"/>
                  <a:gd name="connsiteY2" fmla="*/ 0 h 61859"/>
                  <a:gd name="connsiteX3" fmla="*/ 207673 w 401722"/>
                  <a:gd name="connsiteY3" fmla="*/ 61859 h 61859"/>
                  <a:gd name="connsiteX4" fmla="*/ 16877 w 401722"/>
                  <a:gd name="connsiteY4" fmla="*/ 56413 h 61859"/>
                  <a:gd name="connsiteX0" fmla="*/ 16877 w 404511"/>
                  <a:gd name="connsiteY0" fmla="*/ 59931 h 65377"/>
                  <a:gd name="connsiteX1" fmla="*/ 52713 w 404511"/>
                  <a:gd name="connsiteY1" fmla="*/ 10464 h 65377"/>
                  <a:gd name="connsiteX2" fmla="*/ 398820 w 404511"/>
                  <a:gd name="connsiteY2" fmla="*/ 3518 h 65377"/>
                  <a:gd name="connsiteX3" fmla="*/ 207673 w 404511"/>
                  <a:gd name="connsiteY3" fmla="*/ 65377 h 65377"/>
                  <a:gd name="connsiteX4" fmla="*/ 16877 w 404511"/>
                  <a:gd name="connsiteY4" fmla="*/ 59931 h 65377"/>
                  <a:gd name="connsiteX0" fmla="*/ 13480 w 326322"/>
                  <a:gd name="connsiteY0" fmla="*/ 49639 h 55692"/>
                  <a:gd name="connsiteX1" fmla="*/ 49316 w 326322"/>
                  <a:gd name="connsiteY1" fmla="*/ 172 h 55692"/>
                  <a:gd name="connsiteX2" fmla="*/ 317832 w 326322"/>
                  <a:gd name="connsiteY2" fmla="*/ 34352 h 55692"/>
                  <a:gd name="connsiteX3" fmla="*/ 204276 w 326322"/>
                  <a:gd name="connsiteY3" fmla="*/ 55085 h 55692"/>
                  <a:gd name="connsiteX4" fmla="*/ 13480 w 326322"/>
                  <a:gd name="connsiteY4" fmla="*/ 49639 h 55692"/>
                  <a:gd name="connsiteX0" fmla="*/ 12908 w 332741"/>
                  <a:gd name="connsiteY0" fmla="*/ 61414 h 67467"/>
                  <a:gd name="connsiteX1" fmla="*/ 48744 w 332741"/>
                  <a:gd name="connsiteY1" fmla="*/ 11947 h 67467"/>
                  <a:gd name="connsiteX2" fmla="*/ 302323 w 332741"/>
                  <a:gd name="connsiteY2" fmla="*/ 2304 h 67467"/>
                  <a:gd name="connsiteX3" fmla="*/ 317260 w 332741"/>
                  <a:gd name="connsiteY3" fmla="*/ 46127 h 67467"/>
                  <a:gd name="connsiteX4" fmla="*/ 203704 w 332741"/>
                  <a:gd name="connsiteY4" fmla="*/ 66860 h 67467"/>
                  <a:gd name="connsiteX5" fmla="*/ 12908 w 332741"/>
                  <a:gd name="connsiteY5" fmla="*/ 61414 h 67467"/>
                  <a:gd name="connsiteX0" fmla="*/ 91483 w 289396"/>
                  <a:gd name="connsiteY0" fmla="*/ 57494 h 67014"/>
                  <a:gd name="connsiteX1" fmla="*/ 5399 w 289396"/>
                  <a:gd name="connsiteY1" fmla="*/ 11845 h 67014"/>
                  <a:gd name="connsiteX2" fmla="*/ 258978 w 289396"/>
                  <a:gd name="connsiteY2" fmla="*/ 2202 h 67014"/>
                  <a:gd name="connsiteX3" fmla="*/ 273915 w 289396"/>
                  <a:gd name="connsiteY3" fmla="*/ 46025 h 67014"/>
                  <a:gd name="connsiteX4" fmla="*/ 160359 w 289396"/>
                  <a:gd name="connsiteY4" fmla="*/ 66758 h 67014"/>
                  <a:gd name="connsiteX5" fmla="*/ 91483 w 289396"/>
                  <a:gd name="connsiteY5" fmla="*/ 57494 h 67014"/>
                  <a:gd name="connsiteX0" fmla="*/ 41979 w 239892"/>
                  <a:gd name="connsiteY0" fmla="*/ 56429 h 66179"/>
                  <a:gd name="connsiteX1" fmla="*/ 9073 w 239892"/>
                  <a:gd name="connsiteY1" fmla="*/ 21766 h 66179"/>
                  <a:gd name="connsiteX2" fmla="*/ 209474 w 239892"/>
                  <a:gd name="connsiteY2" fmla="*/ 1137 h 66179"/>
                  <a:gd name="connsiteX3" fmla="*/ 224411 w 239892"/>
                  <a:gd name="connsiteY3" fmla="*/ 44960 h 66179"/>
                  <a:gd name="connsiteX4" fmla="*/ 110855 w 239892"/>
                  <a:gd name="connsiteY4" fmla="*/ 65693 h 66179"/>
                  <a:gd name="connsiteX5" fmla="*/ 41979 w 239892"/>
                  <a:gd name="connsiteY5" fmla="*/ 56429 h 66179"/>
                  <a:gd name="connsiteX0" fmla="*/ 41979 w 238730"/>
                  <a:gd name="connsiteY0" fmla="*/ 56429 h 65763"/>
                  <a:gd name="connsiteX1" fmla="*/ 9073 w 238730"/>
                  <a:gd name="connsiteY1" fmla="*/ 21766 h 65763"/>
                  <a:gd name="connsiteX2" fmla="*/ 209474 w 238730"/>
                  <a:gd name="connsiteY2" fmla="*/ 1137 h 65763"/>
                  <a:gd name="connsiteX3" fmla="*/ 222065 w 238730"/>
                  <a:gd name="connsiteY3" fmla="*/ 53219 h 65763"/>
                  <a:gd name="connsiteX4" fmla="*/ 110855 w 238730"/>
                  <a:gd name="connsiteY4" fmla="*/ 65693 h 65763"/>
                  <a:gd name="connsiteX5" fmla="*/ 41979 w 238730"/>
                  <a:gd name="connsiteY5" fmla="*/ 56429 h 65763"/>
                  <a:gd name="connsiteX0" fmla="*/ 50841 w 236777"/>
                  <a:gd name="connsiteY0" fmla="*/ 69225 h 72215"/>
                  <a:gd name="connsiteX1" fmla="*/ 7120 w 236777"/>
                  <a:gd name="connsiteY1" fmla="*/ 21878 h 72215"/>
                  <a:gd name="connsiteX2" fmla="*/ 207521 w 236777"/>
                  <a:gd name="connsiteY2" fmla="*/ 1249 h 72215"/>
                  <a:gd name="connsiteX3" fmla="*/ 220112 w 236777"/>
                  <a:gd name="connsiteY3" fmla="*/ 53331 h 72215"/>
                  <a:gd name="connsiteX4" fmla="*/ 108902 w 236777"/>
                  <a:gd name="connsiteY4" fmla="*/ 65805 h 72215"/>
                  <a:gd name="connsiteX5" fmla="*/ 50841 w 236777"/>
                  <a:gd name="connsiteY5" fmla="*/ 69225 h 72215"/>
                  <a:gd name="connsiteX0" fmla="*/ 50841 w 383972"/>
                  <a:gd name="connsiteY0" fmla="*/ 69225 h 74311"/>
                  <a:gd name="connsiteX1" fmla="*/ 7120 w 383972"/>
                  <a:gd name="connsiteY1" fmla="*/ 21878 h 74311"/>
                  <a:gd name="connsiteX2" fmla="*/ 207521 w 383972"/>
                  <a:gd name="connsiteY2" fmla="*/ 1249 h 74311"/>
                  <a:gd name="connsiteX3" fmla="*/ 382696 w 383972"/>
                  <a:gd name="connsiteY3" fmla="*/ 5451 h 74311"/>
                  <a:gd name="connsiteX4" fmla="*/ 108902 w 383972"/>
                  <a:gd name="connsiteY4" fmla="*/ 65805 h 74311"/>
                  <a:gd name="connsiteX5" fmla="*/ 50841 w 383972"/>
                  <a:gd name="connsiteY5" fmla="*/ 69225 h 74311"/>
                  <a:gd name="connsiteX0" fmla="*/ 50841 w 383531"/>
                  <a:gd name="connsiteY0" fmla="*/ 69225 h 72621"/>
                  <a:gd name="connsiteX1" fmla="*/ 7120 w 383531"/>
                  <a:gd name="connsiteY1" fmla="*/ 21878 h 72621"/>
                  <a:gd name="connsiteX2" fmla="*/ 207521 w 383531"/>
                  <a:gd name="connsiteY2" fmla="*/ 1249 h 72621"/>
                  <a:gd name="connsiteX3" fmla="*/ 382696 w 383531"/>
                  <a:gd name="connsiteY3" fmla="*/ 5451 h 72621"/>
                  <a:gd name="connsiteX4" fmla="*/ 266822 w 383531"/>
                  <a:gd name="connsiteY4" fmla="*/ 41436 h 72621"/>
                  <a:gd name="connsiteX5" fmla="*/ 108902 w 383531"/>
                  <a:gd name="connsiteY5" fmla="*/ 65805 h 72621"/>
                  <a:gd name="connsiteX6" fmla="*/ 50841 w 383531"/>
                  <a:gd name="connsiteY6" fmla="*/ 69225 h 72621"/>
                  <a:gd name="connsiteX0" fmla="*/ 50841 w 383409"/>
                  <a:gd name="connsiteY0" fmla="*/ 69225 h 71980"/>
                  <a:gd name="connsiteX1" fmla="*/ 7120 w 383409"/>
                  <a:gd name="connsiteY1" fmla="*/ 21878 h 71980"/>
                  <a:gd name="connsiteX2" fmla="*/ 207521 w 383409"/>
                  <a:gd name="connsiteY2" fmla="*/ 1249 h 71980"/>
                  <a:gd name="connsiteX3" fmla="*/ 382696 w 383409"/>
                  <a:gd name="connsiteY3" fmla="*/ 5451 h 71980"/>
                  <a:gd name="connsiteX4" fmla="*/ 266822 w 383409"/>
                  <a:gd name="connsiteY4" fmla="*/ 41436 h 71980"/>
                  <a:gd name="connsiteX5" fmla="*/ 199359 w 383409"/>
                  <a:gd name="connsiteY5" fmla="*/ 61408 h 71980"/>
                  <a:gd name="connsiteX6" fmla="*/ 108902 w 383409"/>
                  <a:gd name="connsiteY6" fmla="*/ 65805 h 71980"/>
                  <a:gd name="connsiteX7" fmla="*/ 50841 w 383409"/>
                  <a:gd name="connsiteY7" fmla="*/ 69225 h 71980"/>
                  <a:gd name="connsiteX0" fmla="*/ 99042 w 431610"/>
                  <a:gd name="connsiteY0" fmla="*/ 73712 h 77867"/>
                  <a:gd name="connsiteX1" fmla="*/ 4489 w 431610"/>
                  <a:gd name="connsiteY1" fmla="*/ 7121 h 77867"/>
                  <a:gd name="connsiteX2" fmla="*/ 255722 w 431610"/>
                  <a:gd name="connsiteY2" fmla="*/ 5736 h 77867"/>
                  <a:gd name="connsiteX3" fmla="*/ 430897 w 431610"/>
                  <a:gd name="connsiteY3" fmla="*/ 9938 h 77867"/>
                  <a:gd name="connsiteX4" fmla="*/ 315023 w 431610"/>
                  <a:gd name="connsiteY4" fmla="*/ 45923 h 77867"/>
                  <a:gd name="connsiteX5" fmla="*/ 247560 w 431610"/>
                  <a:gd name="connsiteY5" fmla="*/ 65895 h 77867"/>
                  <a:gd name="connsiteX6" fmla="*/ 157103 w 431610"/>
                  <a:gd name="connsiteY6" fmla="*/ 70292 h 77867"/>
                  <a:gd name="connsiteX7" fmla="*/ 99042 w 431610"/>
                  <a:gd name="connsiteY7" fmla="*/ 73712 h 77867"/>
                  <a:gd name="connsiteX0" fmla="*/ 99677 w 432245"/>
                  <a:gd name="connsiteY0" fmla="*/ 73712 h 77280"/>
                  <a:gd name="connsiteX1" fmla="*/ 5124 w 432245"/>
                  <a:gd name="connsiteY1" fmla="*/ 7121 h 77280"/>
                  <a:gd name="connsiteX2" fmla="*/ 256357 w 432245"/>
                  <a:gd name="connsiteY2" fmla="*/ 5736 h 77280"/>
                  <a:gd name="connsiteX3" fmla="*/ 431532 w 432245"/>
                  <a:gd name="connsiteY3" fmla="*/ 9938 h 77280"/>
                  <a:gd name="connsiteX4" fmla="*/ 315658 w 432245"/>
                  <a:gd name="connsiteY4" fmla="*/ 45923 h 77280"/>
                  <a:gd name="connsiteX5" fmla="*/ 248195 w 432245"/>
                  <a:gd name="connsiteY5" fmla="*/ 65895 h 77280"/>
                  <a:gd name="connsiteX6" fmla="*/ 99677 w 432245"/>
                  <a:gd name="connsiteY6" fmla="*/ 73712 h 77280"/>
                  <a:gd name="connsiteX0" fmla="*/ 107895 w 431403"/>
                  <a:gd name="connsiteY0" fmla="*/ 65476 h 71015"/>
                  <a:gd name="connsiteX1" fmla="*/ 4282 w 431403"/>
                  <a:gd name="connsiteY1" fmla="*/ 6610 h 71015"/>
                  <a:gd name="connsiteX2" fmla="*/ 255515 w 431403"/>
                  <a:gd name="connsiteY2" fmla="*/ 5225 h 71015"/>
                  <a:gd name="connsiteX3" fmla="*/ 430690 w 431403"/>
                  <a:gd name="connsiteY3" fmla="*/ 9427 h 71015"/>
                  <a:gd name="connsiteX4" fmla="*/ 314816 w 431403"/>
                  <a:gd name="connsiteY4" fmla="*/ 45412 h 71015"/>
                  <a:gd name="connsiteX5" fmla="*/ 247353 w 431403"/>
                  <a:gd name="connsiteY5" fmla="*/ 65384 h 71015"/>
                  <a:gd name="connsiteX6" fmla="*/ 107895 w 431403"/>
                  <a:gd name="connsiteY6" fmla="*/ 65476 h 71015"/>
                  <a:gd name="connsiteX0" fmla="*/ 103653 w 432089"/>
                  <a:gd name="connsiteY0" fmla="*/ 65999 h 71538"/>
                  <a:gd name="connsiteX1" fmla="*/ 40 w 432089"/>
                  <a:gd name="connsiteY1" fmla="*/ 7133 h 71538"/>
                  <a:gd name="connsiteX2" fmla="*/ 114722 w 432089"/>
                  <a:gd name="connsiteY2" fmla="*/ 4790 h 71538"/>
                  <a:gd name="connsiteX3" fmla="*/ 426448 w 432089"/>
                  <a:gd name="connsiteY3" fmla="*/ 9950 h 71538"/>
                  <a:gd name="connsiteX4" fmla="*/ 310574 w 432089"/>
                  <a:gd name="connsiteY4" fmla="*/ 45935 h 71538"/>
                  <a:gd name="connsiteX5" fmla="*/ 243111 w 432089"/>
                  <a:gd name="connsiteY5" fmla="*/ 65907 h 71538"/>
                  <a:gd name="connsiteX6" fmla="*/ 103653 w 432089"/>
                  <a:gd name="connsiteY6" fmla="*/ 65999 h 71538"/>
                  <a:gd name="connsiteX0" fmla="*/ 103652 w 426569"/>
                  <a:gd name="connsiteY0" fmla="*/ 73254 h 78793"/>
                  <a:gd name="connsiteX1" fmla="*/ 39 w 426569"/>
                  <a:gd name="connsiteY1" fmla="*/ 14388 h 78793"/>
                  <a:gd name="connsiteX2" fmla="*/ 114721 w 426569"/>
                  <a:gd name="connsiteY2" fmla="*/ 12045 h 78793"/>
                  <a:gd name="connsiteX3" fmla="*/ 328025 w 426569"/>
                  <a:gd name="connsiteY3" fmla="*/ 41 h 78793"/>
                  <a:gd name="connsiteX4" fmla="*/ 426447 w 426569"/>
                  <a:gd name="connsiteY4" fmla="*/ 17205 h 78793"/>
                  <a:gd name="connsiteX5" fmla="*/ 310573 w 426569"/>
                  <a:gd name="connsiteY5" fmla="*/ 53190 h 78793"/>
                  <a:gd name="connsiteX6" fmla="*/ 243110 w 426569"/>
                  <a:gd name="connsiteY6" fmla="*/ 73162 h 78793"/>
                  <a:gd name="connsiteX7" fmla="*/ 103652 w 426569"/>
                  <a:gd name="connsiteY7" fmla="*/ 73254 h 78793"/>
                  <a:gd name="connsiteX0" fmla="*/ 117887 w 440804"/>
                  <a:gd name="connsiteY0" fmla="*/ 73254 h 78453"/>
                  <a:gd name="connsiteX1" fmla="*/ 32 w 440804"/>
                  <a:gd name="connsiteY1" fmla="*/ 19195 h 78453"/>
                  <a:gd name="connsiteX2" fmla="*/ 128956 w 440804"/>
                  <a:gd name="connsiteY2" fmla="*/ 12045 h 78453"/>
                  <a:gd name="connsiteX3" fmla="*/ 342260 w 440804"/>
                  <a:gd name="connsiteY3" fmla="*/ 41 h 78453"/>
                  <a:gd name="connsiteX4" fmla="*/ 440682 w 440804"/>
                  <a:gd name="connsiteY4" fmla="*/ 17205 h 78453"/>
                  <a:gd name="connsiteX5" fmla="*/ 324808 w 440804"/>
                  <a:gd name="connsiteY5" fmla="*/ 53190 h 78453"/>
                  <a:gd name="connsiteX6" fmla="*/ 257345 w 440804"/>
                  <a:gd name="connsiteY6" fmla="*/ 73162 h 78453"/>
                  <a:gd name="connsiteX7" fmla="*/ 117887 w 440804"/>
                  <a:gd name="connsiteY7" fmla="*/ 73254 h 7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804" h="78453">
                    <a:moveTo>
                      <a:pt x="117887" y="73254"/>
                    </a:moveTo>
                    <a:cubicBezTo>
                      <a:pt x="75002" y="64260"/>
                      <a:pt x="-1813" y="29397"/>
                      <a:pt x="32" y="19195"/>
                    </a:cubicBezTo>
                    <a:cubicBezTo>
                      <a:pt x="1877" y="8993"/>
                      <a:pt x="77780" y="12073"/>
                      <a:pt x="128956" y="12045"/>
                    </a:cubicBezTo>
                    <a:cubicBezTo>
                      <a:pt x="180132" y="12017"/>
                      <a:pt x="290306" y="-819"/>
                      <a:pt x="342260" y="41"/>
                    </a:cubicBezTo>
                    <a:cubicBezTo>
                      <a:pt x="394214" y="901"/>
                      <a:pt x="443591" y="8347"/>
                      <a:pt x="440682" y="17205"/>
                    </a:cubicBezTo>
                    <a:cubicBezTo>
                      <a:pt x="437773" y="26063"/>
                      <a:pt x="354973" y="45241"/>
                      <a:pt x="324808" y="53190"/>
                    </a:cubicBezTo>
                    <a:cubicBezTo>
                      <a:pt x="294643" y="61140"/>
                      <a:pt x="283665" y="69101"/>
                      <a:pt x="257345" y="73162"/>
                    </a:cubicBezTo>
                    <a:cubicBezTo>
                      <a:pt x="221348" y="77794"/>
                      <a:pt x="160772" y="82248"/>
                      <a:pt x="117887" y="732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9" name="Freeform 114">
                <a:extLst>
                  <a:ext uri="{FF2B5EF4-FFF2-40B4-BE49-F238E27FC236}">
                    <a16:creationId xmlns:a16="http://schemas.microsoft.com/office/drawing/2014/main" id="{C434194E-CFA0-4723-9C22-D838F5DD98BB}"/>
                  </a:ext>
                </a:extLst>
              </p:cNvPr>
              <p:cNvSpPr/>
              <p:nvPr/>
            </p:nvSpPr>
            <p:spPr>
              <a:xfrm>
                <a:off x="4791839" y="2059310"/>
                <a:ext cx="186978" cy="40297"/>
              </a:xfrm>
              <a:custGeom>
                <a:avLst/>
                <a:gdLst>
                  <a:gd name="connsiteX0" fmla="*/ 135732 w 276225"/>
                  <a:gd name="connsiteY0" fmla="*/ 59532 h 59532"/>
                  <a:gd name="connsiteX1" fmla="*/ 207169 w 276225"/>
                  <a:gd name="connsiteY1" fmla="*/ 50007 h 59532"/>
                  <a:gd name="connsiteX2" fmla="*/ 276225 w 276225"/>
                  <a:gd name="connsiteY2" fmla="*/ 0 h 59532"/>
                  <a:gd name="connsiteX3" fmla="*/ 0 w 276225"/>
                  <a:gd name="connsiteY3" fmla="*/ 33338 h 59532"/>
                  <a:gd name="connsiteX4" fmla="*/ 135732 w 276225"/>
                  <a:gd name="connsiteY4" fmla="*/ 59532 h 5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59532">
                    <a:moveTo>
                      <a:pt x="135732" y="59532"/>
                    </a:moveTo>
                    <a:lnTo>
                      <a:pt x="207169" y="50007"/>
                    </a:lnTo>
                    <a:lnTo>
                      <a:pt x="276225" y="0"/>
                    </a:lnTo>
                    <a:lnTo>
                      <a:pt x="0" y="33338"/>
                    </a:lnTo>
                    <a:lnTo>
                      <a:pt x="135732" y="595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0" name="Freeform 115">
                <a:extLst>
                  <a:ext uri="{FF2B5EF4-FFF2-40B4-BE49-F238E27FC236}">
                    <a16:creationId xmlns:a16="http://schemas.microsoft.com/office/drawing/2014/main" id="{CF89249B-33A1-4E36-BFA6-D3F87F05EB82}"/>
                  </a:ext>
                </a:extLst>
              </p:cNvPr>
              <p:cNvSpPr/>
              <p:nvPr/>
            </p:nvSpPr>
            <p:spPr>
              <a:xfrm>
                <a:off x="5741238" y="1430677"/>
                <a:ext cx="87041" cy="204710"/>
              </a:xfrm>
              <a:custGeom>
                <a:avLst/>
                <a:gdLst>
                  <a:gd name="connsiteX0" fmla="*/ 92868 w 128587"/>
                  <a:gd name="connsiteY0" fmla="*/ 211931 h 302419"/>
                  <a:gd name="connsiteX1" fmla="*/ 119062 w 128587"/>
                  <a:gd name="connsiteY1" fmla="*/ 159544 h 302419"/>
                  <a:gd name="connsiteX2" fmla="*/ 109537 w 128587"/>
                  <a:gd name="connsiteY2" fmla="*/ 135731 h 302419"/>
                  <a:gd name="connsiteX3" fmla="*/ 128587 w 128587"/>
                  <a:gd name="connsiteY3" fmla="*/ 0 h 302419"/>
                  <a:gd name="connsiteX4" fmla="*/ 54768 w 128587"/>
                  <a:gd name="connsiteY4" fmla="*/ 111919 h 302419"/>
                  <a:gd name="connsiteX5" fmla="*/ 7143 w 128587"/>
                  <a:gd name="connsiteY5" fmla="*/ 242887 h 302419"/>
                  <a:gd name="connsiteX6" fmla="*/ 0 w 128587"/>
                  <a:gd name="connsiteY6" fmla="*/ 302419 h 302419"/>
                  <a:gd name="connsiteX7" fmla="*/ 50006 w 128587"/>
                  <a:gd name="connsiteY7" fmla="*/ 247650 h 302419"/>
                  <a:gd name="connsiteX8" fmla="*/ 92868 w 128587"/>
                  <a:gd name="connsiteY8" fmla="*/ 211931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587" h="302419">
                    <a:moveTo>
                      <a:pt x="92868" y="211931"/>
                    </a:moveTo>
                    <a:lnTo>
                      <a:pt x="119062" y="159544"/>
                    </a:lnTo>
                    <a:lnTo>
                      <a:pt x="109537" y="135731"/>
                    </a:lnTo>
                    <a:lnTo>
                      <a:pt x="128587" y="0"/>
                    </a:lnTo>
                    <a:lnTo>
                      <a:pt x="54768" y="111919"/>
                    </a:lnTo>
                    <a:lnTo>
                      <a:pt x="7143" y="242887"/>
                    </a:lnTo>
                    <a:lnTo>
                      <a:pt x="0" y="302419"/>
                    </a:lnTo>
                    <a:lnTo>
                      <a:pt x="50006" y="247650"/>
                    </a:lnTo>
                    <a:lnTo>
                      <a:pt x="92868" y="21193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65165CEC-6405-4DC3-B35F-55C3324685CB}"/>
                </a:ext>
              </a:extLst>
            </p:cNvPr>
            <p:cNvGrpSpPr/>
            <p:nvPr/>
          </p:nvGrpSpPr>
          <p:grpSpPr>
            <a:xfrm>
              <a:off x="3234309" y="4546538"/>
              <a:ext cx="193949" cy="185126"/>
              <a:chOff x="3095560" y="4452946"/>
              <a:chExt cx="302141" cy="288396"/>
            </a:xfrm>
          </p:grpSpPr>
          <p:sp>
            <p:nvSpPr>
              <p:cNvPr id="334" name="Freeform 274">
                <a:extLst>
                  <a:ext uri="{FF2B5EF4-FFF2-40B4-BE49-F238E27FC236}">
                    <a16:creationId xmlns:a16="http://schemas.microsoft.com/office/drawing/2014/main" id="{2FB3F460-281F-4878-8B2C-F3AAD9569D7A}"/>
                  </a:ext>
                </a:extLst>
              </p:cNvPr>
              <p:cNvSpPr/>
              <p:nvPr/>
            </p:nvSpPr>
            <p:spPr>
              <a:xfrm>
                <a:off x="3095560" y="4468711"/>
                <a:ext cx="264383" cy="272631"/>
              </a:xfrm>
              <a:custGeom>
                <a:avLst/>
                <a:gdLst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80962 w 287788"/>
                  <a:gd name="connsiteY2" fmla="*/ 112356 h 281424"/>
                  <a:gd name="connsiteX3" fmla="*/ 71437 w 287788"/>
                  <a:gd name="connsiteY3" fmla="*/ 69493 h 281424"/>
                  <a:gd name="connsiteX4" fmla="*/ 88106 w 287788"/>
                  <a:gd name="connsiteY4" fmla="*/ 14724 h 281424"/>
                  <a:gd name="connsiteX5" fmla="*/ 140493 w 287788"/>
                  <a:gd name="connsiteY5" fmla="*/ 437 h 281424"/>
                  <a:gd name="connsiteX6" fmla="*/ 219075 w 287788"/>
                  <a:gd name="connsiteY6" fmla="*/ 26631 h 281424"/>
                  <a:gd name="connsiteX7" fmla="*/ 271462 w 287788"/>
                  <a:gd name="connsiteY7" fmla="*/ 93306 h 281424"/>
                  <a:gd name="connsiteX8" fmla="*/ 285750 w 287788"/>
                  <a:gd name="connsiteY8" fmla="*/ 150456 h 281424"/>
                  <a:gd name="connsiteX9" fmla="*/ 233362 w 287788"/>
                  <a:gd name="connsiteY9" fmla="*/ 193318 h 281424"/>
                  <a:gd name="connsiteX10" fmla="*/ 169068 w 287788"/>
                  <a:gd name="connsiteY10" fmla="*/ 188556 h 281424"/>
                  <a:gd name="connsiteX11" fmla="*/ 109537 w 287788"/>
                  <a:gd name="connsiteY11" fmla="*/ 200462 h 281424"/>
                  <a:gd name="connsiteX12" fmla="*/ 126206 w 287788"/>
                  <a:gd name="connsiteY12" fmla="*/ 240943 h 281424"/>
                  <a:gd name="connsiteX13" fmla="*/ 154781 w 287788"/>
                  <a:gd name="connsiteY13" fmla="*/ 281424 h 281424"/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71437 w 287788"/>
                  <a:gd name="connsiteY2" fmla="*/ 69493 h 281424"/>
                  <a:gd name="connsiteX3" fmla="*/ 88106 w 287788"/>
                  <a:gd name="connsiteY3" fmla="*/ 14724 h 281424"/>
                  <a:gd name="connsiteX4" fmla="*/ 140493 w 287788"/>
                  <a:gd name="connsiteY4" fmla="*/ 437 h 281424"/>
                  <a:gd name="connsiteX5" fmla="*/ 219075 w 287788"/>
                  <a:gd name="connsiteY5" fmla="*/ 26631 h 281424"/>
                  <a:gd name="connsiteX6" fmla="*/ 271462 w 287788"/>
                  <a:gd name="connsiteY6" fmla="*/ 93306 h 281424"/>
                  <a:gd name="connsiteX7" fmla="*/ 285750 w 287788"/>
                  <a:gd name="connsiteY7" fmla="*/ 150456 h 281424"/>
                  <a:gd name="connsiteX8" fmla="*/ 233362 w 287788"/>
                  <a:gd name="connsiteY8" fmla="*/ 193318 h 281424"/>
                  <a:gd name="connsiteX9" fmla="*/ 169068 w 287788"/>
                  <a:gd name="connsiteY9" fmla="*/ 188556 h 281424"/>
                  <a:gd name="connsiteX10" fmla="*/ 109537 w 287788"/>
                  <a:gd name="connsiteY10" fmla="*/ 200462 h 281424"/>
                  <a:gd name="connsiteX11" fmla="*/ 126206 w 287788"/>
                  <a:gd name="connsiteY11" fmla="*/ 240943 h 281424"/>
                  <a:gd name="connsiteX12" fmla="*/ 154781 w 287788"/>
                  <a:gd name="connsiteY12" fmla="*/ 281424 h 281424"/>
                  <a:gd name="connsiteX0" fmla="*/ 0 w 287788"/>
                  <a:gd name="connsiteY0" fmla="*/ 64027 h 283102"/>
                  <a:gd name="connsiteX1" fmla="*/ 42862 w 287788"/>
                  <a:gd name="connsiteY1" fmla="*/ 133084 h 283102"/>
                  <a:gd name="connsiteX2" fmla="*/ 88106 w 287788"/>
                  <a:gd name="connsiteY2" fmla="*/ 16402 h 283102"/>
                  <a:gd name="connsiteX3" fmla="*/ 140493 w 287788"/>
                  <a:gd name="connsiteY3" fmla="*/ 2115 h 283102"/>
                  <a:gd name="connsiteX4" fmla="*/ 219075 w 287788"/>
                  <a:gd name="connsiteY4" fmla="*/ 28309 h 283102"/>
                  <a:gd name="connsiteX5" fmla="*/ 271462 w 287788"/>
                  <a:gd name="connsiteY5" fmla="*/ 94984 h 283102"/>
                  <a:gd name="connsiteX6" fmla="*/ 285750 w 287788"/>
                  <a:gd name="connsiteY6" fmla="*/ 152134 h 283102"/>
                  <a:gd name="connsiteX7" fmla="*/ 233362 w 287788"/>
                  <a:gd name="connsiteY7" fmla="*/ 194996 h 283102"/>
                  <a:gd name="connsiteX8" fmla="*/ 169068 w 287788"/>
                  <a:gd name="connsiteY8" fmla="*/ 190234 h 283102"/>
                  <a:gd name="connsiteX9" fmla="*/ 109537 w 287788"/>
                  <a:gd name="connsiteY9" fmla="*/ 202140 h 283102"/>
                  <a:gd name="connsiteX10" fmla="*/ 126206 w 287788"/>
                  <a:gd name="connsiteY10" fmla="*/ 242621 h 283102"/>
                  <a:gd name="connsiteX11" fmla="*/ 154781 w 287788"/>
                  <a:gd name="connsiteY11" fmla="*/ 283102 h 283102"/>
                  <a:gd name="connsiteX0" fmla="*/ 0 w 287788"/>
                  <a:gd name="connsiteY0" fmla="*/ 62292 h 281367"/>
                  <a:gd name="connsiteX1" fmla="*/ 88106 w 287788"/>
                  <a:gd name="connsiteY1" fmla="*/ 14667 h 281367"/>
                  <a:gd name="connsiteX2" fmla="*/ 140493 w 287788"/>
                  <a:gd name="connsiteY2" fmla="*/ 380 h 281367"/>
                  <a:gd name="connsiteX3" fmla="*/ 219075 w 287788"/>
                  <a:gd name="connsiteY3" fmla="*/ 26574 h 281367"/>
                  <a:gd name="connsiteX4" fmla="*/ 271462 w 287788"/>
                  <a:gd name="connsiteY4" fmla="*/ 93249 h 281367"/>
                  <a:gd name="connsiteX5" fmla="*/ 285750 w 287788"/>
                  <a:gd name="connsiteY5" fmla="*/ 150399 h 281367"/>
                  <a:gd name="connsiteX6" fmla="*/ 233362 w 287788"/>
                  <a:gd name="connsiteY6" fmla="*/ 193261 h 281367"/>
                  <a:gd name="connsiteX7" fmla="*/ 169068 w 287788"/>
                  <a:gd name="connsiteY7" fmla="*/ 188499 h 281367"/>
                  <a:gd name="connsiteX8" fmla="*/ 109537 w 287788"/>
                  <a:gd name="connsiteY8" fmla="*/ 200405 h 281367"/>
                  <a:gd name="connsiteX9" fmla="*/ 126206 w 287788"/>
                  <a:gd name="connsiteY9" fmla="*/ 240886 h 281367"/>
                  <a:gd name="connsiteX10" fmla="*/ 154781 w 287788"/>
                  <a:gd name="connsiteY10" fmla="*/ 281367 h 281367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09537 w 287788"/>
                  <a:gd name="connsiteY9" fmla="*/ 200441 h 281403"/>
                  <a:gd name="connsiteX10" fmla="*/ 126206 w 287788"/>
                  <a:gd name="connsiteY10" fmla="*/ 240922 h 281403"/>
                  <a:gd name="connsiteX11" fmla="*/ 154781 w 287788"/>
                  <a:gd name="connsiteY11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26206 w 287788"/>
                  <a:gd name="connsiteY9" fmla="*/ 240922 h 281403"/>
                  <a:gd name="connsiteX10" fmla="*/ 154781 w 287788"/>
                  <a:gd name="connsiteY10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26206 w 287788"/>
                  <a:gd name="connsiteY8" fmla="*/ 240922 h 281403"/>
                  <a:gd name="connsiteX9" fmla="*/ 154781 w 287788"/>
                  <a:gd name="connsiteY9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30969 w 287788"/>
                  <a:gd name="connsiteY8" fmla="*/ 224253 h 281403"/>
                  <a:gd name="connsiteX9" fmla="*/ 154781 w 287788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51678 w 308497"/>
                  <a:gd name="connsiteY8" fmla="*/ 224253 h 281403"/>
                  <a:gd name="connsiteX9" fmla="*/ 175490 w 308497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36147 w 308497"/>
                  <a:gd name="connsiteY8" fmla="*/ 234229 h 281403"/>
                  <a:gd name="connsiteX9" fmla="*/ 175490 w 308497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59444 w 308497"/>
                  <a:gd name="connsiteY8" fmla="*/ 226746 h 281403"/>
                  <a:gd name="connsiteX9" fmla="*/ 175490 w 308497"/>
                  <a:gd name="connsiteY9" fmla="*/ 281403 h 281403"/>
                  <a:gd name="connsiteX0" fmla="*/ 0 w 308497"/>
                  <a:gd name="connsiteY0" fmla="*/ 62328 h 288885"/>
                  <a:gd name="connsiteX1" fmla="*/ 75477 w 308497"/>
                  <a:gd name="connsiteY1" fmla="*/ 67091 h 288885"/>
                  <a:gd name="connsiteX2" fmla="*/ 108815 w 308497"/>
                  <a:gd name="connsiteY2" fmla="*/ 14703 h 288885"/>
                  <a:gd name="connsiteX3" fmla="*/ 161202 w 308497"/>
                  <a:gd name="connsiteY3" fmla="*/ 416 h 288885"/>
                  <a:gd name="connsiteX4" fmla="*/ 239784 w 308497"/>
                  <a:gd name="connsiteY4" fmla="*/ 26610 h 288885"/>
                  <a:gd name="connsiteX5" fmla="*/ 292171 w 308497"/>
                  <a:gd name="connsiteY5" fmla="*/ 93285 h 288885"/>
                  <a:gd name="connsiteX6" fmla="*/ 306459 w 308497"/>
                  <a:gd name="connsiteY6" fmla="*/ 150435 h 288885"/>
                  <a:gd name="connsiteX7" fmla="*/ 254071 w 308497"/>
                  <a:gd name="connsiteY7" fmla="*/ 193297 h 288885"/>
                  <a:gd name="connsiteX8" fmla="*/ 159444 w 308497"/>
                  <a:gd name="connsiteY8" fmla="*/ 226746 h 288885"/>
                  <a:gd name="connsiteX9" fmla="*/ 167723 w 308497"/>
                  <a:gd name="connsiteY9" fmla="*/ 288885 h 288885"/>
                  <a:gd name="connsiteX0" fmla="*/ 0 w 303319"/>
                  <a:gd name="connsiteY0" fmla="*/ 54846 h 288885"/>
                  <a:gd name="connsiteX1" fmla="*/ 70299 w 303319"/>
                  <a:gd name="connsiteY1" fmla="*/ 67091 h 288885"/>
                  <a:gd name="connsiteX2" fmla="*/ 103637 w 303319"/>
                  <a:gd name="connsiteY2" fmla="*/ 14703 h 288885"/>
                  <a:gd name="connsiteX3" fmla="*/ 156024 w 303319"/>
                  <a:gd name="connsiteY3" fmla="*/ 416 h 288885"/>
                  <a:gd name="connsiteX4" fmla="*/ 234606 w 303319"/>
                  <a:gd name="connsiteY4" fmla="*/ 26610 h 288885"/>
                  <a:gd name="connsiteX5" fmla="*/ 286993 w 303319"/>
                  <a:gd name="connsiteY5" fmla="*/ 93285 h 288885"/>
                  <a:gd name="connsiteX6" fmla="*/ 301281 w 303319"/>
                  <a:gd name="connsiteY6" fmla="*/ 150435 h 288885"/>
                  <a:gd name="connsiteX7" fmla="*/ 248893 w 303319"/>
                  <a:gd name="connsiteY7" fmla="*/ 193297 h 288885"/>
                  <a:gd name="connsiteX8" fmla="*/ 154266 w 303319"/>
                  <a:gd name="connsiteY8" fmla="*/ 226746 h 288885"/>
                  <a:gd name="connsiteX9" fmla="*/ 162545 w 303319"/>
                  <a:gd name="connsiteY9" fmla="*/ 288885 h 288885"/>
                  <a:gd name="connsiteX0" fmla="*/ 0 w 303319"/>
                  <a:gd name="connsiteY0" fmla="*/ 54846 h 288885"/>
                  <a:gd name="connsiteX1" fmla="*/ 70299 w 303319"/>
                  <a:gd name="connsiteY1" fmla="*/ 67091 h 288885"/>
                  <a:gd name="connsiteX2" fmla="*/ 103637 w 303319"/>
                  <a:gd name="connsiteY2" fmla="*/ 14703 h 288885"/>
                  <a:gd name="connsiteX3" fmla="*/ 156024 w 303319"/>
                  <a:gd name="connsiteY3" fmla="*/ 416 h 288885"/>
                  <a:gd name="connsiteX4" fmla="*/ 234606 w 303319"/>
                  <a:gd name="connsiteY4" fmla="*/ 26610 h 288885"/>
                  <a:gd name="connsiteX5" fmla="*/ 286993 w 303319"/>
                  <a:gd name="connsiteY5" fmla="*/ 93285 h 288885"/>
                  <a:gd name="connsiteX6" fmla="*/ 301281 w 303319"/>
                  <a:gd name="connsiteY6" fmla="*/ 150435 h 288885"/>
                  <a:gd name="connsiteX7" fmla="*/ 248893 w 303319"/>
                  <a:gd name="connsiteY7" fmla="*/ 193297 h 288885"/>
                  <a:gd name="connsiteX8" fmla="*/ 154266 w 303319"/>
                  <a:gd name="connsiteY8" fmla="*/ 226746 h 288885"/>
                  <a:gd name="connsiteX9" fmla="*/ 162545 w 303319"/>
                  <a:gd name="connsiteY9" fmla="*/ 288885 h 288885"/>
                  <a:gd name="connsiteX10" fmla="*/ 0 w 303319"/>
                  <a:gd name="connsiteY10" fmla="*/ 54846 h 288885"/>
                  <a:gd name="connsiteX0" fmla="*/ 0 w 303319"/>
                  <a:gd name="connsiteY0" fmla="*/ 54846 h 289941"/>
                  <a:gd name="connsiteX1" fmla="*/ 70299 w 303319"/>
                  <a:gd name="connsiteY1" fmla="*/ 67091 h 289941"/>
                  <a:gd name="connsiteX2" fmla="*/ 103637 w 303319"/>
                  <a:gd name="connsiteY2" fmla="*/ 14703 h 289941"/>
                  <a:gd name="connsiteX3" fmla="*/ 156024 w 303319"/>
                  <a:gd name="connsiteY3" fmla="*/ 416 h 289941"/>
                  <a:gd name="connsiteX4" fmla="*/ 234606 w 303319"/>
                  <a:gd name="connsiteY4" fmla="*/ 26610 h 289941"/>
                  <a:gd name="connsiteX5" fmla="*/ 286993 w 303319"/>
                  <a:gd name="connsiteY5" fmla="*/ 93285 h 289941"/>
                  <a:gd name="connsiteX6" fmla="*/ 301281 w 303319"/>
                  <a:gd name="connsiteY6" fmla="*/ 150435 h 289941"/>
                  <a:gd name="connsiteX7" fmla="*/ 248893 w 303319"/>
                  <a:gd name="connsiteY7" fmla="*/ 193297 h 289941"/>
                  <a:gd name="connsiteX8" fmla="*/ 154266 w 303319"/>
                  <a:gd name="connsiteY8" fmla="*/ 226746 h 289941"/>
                  <a:gd name="connsiteX9" fmla="*/ 162545 w 303319"/>
                  <a:gd name="connsiteY9" fmla="*/ 288885 h 289941"/>
                  <a:gd name="connsiteX10" fmla="*/ 72551 w 303319"/>
                  <a:gd name="connsiteY10" fmla="*/ 175524 h 289941"/>
                  <a:gd name="connsiteX11" fmla="*/ 0 w 303319"/>
                  <a:gd name="connsiteY11" fmla="*/ 54846 h 289941"/>
                  <a:gd name="connsiteX0" fmla="*/ 0 w 303319"/>
                  <a:gd name="connsiteY0" fmla="*/ 54846 h 295072"/>
                  <a:gd name="connsiteX1" fmla="*/ 70299 w 303319"/>
                  <a:gd name="connsiteY1" fmla="*/ 67091 h 295072"/>
                  <a:gd name="connsiteX2" fmla="*/ 103637 w 303319"/>
                  <a:gd name="connsiteY2" fmla="*/ 14703 h 295072"/>
                  <a:gd name="connsiteX3" fmla="*/ 156024 w 303319"/>
                  <a:gd name="connsiteY3" fmla="*/ 416 h 295072"/>
                  <a:gd name="connsiteX4" fmla="*/ 234606 w 303319"/>
                  <a:gd name="connsiteY4" fmla="*/ 26610 h 295072"/>
                  <a:gd name="connsiteX5" fmla="*/ 286993 w 303319"/>
                  <a:gd name="connsiteY5" fmla="*/ 93285 h 295072"/>
                  <a:gd name="connsiteX6" fmla="*/ 301281 w 303319"/>
                  <a:gd name="connsiteY6" fmla="*/ 150435 h 295072"/>
                  <a:gd name="connsiteX7" fmla="*/ 248893 w 303319"/>
                  <a:gd name="connsiteY7" fmla="*/ 193297 h 295072"/>
                  <a:gd name="connsiteX8" fmla="*/ 154266 w 303319"/>
                  <a:gd name="connsiteY8" fmla="*/ 226746 h 295072"/>
                  <a:gd name="connsiteX9" fmla="*/ 176456 w 303319"/>
                  <a:gd name="connsiteY9" fmla="*/ 294084 h 295072"/>
                  <a:gd name="connsiteX10" fmla="*/ 72551 w 303319"/>
                  <a:gd name="connsiteY10" fmla="*/ 175524 h 295072"/>
                  <a:gd name="connsiteX11" fmla="*/ 0 w 303319"/>
                  <a:gd name="connsiteY11" fmla="*/ 54846 h 295072"/>
                  <a:gd name="connsiteX0" fmla="*/ 0 w 303319"/>
                  <a:gd name="connsiteY0" fmla="*/ 54846 h 295111"/>
                  <a:gd name="connsiteX1" fmla="*/ 70299 w 303319"/>
                  <a:gd name="connsiteY1" fmla="*/ 67091 h 295111"/>
                  <a:gd name="connsiteX2" fmla="*/ 103637 w 303319"/>
                  <a:gd name="connsiteY2" fmla="*/ 14703 h 295111"/>
                  <a:gd name="connsiteX3" fmla="*/ 156024 w 303319"/>
                  <a:gd name="connsiteY3" fmla="*/ 416 h 295111"/>
                  <a:gd name="connsiteX4" fmla="*/ 234606 w 303319"/>
                  <a:gd name="connsiteY4" fmla="*/ 26610 h 295111"/>
                  <a:gd name="connsiteX5" fmla="*/ 286993 w 303319"/>
                  <a:gd name="connsiteY5" fmla="*/ 93285 h 295111"/>
                  <a:gd name="connsiteX6" fmla="*/ 301281 w 303319"/>
                  <a:gd name="connsiteY6" fmla="*/ 150435 h 295111"/>
                  <a:gd name="connsiteX7" fmla="*/ 248893 w 303319"/>
                  <a:gd name="connsiteY7" fmla="*/ 193297 h 295111"/>
                  <a:gd name="connsiteX8" fmla="*/ 165394 w 303319"/>
                  <a:gd name="connsiteY8" fmla="*/ 229345 h 295111"/>
                  <a:gd name="connsiteX9" fmla="*/ 176456 w 303319"/>
                  <a:gd name="connsiteY9" fmla="*/ 294084 h 295111"/>
                  <a:gd name="connsiteX10" fmla="*/ 72551 w 303319"/>
                  <a:gd name="connsiteY10" fmla="*/ 175524 h 295111"/>
                  <a:gd name="connsiteX11" fmla="*/ 0 w 303319"/>
                  <a:gd name="connsiteY11" fmla="*/ 54846 h 295111"/>
                  <a:gd name="connsiteX0" fmla="*/ 0 w 308884"/>
                  <a:gd name="connsiteY0" fmla="*/ 57445 h 295111"/>
                  <a:gd name="connsiteX1" fmla="*/ 75864 w 308884"/>
                  <a:gd name="connsiteY1" fmla="*/ 67091 h 295111"/>
                  <a:gd name="connsiteX2" fmla="*/ 109202 w 308884"/>
                  <a:gd name="connsiteY2" fmla="*/ 14703 h 295111"/>
                  <a:gd name="connsiteX3" fmla="*/ 161589 w 308884"/>
                  <a:gd name="connsiteY3" fmla="*/ 416 h 295111"/>
                  <a:gd name="connsiteX4" fmla="*/ 240171 w 308884"/>
                  <a:gd name="connsiteY4" fmla="*/ 26610 h 295111"/>
                  <a:gd name="connsiteX5" fmla="*/ 292558 w 308884"/>
                  <a:gd name="connsiteY5" fmla="*/ 93285 h 295111"/>
                  <a:gd name="connsiteX6" fmla="*/ 306846 w 308884"/>
                  <a:gd name="connsiteY6" fmla="*/ 150435 h 295111"/>
                  <a:gd name="connsiteX7" fmla="*/ 254458 w 308884"/>
                  <a:gd name="connsiteY7" fmla="*/ 193297 h 295111"/>
                  <a:gd name="connsiteX8" fmla="*/ 170959 w 308884"/>
                  <a:gd name="connsiteY8" fmla="*/ 229345 h 295111"/>
                  <a:gd name="connsiteX9" fmla="*/ 182021 w 308884"/>
                  <a:gd name="connsiteY9" fmla="*/ 294084 h 295111"/>
                  <a:gd name="connsiteX10" fmla="*/ 78116 w 308884"/>
                  <a:gd name="connsiteY10" fmla="*/ 175524 h 295111"/>
                  <a:gd name="connsiteX11" fmla="*/ 0 w 308884"/>
                  <a:gd name="connsiteY11" fmla="*/ 57445 h 295111"/>
                  <a:gd name="connsiteX0" fmla="*/ 0 w 308884"/>
                  <a:gd name="connsiteY0" fmla="*/ 57445 h 295000"/>
                  <a:gd name="connsiteX1" fmla="*/ 75864 w 308884"/>
                  <a:gd name="connsiteY1" fmla="*/ 67091 h 295000"/>
                  <a:gd name="connsiteX2" fmla="*/ 109202 w 308884"/>
                  <a:gd name="connsiteY2" fmla="*/ 14703 h 295000"/>
                  <a:gd name="connsiteX3" fmla="*/ 161589 w 308884"/>
                  <a:gd name="connsiteY3" fmla="*/ 416 h 295000"/>
                  <a:gd name="connsiteX4" fmla="*/ 240171 w 308884"/>
                  <a:gd name="connsiteY4" fmla="*/ 26610 h 295000"/>
                  <a:gd name="connsiteX5" fmla="*/ 292558 w 308884"/>
                  <a:gd name="connsiteY5" fmla="*/ 93285 h 295000"/>
                  <a:gd name="connsiteX6" fmla="*/ 306846 w 308884"/>
                  <a:gd name="connsiteY6" fmla="*/ 150435 h 295000"/>
                  <a:gd name="connsiteX7" fmla="*/ 254458 w 308884"/>
                  <a:gd name="connsiteY7" fmla="*/ 193297 h 295000"/>
                  <a:gd name="connsiteX8" fmla="*/ 165396 w 308884"/>
                  <a:gd name="connsiteY8" fmla="*/ 221547 h 295000"/>
                  <a:gd name="connsiteX9" fmla="*/ 182021 w 308884"/>
                  <a:gd name="connsiteY9" fmla="*/ 294084 h 295000"/>
                  <a:gd name="connsiteX10" fmla="*/ 78116 w 308884"/>
                  <a:gd name="connsiteY10" fmla="*/ 175524 h 295000"/>
                  <a:gd name="connsiteX11" fmla="*/ 0 w 308884"/>
                  <a:gd name="connsiteY11" fmla="*/ 57445 h 295000"/>
                  <a:gd name="connsiteX0" fmla="*/ 0 w 308884"/>
                  <a:gd name="connsiteY0" fmla="*/ 57445 h 297573"/>
                  <a:gd name="connsiteX1" fmla="*/ 75864 w 308884"/>
                  <a:gd name="connsiteY1" fmla="*/ 67091 h 297573"/>
                  <a:gd name="connsiteX2" fmla="*/ 109202 w 308884"/>
                  <a:gd name="connsiteY2" fmla="*/ 14703 h 297573"/>
                  <a:gd name="connsiteX3" fmla="*/ 161589 w 308884"/>
                  <a:gd name="connsiteY3" fmla="*/ 416 h 297573"/>
                  <a:gd name="connsiteX4" fmla="*/ 240171 w 308884"/>
                  <a:gd name="connsiteY4" fmla="*/ 26610 h 297573"/>
                  <a:gd name="connsiteX5" fmla="*/ 292558 w 308884"/>
                  <a:gd name="connsiteY5" fmla="*/ 93285 h 297573"/>
                  <a:gd name="connsiteX6" fmla="*/ 306846 w 308884"/>
                  <a:gd name="connsiteY6" fmla="*/ 150435 h 297573"/>
                  <a:gd name="connsiteX7" fmla="*/ 254458 w 308884"/>
                  <a:gd name="connsiteY7" fmla="*/ 193297 h 297573"/>
                  <a:gd name="connsiteX8" fmla="*/ 165396 w 308884"/>
                  <a:gd name="connsiteY8" fmla="*/ 221547 h 297573"/>
                  <a:gd name="connsiteX9" fmla="*/ 184803 w 308884"/>
                  <a:gd name="connsiteY9" fmla="*/ 296683 h 297573"/>
                  <a:gd name="connsiteX10" fmla="*/ 78116 w 308884"/>
                  <a:gd name="connsiteY10" fmla="*/ 175524 h 297573"/>
                  <a:gd name="connsiteX11" fmla="*/ 0 w 308884"/>
                  <a:gd name="connsiteY11" fmla="*/ 57445 h 297573"/>
                  <a:gd name="connsiteX0" fmla="*/ 0 w 308884"/>
                  <a:gd name="connsiteY0" fmla="*/ 57445 h 297573"/>
                  <a:gd name="connsiteX1" fmla="*/ 75864 w 308884"/>
                  <a:gd name="connsiteY1" fmla="*/ 67091 h 297573"/>
                  <a:gd name="connsiteX2" fmla="*/ 109202 w 308884"/>
                  <a:gd name="connsiteY2" fmla="*/ 14703 h 297573"/>
                  <a:gd name="connsiteX3" fmla="*/ 161589 w 308884"/>
                  <a:gd name="connsiteY3" fmla="*/ 416 h 297573"/>
                  <a:gd name="connsiteX4" fmla="*/ 240171 w 308884"/>
                  <a:gd name="connsiteY4" fmla="*/ 26610 h 297573"/>
                  <a:gd name="connsiteX5" fmla="*/ 292558 w 308884"/>
                  <a:gd name="connsiteY5" fmla="*/ 93285 h 297573"/>
                  <a:gd name="connsiteX6" fmla="*/ 306846 w 308884"/>
                  <a:gd name="connsiteY6" fmla="*/ 150435 h 297573"/>
                  <a:gd name="connsiteX7" fmla="*/ 254458 w 308884"/>
                  <a:gd name="connsiteY7" fmla="*/ 193297 h 297573"/>
                  <a:gd name="connsiteX8" fmla="*/ 165396 w 308884"/>
                  <a:gd name="connsiteY8" fmla="*/ 221547 h 297573"/>
                  <a:gd name="connsiteX9" fmla="*/ 176456 w 308884"/>
                  <a:gd name="connsiteY9" fmla="*/ 296683 h 297573"/>
                  <a:gd name="connsiteX10" fmla="*/ 78116 w 308884"/>
                  <a:gd name="connsiteY10" fmla="*/ 175524 h 297573"/>
                  <a:gd name="connsiteX11" fmla="*/ 0 w 308884"/>
                  <a:gd name="connsiteY11" fmla="*/ 57445 h 29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8884" h="297573">
                    <a:moveTo>
                      <a:pt x="0" y="57445"/>
                    </a:moveTo>
                    <a:cubicBezTo>
                      <a:pt x="7541" y="53079"/>
                      <a:pt x="61180" y="75029"/>
                      <a:pt x="75864" y="67091"/>
                    </a:cubicBezTo>
                    <a:cubicBezTo>
                      <a:pt x="90548" y="59154"/>
                      <a:pt x="94915" y="25816"/>
                      <a:pt x="109202" y="14703"/>
                    </a:cubicBezTo>
                    <a:cubicBezTo>
                      <a:pt x="123490" y="3591"/>
                      <a:pt x="139761" y="-1568"/>
                      <a:pt x="161589" y="416"/>
                    </a:cubicBezTo>
                    <a:cubicBezTo>
                      <a:pt x="183417" y="2400"/>
                      <a:pt x="218343" y="11132"/>
                      <a:pt x="240171" y="26610"/>
                    </a:cubicBezTo>
                    <a:cubicBezTo>
                      <a:pt x="261999" y="42088"/>
                      <a:pt x="281446" y="72648"/>
                      <a:pt x="292558" y="93285"/>
                    </a:cubicBezTo>
                    <a:cubicBezTo>
                      <a:pt x="303670" y="113922"/>
                      <a:pt x="313196" y="133766"/>
                      <a:pt x="306846" y="150435"/>
                    </a:cubicBezTo>
                    <a:cubicBezTo>
                      <a:pt x="300496" y="167104"/>
                      <a:pt x="278033" y="181445"/>
                      <a:pt x="254458" y="193297"/>
                    </a:cubicBezTo>
                    <a:cubicBezTo>
                      <a:pt x="230883" y="205149"/>
                      <a:pt x="178396" y="204316"/>
                      <a:pt x="165396" y="221547"/>
                    </a:cubicBezTo>
                    <a:cubicBezTo>
                      <a:pt x="152396" y="238778"/>
                      <a:pt x="188781" y="306051"/>
                      <a:pt x="176456" y="296683"/>
                    </a:cubicBezTo>
                    <a:cubicBezTo>
                      <a:pt x="149046" y="257233"/>
                      <a:pt x="105526" y="214974"/>
                      <a:pt x="78116" y="175524"/>
                    </a:cubicBezTo>
                    <a:lnTo>
                      <a:pt x="0" y="5744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241">
                <a:extLst>
                  <a:ext uri="{FF2B5EF4-FFF2-40B4-BE49-F238E27FC236}">
                    <a16:creationId xmlns:a16="http://schemas.microsoft.com/office/drawing/2014/main" id="{4C7497BB-00E7-4D4D-B1F4-648EEEA84F83}"/>
                  </a:ext>
                </a:extLst>
              </p:cNvPr>
              <p:cNvSpPr/>
              <p:nvPr/>
            </p:nvSpPr>
            <p:spPr>
              <a:xfrm>
                <a:off x="3109913" y="4452946"/>
                <a:ext cx="287788" cy="281403"/>
              </a:xfrm>
              <a:custGeom>
                <a:avLst/>
                <a:gdLst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80962 w 287788"/>
                  <a:gd name="connsiteY2" fmla="*/ 112356 h 281424"/>
                  <a:gd name="connsiteX3" fmla="*/ 71437 w 287788"/>
                  <a:gd name="connsiteY3" fmla="*/ 69493 h 281424"/>
                  <a:gd name="connsiteX4" fmla="*/ 88106 w 287788"/>
                  <a:gd name="connsiteY4" fmla="*/ 14724 h 281424"/>
                  <a:gd name="connsiteX5" fmla="*/ 140493 w 287788"/>
                  <a:gd name="connsiteY5" fmla="*/ 437 h 281424"/>
                  <a:gd name="connsiteX6" fmla="*/ 219075 w 287788"/>
                  <a:gd name="connsiteY6" fmla="*/ 26631 h 281424"/>
                  <a:gd name="connsiteX7" fmla="*/ 271462 w 287788"/>
                  <a:gd name="connsiteY7" fmla="*/ 93306 h 281424"/>
                  <a:gd name="connsiteX8" fmla="*/ 285750 w 287788"/>
                  <a:gd name="connsiteY8" fmla="*/ 150456 h 281424"/>
                  <a:gd name="connsiteX9" fmla="*/ 233362 w 287788"/>
                  <a:gd name="connsiteY9" fmla="*/ 193318 h 281424"/>
                  <a:gd name="connsiteX10" fmla="*/ 169068 w 287788"/>
                  <a:gd name="connsiteY10" fmla="*/ 188556 h 281424"/>
                  <a:gd name="connsiteX11" fmla="*/ 109537 w 287788"/>
                  <a:gd name="connsiteY11" fmla="*/ 200462 h 281424"/>
                  <a:gd name="connsiteX12" fmla="*/ 126206 w 287788"/>
                  <a:gd name="connsiteY12" fmla="*/ 240943 h 281424"/>
                  <a:gd name="connsiteX13" fmla="*/ 154781 w 287788"/>
                  <a:gd name="connsiteY13" fmla="*/ 281424 h 281424"/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71437 w 287788"/>
                  <a:gd name="connsiteY2" fmla="*/ 69493 h 281424"/>
                  <a:gd name="connsiteX3" fmla="*/ 88106 w 287788"/>
                  <a:gd name="connsiteY3" fmla="*/ 14724 h 281424"/>
                  <a:gd name="connsiteX4" fmla="*/ 140493 w 287788"/>
                  <a:gd name="connsiteY4" fmla="*/ 437 h 281424"/>
                  <a:gd name="connsiteX5" fmla="*/ 219075 w 287788"/>
                  <a:gd name="connsiteY5" fmla="*/ 26631 h 281424"/>
                  <a:gd name="connsiteX6" fmla="*/ 271462 w 287788"/>
                  <a:gd name="connsiteY6" fmla="*/ 93306 h 281424"/>
                  <a:gd name="connsiteX7" fmla="*/ 285750 w 287788"/>
                  <a:gd name="connsiteY7" fmla="*/ 150456 h 281424"/>
                  <a:gd name="connsiteX8" fmla="*/ 233362 w 287788"/>
                  <a:gd name="connsiteY8" fmla="*/ 193318 h 281424"/>
                  <a:gd name="connsiteX9" fmla="*/ 169068 w 287788"/>
                  <a:gd name="connsiteY9" fmla="*/ 188556 h 281424"/>
                  <a:gd name="connsiteX10" fmla="*/ 109537 w 287788"/>
                  <a:gd name="connsiteY10" fmla="*/ 200462 h 281424"/>
                  <a:gd name="connsiteX11" fmla="*/ 126206 w 287788"/>
                  <a:gd name="connsiteY11" fmla="*/ 240943 h 281424"/>
                  <a:gd name="connsiteX12" fmla="*/ 154781 w 287788"/>
                  <a:gd name="connsiteY12" fmla="*/ 281424 h 281424"/>
                  <a:gd name="connsiteX0" fmla="*/ 0 w 287788"/>
                  <a:gd name="connsiteY0" fmla="*/ 64027 h 283102"/>
                  <a:gd name="connsiteX1" fmla="*/ 42862 w 287788"/>
                  <a:gd name="connsiteY1" fmla="*/ 133084 h 283102"/>
                  <a:gd name="connsiteX2" fmla="*/ 88106 w 287788"/>
                  <a:gd name="connsiteY2" fmla="*/ 16402 h 283102"/>
                  <a:gd name="connsiteX3" fmla="*/ 140493 w 287788"/>
                  <a:gd name="connsiteY3" fmla="*/ 2115 h 283102"/>
                  <a:gd name="connsiteX4" fmla="*/ 219075 w 287788"/>
                  <a:gd name="connsiteY4" fmla="*/ 28309 h 283102"/>
                  <a:gd name="connsiteX5" fmla="*/ 271462 w 287788"/>
                  <a:gd name="connsiteY5" fmla="*/ 94984 h 283102"/>
                  <a:gd name="connsiteX6" fmla="*/ 285750 w 287788"/>
                  <a:gd name="connsiteY6" fmla="*/ 152134 h 283102"/>
                  <a:gd name="connsiteX7" fmla="*/ 233362 w 287788"/>
                  <a:gd name="connsiteY7" fmla="*/ 194996 h 283102"/>
                  <a:gd name="connsiteX8" fmla="*/ 169068 w 287788"/>
                  <a:gd name="connsiteY8" fmla="*/ 190234 h 283102"/>
                  <a:gd name="connsiteX9" fmla="*/ 109537 w 287788"/>
                  <a:gd name="connsiteY9" fmla="*/ 202140 h 283102"/>
                  <a:gd name="connsiteX10" fmla="*/ 126206 w 287788"/>
                  <a:gd name="connsiteY10" fmla="*/ 242621 h 283102"/>
                  <a:gd name="connsiteX11" fmla="*/ 154781 w 287788"/>
                  <a:gd name="connsiteY11" fmla="*/ 283102 h 283102"/>
                  <a:gd name="connsiteX0" fmla="*/ 0 w 287788"/>
                  <a:gd name="connsiteY0" fmla="*/ 62292 h 281367"/>
                  <a:gd name="connsiteX1" fmla="*/ 88106 w 287788"/>
                  <a:gd name="connsiteY1" fmla="*/ 14667 h 281367"/>
                  <a:gd name="connsiteX2" fmla="*/ 140493 w 287788"/>
                  <a:gd name="connsiteY2" fmla="*/ 380 h 281367"/>
                  <a:gd name="connsiteX3" fmla="*/ 219075 w 287788"/>
                  <a:gd name="connsiteY3" fmla="*/ 26574 h 281367"/>
                  <a:gd name="connsiteX4" fmla="*/ 271462 w 287788"/>
                  <a:gd name="connsiteY4" fmla="*/ 93249 h 281367"/>
                  <a:gd name="connsiteX5" fmla="*/ 285750 w 287788"/>
                  <a:gd name="connsiteY5" fmla="*/ 150399 h 281367"/>
                  <a:gd name="connsiteX6" fmla="*/ 233362 w 287788"/>
                  <a:gd name="connsiteY6" fmla="*/ 193261 h 281367"/>
                  <a:gd name="connsiteX7" fmla="*/ 169068 w 287788"/>
                  <a:gd name="connsiteY7" fmla="*/ 188499 h 281367"/>
                  <a:gd name="connsiteX8" fmla="*/ 109537 w 287788"/>
                  <a:gd name="connsiteY8" fmla="*/ 200405 h 281367"/>
                  <a:gd name="connsiteX9" fmla="*/ 126206 w 287788"/>
                  <a:gd name="connsiteY9" fmla="*/ 240886 h 281367"/>
                  <a:gd name="connsiteX10" fmla="*/ 154781 w 287788"/>
                  <a:gd name="connsiteY10" fmla="*/ 281367 h 281367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09537 w 287788"/>
                  <a:gd name="connsiteY9" fmla="*/ 200441 h 281403"/>
                  <a:gd name="connsiteX10" fmla="*/ 126206 w 287788"/>
                  <a:gd name="connsiteY10" fmla="*/ 240922 h 281403"/>
                  <a:gd name="connsiteX11" fmla="*/ 154781 w 287788"/>
                  <a:gd name="connsiteY11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26206 w 287788"/>
                  <a:gd name="connsiteY9" fmla="*/ 240922 h 281403"/>
                  <a:gd name="connsiteX10" fmla="*/ 154781 w 287788"/>
                  <a:gd name="connsiteY10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26206 w 287788"/>
                  <a:gd name="connsiteY8" fmla="*/ 240922 h 281403"/>
                  <a:gd name="connsiteX9" fmla="*/ 154781 w 287788"/>
                  <a:gd name="connsiteY9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30969 w 287788"/>
                  <a:gd name="connsiteY8" fmla="*/ 224253 h 281403"/>
                  <a:gd name="connsiteX9" fmla="*/ 154781 w 287788"/>
                  <a:gd name="connsiteY9" fmla="*/ 281403 h 28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88" h="281403">
                    <a:moveTo>
                      <a:pt x="0" y="62328"/>
                    </a:moveTo>
                    <a:cubicBezTo>
                      <a:pt x="7541" y="57962"/>
                      <a:pt x="40084" y="75029"/>
                      <a:pt x="54768" y="67091"/>
                    </a:cubicBezTo>
                    <a:cubicBezTo>
                      <a:pt x="69452" y="59154"/>
                      <a:pt x="73819" y="25816"/>
                      <a:pt x="88106" y="14703"/>
                    </a:cubicBezTo>
                    <a:cubicBezTo>
                      <a:pt x="102394" y="3591"/>
                      <a:pt x="118665" y="-1568"/>
                      <a:pt x="140493" y="416"/>
                    </a:cubicBezTo>
                    <a:cubicBezTo>
                      <a:pt x="162321" y="2400"/>
                      <a:pt x="197247" y="11132"/>
                      <a:pt x="219075" y="26610"/>
                    </a:cubicBezTo>
                    <a:cubicBezTo>
                      <a:pt x="240903" y="42088"/>
                      <a:pt x="260350" y="72648"/>
                      <a:pt x="271462" y="93285"/>
                    </a:cubicBezTo>
                    <a:cubicBezTo>
                      <a:pt x="282574" y="113922"/>
                      <a:pt x="292100" y="133766"/>
                      <a:pt x="285750" y="150435"/>
                    </a:cubicBezTo>
                    <a:cubicBezTo>
                      <a:pt x="279400" y="167104"/>
                      <a:pt x="259159" y="180994"/>
                      <a:pt x="233362" y="193297"/>
                    </a:cubicBezTo>
                    <a:cubicBezTo>
                      <a:pt x="207565" y="205600"/>
                      <a:pt x="144066" y="209569"/>
                      <a:pt x="130969" y="224253"/>
                    </a:cubicBezTo>
                    <a:cubicBezTo>
                      <a:pt x="138510" y="237747"/>
                      <a:pt x="144264" y="267909"/>
                      <a:pt x="154781" y="281403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EBB3AEA-5068-4F92-AB74-FC70103F0A6E}"/>
                </a:ext>
              </a:extLst>
            </p:cNvPr>
            <p:cNvGrpSpPr/>
            <p:nvPr/>
          </p:nvGrpSpPr>
          <p:grpSpPr>
            <a:xfrm rot="19281970">
              <a:off x="3771752" y="4728654"/>
              <a:ext cx="242600" cy="201508"/>
              <a:chOff x="3392480" y="4867408"/>
              <a:chExt cx="377932" cy="313917"/>
            </a:xfrm>
          </p:grpSpPr>
          <p:sp>
            <p:nvSpPr>
              <p:cNvPr id="332" name="Freeform 276">
                <a:extLst>
                  <a:ext uri="{FF2B5EF4-FFF2-40B4-BE49-F238E27FC236}">
                    <a16:creationId xmlns:a16="http://schemas.microsoft.com/office/drawing/2014/main" id="{558E00E2-06F6-4278-A01B-9F9885B6CD2D}"/>
                  </a:ext>
                </a:extLst>
              </p:cNvPr>
              <p:cNvSpPr/>
              <p:nvPr/>
            </p:nvSpPr>
            <p:spPr>
              <a:xfrm>
                <a:off x="3449269" y="4872735"/>
                <a:ext cx="319851" cy="274420"/>
              </a:xfrm>
              <a:custGeom>
                <a:avLst/>
                <a:gdLst>
                  <a:gd name="connsiteX0" fmla="*/ 0 w 350808"/>
                  <a:gd name="connsiteY0" fmla="*/ 30269 h 280789"/>
                  <a:gd name="connsiteX1" fmla="*/ 62631 w 350808"/>
                  <a:gd name="connsiteY1" fmla="*/ 117951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50808"/>
                  <a:gd name="connsiteY0" fmla="*/ 30269 h 280789"/>
                  <a:gd name="connsiteX1" fmla="*/ 84062 w 350808"/>
                  <a:gd name="connsiteY1" fmla="*/ 106045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62714"/>
                  <a:gd name="connsiteY0" fmla="*/ 39794 h 280789"/>
                  <a:gd name="connsiteX1" fmla="*/ 95968 w 362714"/>
                  <a:gd name="connsiteY1" fmla="*/ 106045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31373 w 362714"/>
                  <a:gd name="connsiteY7" fmla="*/ 185963 h 280789"/>
                  <a:gd name="connsiteX8" fmla="*/ 312531 w 362714"/>
                  <a:gd name="connsiteY8" fmla="*/ 280789 h 280789"/>
                  <a:gd name="connsiteX0" fmla="*/ 0 w 362714"/>
                  <a:gd name="connsiteY0" fmla="*/ 39794 h 290314"/>
                  <a:gd name="connsiteX1" fmla="*/ 110256 w 362714"/>
                  <a:gd name="connsiteY1" fmla="*/ 98901 h 290314"/>
                  <a:gd name="connsiteX2" fmla="*/ 137167 w 362714"/>
                  <a:gd name="connsiteY2" fmla="*/ 67847 h 290314"/>
                  <a:gd name="connsiteX3" fmla="*/ 137167 w 362714"/>
                  <a:gd name="connsiteY3" fmla="*/ 5217 h 290314"/>
                  <a:gd name="connsiteX4" fmla="*/ 287479 w 362714"/>
                  <a:gd name="connsiteY4" fmla="*/ 17743 h 290314"/>
                  <a:gd name="connsiteX5" fmla="*/ 362635 w 362714"/>
                  <a:gd name="connsiteY5" fmla="*/ 130477 h 290314"/>
                  <a:gd name="connsiteX6" fmla="*/ 274953 w 362714"/>
                  <a:gd name="connsiteY6" fmla="*/ 168055 h 290314"/>
                  <a:gd name="connsiteX7" fmla="*/ 231373 w 362714"/>
                  <a:gd name="connsiteY7" fmla="*/ 185963 h 290314"/>
                  <a:gd name="connsiteX8" fmla="*/ 314912 w 362714"/>
                  <a:gd name="connsiteY8" fmla="*/ 290314 h 290314"/>
                  <a:gd name="connsiteX0" fmla="*/ 0 w 362714"/>
                  <a:gd name="connsiteY0" fmla="*/ 39794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341106 w 362714"/>
                  <a:gd name="connsiteY8" fmla="*/ 299839 h 299839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257045 w 362714"/>
                  <a:gd name="connsiteY8" fmla="*/ 243178 h 299839"/>
                  <a:gd name="connsiteX9" fmla="*/ 341106 w 362714"/>
                  <a:gd name="connsiteY9" fmla="*/ 299839 h 299839"/>
                  <a:gd name="connsiteX0" fmla="*/ 0 w 362714"/>
                  <a:gd name="connsiteY0" fmla="*/ 25506 h 295077"/>
                  <a:gd name="connsiteX1" fmla="*/ 110256 w 362714"/>
                  <a:gd name="connsiteY1" fmla="*/ 98901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62714"/>
                  <a:gd name="connsiteY0" fmla="*/ 25506 h 295077"/>
                  <a:gd name="connsiteX1" fmla="*/ 93587 w 362714"/>
                  <a:gd name="connsiteY1" fmla="*/ 108426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72239"/>
                  <a:gd name="connsiteY0" fmla="*/ 15981 h 295077"/>
                  <a:gd name="connsiteX1" fmla="*/ 103112 w 372239"/>
                  <a:gd name="connsiteY1" fmla="*/ 108426 h 295077"/>
                  <a:gd name="connsiteX2" fmla="*/ 146692 w 372239"/>
                  <a:gd name="connsiteY2" fmla="*/ 67847 h 295077"/>
                  <a:gd name="connsiteX3" fmla="*/ 146692 w 372239"/>
                  <a:gd name="connsiteY3" fmla="*/ 5217 h 295077"/>
                  <a:gd name="connsiteX4" fmla="*/ 297004 w 372239"/>
                  <a:gd name="connsiteY4" fmla="*/ 17743 h 295077"/>
                  <a:gd name="connsiteX5" fmla="*/ 372160 w 372239"/>
                  <a:gd name="connsiteY5" fmla="*/ 130477 h 295077"/>
                  <a:gd name="connsiteX6" fmla="*/ 284478 w 372239"/>
                  <a:gd name="connsiteY6" fmla="*/ 168055 h 295077"/>
                  <a:gd name="connsiteX7" fmla="*/ 240898 w 372239"/>
                  <a:gd name="connsiteY7" fmla="*/ 185963 h 295077"/>
                  <a:gd name="connsiteX8" fmla="*/ 266570 w 372239"/>
                  <a:gd name="connsiteY8" fmla="*/ 243178 h 295077"/>
                  <a:gd name="connsiteX9" fmla="*/ 357775 w 372239"/>
                  <a:gd name="connsiteY9" fmla="*/ 295077 h 295077"/>
                  <a:gd name="connsiteX0" fmla="*/ 0 w 372239"/>
                  <a:gd name="connsiteY0" fmla="*/ 15981 h 302221"/>
                  <a:gd name="connsiteX1" fmla="*/ 103112 w 372239"/>
                  <a:gd name="connsiteY1" fmla="*/ 108426 h 302221"/>
                  <a:gd name="connsiteX2" fmla="*/ 146692 w 372239"/>
                  <a:gd name="connsiteY2" fmla="*/ 67847 h 302221"/>
                  <a:gd name="connsiteX3" fmla="*/ 146692 w 372239"/>
                  <a:gd name="connsiteY3" fmla="*/ 5217 h 302221"/>
                  <a:gd name="connsiteX4" fmla="*/ 297004 w 372239"/>
                  <a:gd name="connsiteY4" fmla="*/ 17743 h 302221"/>
                  <a:gd name="connsiteX5" fmla="*/ 372160 w 372239"/>
                  <a:gd name="connsiteY5" fmla="*/ 130477 h 302221"/>
                  <a:gd name="connsiteX6" fmla="*/ 284478 w 372239"/>
                  <a:gd name="connsiteY6" fmla="*/ 168055 h 302221"/>
                  <a:gd name="connsiteX7" fmla="*/ 240898 w 372239"/>
                  <a:gd name="connsiteY7" fmla="*/ 185963 h 302221"/>
                  <a:gd name="connsiteX8" fmla="*/ 266570 w 372239"/>
                  <a:gd name="connsiteY8" fmla="*/ 243178 h 302221"/>
                  <a:gd name="connsiteX9" fmla="*/ 341106 w 372239"/>
                  <a:gd name="connsiteY9" fmla="*/ 302221 h 302221"/>
                  <a:gd name="connsiteX0" fmla="*/ 0 w 379383"/>
                  <a:gd name="connsiteY0" fmla="*/ 25506 h 302221"/>
                  <a:gd name="connsiteX1" fmla="*/ 110256 w 379383"/>
                  <a:gd name="connsiteY1" fmla="*/ 108426 h 302221"/>
                  <a:gd name="connsiteX2" fmla="*/ 153836 w 379383"/>
                  <a:gd name="connsiteY2" fmla="*/ 67847 h 302221"/>
                  <a:gd name="connsiteX3" fmla="*/ 153836 w 379383"/>
                  <a:gd name="connsiteY3" fmla="*/ 5217 h 302221"/>
                  <a:gd name="connsiteX4" fmla="*/ 304148 w 379383"/>
                  <a:gd name="connsiteY4" fmla="*/ 17743 h 302221"/>
                  <a:gd name="connsiteX5" fmla="*/ 379304 w 379383"/>
                  <a:gd name="connsiteY5" fmla="*/ 130477 h 302221"/>
                  <a:gd name="connsiteX6" fmla="*/ 291622 w 379383"/>
                  <a:gd name="connsiteY6" fmla="*/ 168055 h 302221"/>
                  <a:gd name="connsiteX7" fmla="*/ 248042 w 379383"/>
                  <a:gd name="connsiteY7" fmla="*/ 185963 h 302221"/>
                  <a:gd name="connsiteX8" fmla="*/ 273714 w 379383"/>
                  <a:gd name="connsiteY8" fmla="*/ 243178 h 302221"/>
                  <a:gd name="connsiteX9" fmla="*/ 348250 w 379383"/>
                  <a:gd name="connsiteY9" fmla="*/ 302221 h 302221"/>
                  <a:gd name="connsiteX0" fmla="*/ 0 w 379383"/>
                  <a:gd name="connsiteY0" fmla="*/ 25506 h 302221"/>
                  <a:gd name="connsiteX1" fmla="*/ 122162 w 379383"/>
                  <a:gd name="connsiteY1" fmla="*/ 103663 h 302221"/>
                  <a:gd name="connsiteX2" fmla="*/ 153836 w 379383"/>
                  <a:gd name="connsiteY2" fmla="*/ 67847 h 302221"/>
                  <a:gd name="connsiteX3" fmla="*/ 153836 w 379383"/>
                  <a:gd name="connsiteY3" fmla="*/ 5217 h 302221"/>
                  <a:gd name="connsiteX4" fmla="*/ 304148 w 379383"/>
                  <a:gd name="connsiteY4" fmla="*/ 17743 h 302221"/>
                  <a:gd name="connsiteX5" fmla="*/ 379304 w 379383"/>
                  <a:gd name="connsiteY5" fmla="*/ 130477 h 302221"/>
                  <a:gd name="connsiteX6" fmla="*/ 291622 w 379383"/>
                  <a:gd name="connsiteY6" fmla="*/ 168055 h 302221"/>
                  <a:gd name="connsiteX7" fmla="*/ 248042 w 379383"/>
                  <a:gd name="connsiteY7" fmla="*/ 185963 h 302221"/>
                  <a:gd name="connsiteX8" fmla="*/ 273714 w 379383"/>
                  <a:gd name="connsiteY8" fmla="*/ 243178 h 302221"/>
                  <a:gd name="connsiteX9" fmla="*/ 348250 w 379383"/>
                  <a:gd name="connsiteY9" fmla="*/ 302221 h 302221"/>
                  <a:gd name="connsiteX0" fmla="*/ 0 w 319851"/>
                  <a:gd name="connsiteY0" fmla="*/ 80275 h 302221"/>
                  <a:gd name="connsiteX1" fmla="*/ 62630 w 319851"/>
                  <a:gd name="connsiteY1" fmla="*/ 103663 h 302221"/>
                  <a:gd name="connsiteX2" fmla="*/ 94304 w 319851"/>
                  <a:gd name="connsiteY2" fmla="*/ 67847 h 302221"/>
                  <a:gd name="connsiteX3" fmla="*/ 94304 w 319851"/>
                  <a:gd name="connsiteY3" fmla="*/ 5217 h 302221"/>
                  <a:gd name="connsiteX4" fmla="*/ 244616 w 319851"/>
                  <a:gd name="connsiteY4" fmla="*/ 17743 h 302221"/>
                  <a:gd name="connsiteX5" fmla="*/ 319772 w 319851"/>
                  <a:gd name="connsiteY5" fmla="*/ 130477 h 302221"/>
                  <a:gd name="connsiteX6" fmla="*/ 232090 w 319851"/>
                  <a:gd name="connsiteY6" fmla="*/ 168055 h 302221"/>
                  <a:gd name="connsiteX7" fmla="*/ 188510 w 319851"/>
                  <a:gd name="connsiteY7" fmla="*/ 185963 h 302221"/>
                  <a:gd name="connsiteX8" fmla="*/ 214182 w 319851"/>
                  <a:gd name="connsiteY8" fmla="*/ 243178 h 302221"/>
                  <a:gd name="connsiteX9" fmla="*/ 288718 w 319851"/>
                  <a:gd name="connsiteY9" fmla="*/ 302221 h 302221"/>
                  <a:gd name="connsiteX0" fmla="*/ 0 w 319851"/>
                  <a:gd name="connsiteY0" fmla="*/ 80275 h 302221"/>
                  <a:gd name="connsiteX1" fmla="*/ 62630 w 319851"/>
                  <a:gd name="connsiteY1" fmla="*/ 103663 h 302221"/>
                  <a:gd name="connsiteX2" fmla="*/ 94304 w 319851"/>
                  <a:gd name="connsiteY2" fmla="*/ 67847 h 302221"/>
                  <a:gd name="connsiteX3" fmla="*/ 94304 w 319851"/>
                  <a:gd name="connsiteY3" fmla="*/ 5217 h 302221"/>
                  <a:gd name="connsiteX4" fmla="*/ 244616 w 319851"/>
                  <a:gd name="connsiteY4" fmla="*/ 17743 h 302221"/>
                  <a:gd name="connsiteX5" fmla="*/ 319772 w 319851"/>
                  <a:gd name="connsiteY5" fmla="*/ 130477 h 302221"/>
                  <a:gd name="connsiteX6" fmla="*/ 232090 w 319851"/>
                  <a:gd name="connsiteY6" fmla="*/ 168055 h 302221"/>
                  <a:gd name="connsiteX7" fmla="*/ 188510 w 319851"/>
                  <a:gd name="connsiteY7" fmla="*/ 185963 h 302221"/>
                  <a:gd name="connsiteX8" fmla="*/ 214182 w 319851"/>
                  <a:gd name="connsiteY8" fmla="*/ 243178 h 302221"/>
                  <a:gd name="connsiteX9" fmla="*/ 288718 w 319851"/>
                  <a:gd name="connsiteY9" fmla="*/ 302221 h 302221"/>
                  <a:gd name="connsiteX10" fmla="*/ 0 w 319851"/>
                  <a:gd name="connsiteY10" fmla="*/ 80275 h 302221"/>
                  <a:gd name="connsiteX0" fmla="*/ 0 w 319851"/>
                  <a:gd name="connsiteY0" fmla="*/ 80275 h 304213"/>
                  <a:gd name="connsiteX1" fmla="*/ 62630 w 319851"/>
                  <a:gd name="connsiteY1" fmla="*/ 103663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27890 h 304213"/>
                  <a:gd name="connsiteX12" fmla="*/ 0 w 319851"/>
                  <a:gd name="connsiteY12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27890 h 304213"/>
                  <a:gd name="connsiteX12" fmla="*/ 0 w 319851"/>
                  <a:gd name="connsiteY12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18365 h 304213"/>
                  <a:gd name="connsiteX12" fmla="*/ 0 w 319851"/>
                  <a:gd name="connsiteY12" fmla="*/ 80275 h 304213"/>
                  <a:gd name="connsiteX0" fmla="*/ 173 w 320024"/>
                  <a:gd name="connsiteY0" fmla="*/ 80275 h 304213"/>
                  <a:gd name="connsiteX1" fmla="*/ 79472 w 320024"/>
                  <a:gd name="connsiteY1" fmla="*/ 96519 h 304213"/>
                  <a:gd name="connsiteX2" fmla="*/ 94477 w 320024"/>
                  <a:gd name="connsiteY2" fmla="*/ 67847 h 304213"/>
                  <a:gd name="connsiteX3" fmla="*/ 94477 w 320024"/>
                  <a:gd name="connsiteY3" fmla="*/ 5217 h 304213"/>
                  <a:gd name="connsiteX4" fmla="*/ 244789 w 320024"/>
                  <a:gd name="connsiteY4" fmla="*/ 17743 h 304213"/>
                  <a:gd name="connsiteX5" fmla="*/ 319945 w 320024"/>
                  <a:gd name="connsiteY5" fmla="*/ 130477 h 304213"/>
                  <a:gd name="connsiteX6" fmla="*/ 232263 w 320024"/>
                  <a:gd name="connsiteY6" fmla="*/ 168055 h 304213"/>
                  <a:gd name="connsiteX7" fmla="*/ 188683 w 320024"/>
                  <a:gd name="connsiteY7" fmla="*/ 185963 h 304213"/>
                  <a:gd name="connsiteX8" fmla="*/ 214355 w 320024"/>
                  <a:gd name="connsiteY8" fmla="*/ 243178 h 304213"/>
                  <a:gd name="connsiteX9" fmla="*/ 288891 w 320024"/>
                  <a:gd name="connsiteY9" fmla="*/ 302221 h 304213"/>
                  <a:gd name="connsiteX10" fmla="*/ 103729 w 320024"/>
                  <a:gd name="connsiteY10" fmla="*/ 173134 h 304213"/>
                  <a:gd name="connsiteX11" fmla="*/ 173 w 320024"/>
                  <a:gd name="connsiteY11" fmla="*/ 80275 h 304213"/>
                  <a:gd name="connsiteX0" fmla="*/ 173 w 320024"/>
                  <a:gd name="connsiteY0" fmla="*/ 80275 h 304213"/>
                  <a:gd name="connsiteX1" fmla="*/ 79472 w 320024"/>
                  <a:gd name="connsiteY1" fmla="*/ 96519 h 304213"/>
                  <a:gd name="connsiteX2" fmla="*/ 94477 w 320024"/>
                  <a:gd name="connsiteY2" fmla="*/ 67847 h 304213"/>
                  <a:gd name="connsiteX3" fmla="*/ 94477 w 320024"/>
                  <a:gd name="connsiteY3" fmla="*/ 5217 h 304213"/>
                  <a:gd name="connsiteX4" fmla="*/ 244789 w 320024"/>
                  <a:gd name="connsiteY4" fmla="*/ 17743 h 304213"/>
                  <a:gd name="connsiteX5" fmla="*/ 319945 w 320024"/>
                  <a:gd name="connsiteY5" fmla="*/ 130477 h 304213"/>
                  <a:gd name="connsiteX6" fmla="*/ 232263 w 320024"/>
                  <a:gd name="connsiteY6" fmla="*/ 168055 h 304213"/>
                  <a:gd name="connsiteX7" fmla="*/ 188683 w 320024"/>
                  <a:gd name="connsiteY7" fmla="*/ 185963 h 304213"/>
                  <a:gd name="connsiteX8" fmla="*/ 214355 w 320024"/>
                  <a:gd name="connsiteY8" fmla="*/ 243178 h 304213"/>
                  <a:gd name="connsiteX9" fmla="*/ 288891 w 320024"/>
                  <a:gd name="connsiteY9" fmla="*/ 302221 h 304213"/>
                  <a:gd name="connsiteX10" fmla="*/ 103729 w 320024"/>
                  <a:gd name="connsiteY10" fmla="*/ 173134 h 304213"/>
                  <a:gd name="connsiteX11" fmla="*/ 173 w 320024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2542"/>
                  <a:gd name="connsiteX1" fmla="*/ 79299 w 319851"/>
                  <a:gd name="connsiteY1" fmla="*/ 96519 h 302542"/>
                  <a:gd name="connsiteX2" fmla="*/ 94304 w 319851"/>
                  <a:gd name="connsiteY2" fmla="*/ 67847 h 302542"/>
                  <a:gd name="connsiteX3" fmla="*/ 94304 w 319851"/>
                  <a:gd name="connsiteY3" fmla="*/ 5217 h 302542"/>
                  <a:gd name="connsiteX4" fmla="*/ 244616 w 319851"/>
                  <a:gd name="connsiteY4" fmla="*/ 17743 h 302542"/>
                  <a:gd name="connsiteX5" fmla="*/ 319772 w 319851"/>
                  <a:gd name="connsiteY5" fmla="*/ 130477 h 302542"/>
                  <a:gd name="connsiteX6" fmla="*/ 232090 w 319851"/>
                  <a:gd name="connsiteY6" fmla="*/ 168055 h 302542"/>
                  <a:gd name="connsiteX7" fmla="*/ 188510 w 319851"/>
                  <a:gd name="connsiteY7" fmla="*/ 185963 h 302542"/>
                  <a:gd name="connsiteX8" fmla="*/ 214182 w 319851"/>
                  <a:gd name="connsiteY8" fmla="*/ 243178 h 302542"/>
                  <a:gd name="connsiteX9" fmla="*/ 288718 w 319851"/>
                  <a:gd name="connsiteY9" fmla="*/ 302221 h 302542"/>
                  <a:gd name="connsiteX10" fmla="*/ 186900 w 319851"/>
                  <a:gd name="connsiteY10" fmla="*/ 239809 h 302542"/>
                  <a:gd name="connsiteX11" fmla="*/ 103556 w 319851"/>
                  <a:gd name="connsiteY11" fmla="*/ 173134 h 302542"/>
                  <a:gd name="connsiteX12" fmla="*/ 0 w 319851"/>
                  <a:gd name="connsiteY12" fmla="*/ 80275 h 302542"/>
                  <a:gd name="connsiteX0" fmla="*/ 0 w 319851"/>
                  <a:gd name="connsiteY0" fmla="*/ 80275 h 274420"/>
                  <a:gd name="connsiteX1" fmla="*/ 79299 w 319851"/>
                  <a:gd name="connsiteY1" fmla="*/ 96519 h 274420"/>
                  <a:gd name="connsiteX2" fmla="*/ 94304 w 319851"/>
                  <a:gd name="connsiteY2" fmla="*/ 67847 h 274420"/>
                  <a:gd name="connsiteX3" fmla="*/ 94304 w 319851"/>
                  <a:gd name="connsiteY3" fmla="*/ 5217 h 274420"/>
                  <a:gd name="connsiteX4" fmla="*/ 244616 w 319851"/>
                  <a:gd name="connsiteY4" fmla="*/ 17743 h 274420"/>
                  <a:gd name="connsiteX5" fmla="*/ 319772 w 319851"/>
                  <a:gd name="connsiteY5" fmla="*/ 130477 h 274420"/>
                  <a:gd name="connsiteX6" fmla="*/ 232090 w 319851"/>
                  <a:gd name="connsiteY6" fmla="*/ 168055 h 274420"/>
                  <a:gd name="connsiteX7" fmla="*/ 188510 w 319851"/>
                  <a:gd name="connsiteY7" fmla="*/ 185963 h 274420"/>
                  <a:gd name="connsiteX8" fmla="*/ 214182 w 319851"/>
                  <a:gd name="connsiteY8" fmla="*/ 243178 h 274420"/>
                  <a:gd name="connsiteX9" fmla="*/ 250618 w 319851"/>
                  <a:gd name="connsiteY9" fmla="*/ 273646 h 274420"/>
                  <a:gd name="connsiteX10" fmla="*/ 186900 w 319851"/>
                  <a:gd name="connsiteY10" fmla="*/ 239809 h 274420"/>
                  <a:gd name="connsiteX11" fmla="*/ 103556 w 319851"/>
                  <a:gd name="connsiteY11" fmla="*/ 173134 h 274420"/>
                  <a:gd name="connsiteX12" fmla="*/ 0 w 319851"/>
                  <a:gd name="connsiteY12" fmla="*/ 80275 h 2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851" h="274420">
                    <a:moveTo>
                      <a:pt x="0" y="80275"/>
                    </a:moveTo>
                    <a:cubicBezTo>
                      <a:pt x="45963" y="98463"/>
                      <a:pt x="63582" y="98590"/>
                      <a:pt x="79299" y="96519"/>
                    </a:cubicBezTo>
                    <a:cubicBezTo>
                      <a:pt x="95016" y="94448"/>
                      <a:pt x="91803" y="83064"/>
                      <a:pt x="94304" y="67847"/>
                    </a:cubicBezTo>
                    <a:cubicBezTo>
                      <a:pt x="96805" y="52630"/>
                      <a:pt x="69252" y="13568"/>
                      <a:pt x="94304" y="5217"/>
                    </a:cubicBezTo>
                    <a:cubicBezTo>
                      <a:pt x="119356" y="-3134"/>
                      <a:pt x="207038" y="-3134"/>
                      <a:pt x="244616" y="17743"/>
                    </a:cubicBezTo>
                    <a:cubicBezTo>
                      <a:pt x="282194" y="38620"/>
                      <a:pt x="321860" y="105425"/>
                      <a:pt x="319772" y="130477"/>
                    </a:cubicBezTo>
                    <a:cubicBezTo>
                      <a:pt x="317684" y="155529"/>
                      <a:pt x="253967" y="158807"/>
                      <a:pt x="232090" y="168055"/>
                    </a:cubicBezTo>
                    <a:cubicBezTo>
                      <a:pt x="210213" y="177303"/>
                      <a:pt x="191495" y="173443"/>
                      <a:pt x="188510" y="185963"/>
                    </a:cubicBezTo>
                    <a:cubicBezTo>
                      <a:pt x="185525" y="198483"/>
                      <a:pt x="195893" y="224199"/>
                      <a:pt x="214182" y="243178"/>
                    </a:cubicBezTo>
                    <a:cubicBezTo>
                      <a:pt x="232471" y="262157"/>
                      <a:pt x="259134" y="278176"/>
                      <a:pt x="250618" y="273646"/>
                    </a:cubicBezTo>
                    <a:cubicBezTo>
                      <a:pt x="242102" y="269116"/>
                      <a:pt x="217760" y="261324"/>
                      <a:pt x="186900" y="239809"/>
                    </a:cubicBezTo>
                    <a:cubicBezTo>
                      <a:pt x="156040" y="218295"/>
                      <a:pt x="130737" y="195754"/>
                      <a:pt x="103556" y="173134"/>
                    </a:cubicBezTo>
                    <a:cubicBezTo>
                      <a:pt x="55436" y="136143"/>
                      <a:pt x="20712" y="112094"/>
                      <a:pt x="0" y="8027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240">
                <a:extLst>
                  <a:ext uri="{FF2B5EF4-FFF2-40B4-BE49-F238E27FC236}">
                    <a16:creationId xmlns:a16="http://schemas.microsoft.com/office/drawing/2014/main" id="{F09EC431-387E-46CA-BEC2-F2AA2266DC7A}"/>
                  </a:ext>
                </a:extLst>
              </p:cNvPr>
              <p:cNvSpPr/>
              <p:nvPr/>
            </p:nvSpPr>
            <p:spPr>
              <a:xfrm>
                <a:off x="3392480" y="4867408"/>
                <a:ext cx="377932" cy="313917"/>
              </a:xfrm>
              <a:custGeom>
                <a:avLst/>
                <a:gdLst>
                  <a:gd name="connsiteX0" fmla="*/ 0 w 350808"/>
                  <a:gd name="connsiteY0" fmla="*/ 30269 h 280789"/>
                  <a:gd name="connsiteX1" fmla="*/ 62631 w 350808"/>
                  <a:gd name="connsiteY1" fmla="*/ 117951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50808"/>
                  <a:gd name="connsiteY0" fmla="*/ 30269 h 280789"/>
                  <a:gd name="connsiteX1" fmla="*/ 84062 w 350808"/>
                  <a:gd name="connsiteY1" fmla="*/ 106045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62714"/>
                  <a:gd name="connsiteY0" fmla="*/ 39794 h 280789"/>
                  <a:gd name="connsiteX1" fmla="*/ 95968 w 362714"/>
                  <a:gd name="connsiteY1" fmla="*/ 106045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31373 w 362714"/>
                  <a:gd name="connsiteY7" fmla="*/ 185963 h 280789"/>
                  <a:gd name="connsiteX8" fmla="*/ 312531 w 362714"/>
                  <a:gd name="connsiteY8" fmla="*/ 280789 h 280789"/>
                  <a:gd name="connsiteX0" fmla="*/ 0 w 362714"/>
                  <a:gd name="connsiteY0" fmla="*/ 39794 h 290314"/>
                  <a:gd name="connsiteX1" fmla="*/ 110256 w 362714"/>
                  <a:gd name="connsiteY1" fmla="*/ 98901 h 290314"/>
                  <a:gd name="connsiteX2" fmla="*/ 137167 w 362714"/>
                  <a:gd name="connsiteY2" fmla="*/ 67847 h 290314"/>
                  <a:gd name="connsiteX3" fmla="*/ 137167 w 362714"/>
                  <a:gd name="connsiteY3" fmla="*/ 5217 h 290314"/>
                  <a:gd name="connsiteX4" fmla="*/ 287479 w 362714"/>
                  <a:gd name="connsiteY4" fmla="*/ 17743 h 290314"/>
                  <a:gd name="connsiteX5" fmla="*/ 362635 w 362714"/>
                  <a:gd name="connsiteY5" fmla="*/ 130477 h 290314"/>
                  <a:gd name="connsiteX6" fmla="*/ 274953 w 362714"/>
                  <a:gd name="connsiteY6" fmla="*/ 168055 h 290314"/>
                  <a:gd name="connsiteX7" fmla="*/ 231373 w 362714"/>
                  <a:gd name="connsiteY7" fmla="*/ 185963 h 290314"/>
                  <a:gd name="connsiteX8" fmla="*/ 314912 w 362714"/>
                  <a:gd name="connsiteY8" fmla="*/ 290314 h 290314"/>
                  <a:gd name="connsiteX0" fmla="*/ 0 w 362714"/>
                  <a:gd name="connsiteY0" fmla="*/ 39794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341106 w 362714"/>
                  <a:gd name="connsiteY8" fmla="*/ 299839 h 299839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257045 w 362714"/>
                  <a:gd name="connsiteY8" fmla="*/ 243178 h 299839"/>
                  <a:gd name="connsiteX9" fmla="*/ 341106 w 362714"/>
                  <a:gd name="connsiteY9" fmla="*/ 299839 h 299839"/>
                  <a:gd name="connsiteX0" fmla="*/ 0 w 362714"/>
                  <a:gd name="connsiteY0" fmla="*/ 25506 h 295077"/>
                  <a:gd name="connsiteX1" fmla="*/ 110256 w 362714"/>
                  <a:gd name="connsiteY1" fmla="*/ 98901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62714"/>
                  <a:gd name="connsiteY0" fmla="*/ 25506 h 295077"/>
                  <a:gd name="connsiteX1" fmla="*/ 93587 w 362714"/>
                  <a:gd name="connsiteY1" fmla="*/ 108426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72239"/>
                  <a:gd name="connsiteY0" fmla="*/ 15981 h 295077"/>
                  <a:gd name="connsiteX1" fmla="*/ 103112 w 372239"/>
                  <a:gd name="connsiteY1" fmla="*/ 108426 h 295077"/>
                  <a:gd name="connsiteX2" fmla="*/ 146692 w 372239"/>
                  <a:gd name="connsiteY2" fmla="*/ 67847 h 295077"/>
                  <a:gd name="connsiteX3" fmla="*/ 146692 w 372239"/>
                  <a:gd name="connsiteY3" fmla="*/ 5217 h 295077"/>
                  <a:gd name="connsiteX4" fmla="*/ 297004 w 372239"/>
                  <a:gd name="connsiteY4" fmla="*/ 17743 h 295077"/>
                  <a:gd name="connsiteX5" fmla="*/ 372160 w 372239"/>
                  <a:gd name="connsiteY5" fmla="*/ 130477 h 295077"/>
                  <a:gd name="connsiteX6" fmla="*/ 284478 w 372239"/>
                  <a:gd name="connsiteY6" fmla="*/ 168055 h 295077"/>
                  <a:gd name="connsiteX7" fmla="*/ 240898 w 372239"/>
                  <a:gd name="connsiteY7" fmla="*/ 185963 h 295077"/>
                  <a:gd name="connsiteX8" fmla="*/ 266570 w 372239"/>
                  <a:gd name="connsiteY8" fmla="*/ 243178 h 295077"/>
                  <a:gd name="connsiteX9" fmla="*/ 357775 w 372239"/>
                  <a:gd name="connsiteY9" fmla="*/ 295077 h 295077"/>
                  <a:gd name="connsiteX0" fmla="*/ 0 w 372239"/>
                  <a:gd name="connsiteY0" fmla="*/ 15981 h 313917"/>
                  <a:gd name="connsiteX1" fmla="*/ 103112 w 372239"/>
                  <a:gd name="connsiteY1" fmla="*/ 108426 h 313917"/>
                  <a:gd name="connsiteX2" fmla="*/ 146692 w 372239"/>
                  <a:gd name="connsiteY2" fmla="*/ 67847 h 313917"/>
                  <a:gd name="connsiteX3" fmla="*/ 146692 w 372239"/>
                  <a:gd name="connsiteY3" fmla="*/ 5217 h 313917"/>
                  <a:gd name="connsiteX4" fmla="*/ 297004 w 372239"/>
                  <a:gd name="connsiteY4" fmla="*/ 17743 h 313917"/>
                  <a:gd name="connsiteX5" fmla="*/ 372160 w 372239"/>
                  <a:gd name="connsiteY5" fmla="*/ 130477 h 313917"/>
                  <a:gd name="connsiteX6" fmla="*/ 284478 w 372239"/>
                  <a:gd name="connsiteY6" fmla="*/ 168055 h 313917"/>
                  <a:gd name="connsiteX7" fmla="*/ 240898 w 372239"/>
                  <a:gd name="connsiteY7" fmla="*/ 185963 h 313917"/>
                  <a:gd name="connsiteX8" fmla="*/ 266570 w 372239"/>
                  <a:gd name="connsiteY8" fmla="*/ 243178 h 313917"/>
                  <a:gd name="connsiteX9" fmla="*/ 349899 w 372239"/>
                  <a:gd name="connsiteY9" fmla="*/ 313917 h 313917"/>
                  <a:gd name="connsiteX0" fmla="*/ 0 w 377932"/>
                  <a:gd name="connsiteY0" fmla="*/ 18612 h 313917"/>
                  <a:gd name="connsiteX1" fmla="*/ 108805 w 377932"/>
                  <a:gd name="connsiteY1" fmla="*/ 108426 h 313917"/>
                  <a:gd name="connsiteX2" fmla="*/ 152385 w 377932"/>
                  <a:gd name="connsiteY2" fmla="*/ 67847 h 313917"/>
                  <a:gd name="connsiteX3" fmla="*/ 152385 w 377932"/>
                  <a:gd name="connsiteY3" fmla="*/ 5217 h 313917"/>
                  <a:gd name="connsiteX4" fmla="*/ 302697 w 377932"/>
                  <a:gd name="connsiteY4" fmla="*/ 17743 h 313917"/>
                  <a:gd name="connsiteX5" fmla="*/ 377853 w 377932"/>
                  <a:gd name="connsiteY5" fmla="*/ 130477 h 313917"/>
                  <a:gd name="connsiteX6" fmla="*/ 290171 w 377932"/>
                  <a:gd name="connsiteY6" fmla="*/ 168055 h 313917"/>
                  <a:gd name="connsiteX7" fmla="*/ 246591 w 377932"/>
                  <a:gd name="connsiteY7" fmla="*/ 185963 h 313917"/>
                  <a:gd name="connsiteX8" fmla="*/ 272263 w 377932"/>
                  <a:gd name="connsiteY8" fmla="*/ 243178 h 313917"/>
                  <a:gd name="connsiteX9" fmla="*/ 355592 w 377932"/>
                  <a:gd name="connsiteY9" fmla="*/ 313917 h 31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932" h="313917">
                    <a:moveTo>
                      <a:pt x="0" y="18612"/>
                    </a:moveTo>
                    <a:cubicBezTo>
                      <a:pt x="20877" y="59321"/>
                      <a:pt x="83408" y="100220"/>
                      <a:pt x="108805" y="108426"/>
                    </a:cubicBezTo>
                    <a:cubicBezTo>
                      <a:pt x="134203" y="116632"/>
                      <a:pt x="145122" y="85049"/>
                      <a:pt x="152385" y="67847"/>
                    </a:cubicBezTo>
                    <a:cubicBezTo>
                      <a:pt x="159648" y="50645"/>
                      <a:pt x="127333" y="13568"/>
                      <a:pt x="152385" y="5217"/>
                    </a:cubicBezTo>
                    <a:cubicBezTo>
                      <a:pt x="177437" y="-3134"/>
                      <a:pt x="265119" y="-3134"/>
                      <a:pt x="302697" y="17743"/>
                    </a:cubicBezTo>
                    <a:cubicBezTo>
                      <a:pt x="340275" y="38620"/>
                      <a:pt x="379941" y="105425"/>
                      <a:pt x="377853" y="130477"/>
                    </a:cubicBezTo>
                    <a:cubicBezTo>
                      <a:pt x="375765" y="155529"/>
                      <a:pt x="312048" y="158807"/>
                      <a:pt x="290171" y="168055"/>
                    </a:cubicBezTo>
                    <a:cubicBezTo>
                      <a:pt x="268294" y="177303"/>
                      <a:pt x="249576" y="173443"/>
                      <a:pt x="246591" y="185963"/>
                    </a:cubicBezTo>
                    <a:cubicBezTo>
                      <a:pt x="243606" y="198483"/>
                      <a:pt x="253974" y="224199"/>
                      <a:pt x="272263" y="243178"/>
                    </a:cubicBezTo>
                    <a:cubicBezTo>
                      <a:pt x="290552" y="262157"/>
                      <a:pt x="345154" y="303680"/>
                      <a:pt x="355592" y="31391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7F0A7A3-B4D6-4431-AC1F-9989DFE6DE6F}"/>
                </a:ext>
              </a:extLst>
            </p:cNvPr>
            <p:cNvGrpSpPr/>
            <p:nvPr/>
          </p:nvGrpSpPr>
          <p:grpSpPr>
            <a:xfrm>
              <a:off x="4462115" y="4277528"/>
              <a:ext cx="142211" cy="121801"/>
              <a:chOff x="4703149" y="4443675"/>
              <a:chExt cx="221541" cy="189746"/>
            </a:xfrm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75A6CC-FF9E-40C1-9498-9E388EF78A4E}"/>
                  </a:ext>
                </a:extLst>
              </p:cNvPr>
              <p:cNvSpPr/>
              <p:nvPr/>
            </p:nvSpPr>
            <p:spPr>
              <a:xfrm rot="241032">
                <a:off x="4703149" y="4487681"/>
                <a:ext cx="177974" cy="126283"/>
              </a:xfrm>
              <a:prstGeom prst="ellipse">
                <a:avLst/>
              </a:prstGeom>
              <a:solidFill>
                <a:srgbClr val="DDD9C3"/>
              </a:solidFill>
              <a:ln>
                <a:solidFill>
                  <a:srgbClr val="4A45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1" name="Oval 279">
                <a:extLst>
                  <a:ext uri="{FF2B5EF4-FFF2-40B4-BE49-F238E27FC236}">
                    <a16:creationId xmlns:a16="http://schemas.microsoft.com/office/drawing/2014/main" id="{AFF6BF29-6582-45BD-A93B-14716C7D077C}"/>
                  </a:ext>
                </a:extLst>
              </p:cNvPr>
              <p:cNvSpPr/>
              <p:nvPr/>
            </p:nvSpPr>
            <p:spPr>
              <a:xfrm>
                <a:off x="4829165" y="4443675"/>
                <a:ext cx="95525" cy="189746"/>
              </a:xfrm>
              <a:custGeom>
                <a:avLst/>
                <a:gdLst>
                  <a:gd name="connsiteX0" fmla="*/ 0 w 177974"/>
                  <a:gd name="connsiteY0" fmla="*/ 35123 h 70246"/>
                  <a:gd name="connsiteX1" fmla="*/ 88987 w 177974"/>
                  <a:gd name="connsiteY1" fmla="*/ 0 h 70246"/>
                  <a:gd name="connsiteX2" fmla="*/ 177974 w 177974"/>
                  <a:gd name="connsiteY2" fmla="*/ 35123 h 70246"/>
                  <a:gd name="connsiteX3" fmla="*/ 88987 w 177974"/>
                  <a:gd name="connsiteY3" fmla="*/ 70246 h 70246"/>
                  <a:gd name="connsiteX4" fmla="*/ 0 w 177974"/>
                  <a:gd name="connsiteY4" fmla="*/ 35123 h 70246"/>
                  <a:gd name="connsiteX0" fmla="*/ 133 w 178107"/>
                  <a:gd name="connsiteY0" fmla="*/ 64963 h 100086"/>
                  <a:gd name="connsiteX1" fmla="*/ 106121 w 178107"/>
                  <a:gd name="connsiteY1" fmla="*/ 0 h 100086"/>
                  <a:gd name="connsiteX2" fmla="*/ 178107 w 178107"/>
                  <a:gd name="connsiteY2" fmla="*/ 64963 h 100086"/>
                  <a:gd name="connsiteX3" fmla="*/ 89120 w 178107"/>
                  <a:gd name="connsiteY3" fmla="*/ 100086 h 100086"/>
                  <a:gd name="connsiteX4" fmla="*/ 133 w 178107"/>
                  <a:gd name="connsiteY4" fmla="*/ 64963 h 100086"/>
                  <a:gd name="connsiteX0" fmla="*/ 86 w 178060"/>
                  <a:gd name="connsiteY0" fmla="*/ 64963 h 126422"/>
                  <a:gd name="connsiteX1" fmla="*/ 106074 w 178060"/>
                  <a:gd name="connsiteY1" fmla="*/ 0 h 126422"/>
                  <a:gd name="connsiteX2" fmla="*/ 178060 w 178060"/>
                  <a:gd name="connsiteY2" fmla="*/ 64963 h 126422"/>
                  <a:gd name="connsiteX3" fmla="*/ 121956 w 178060"/>
                  <a:gd name="connsiteY3" fmla="*/ 126422 h 126422"/>
                  <a:gd name="connsiteX4" fmla="*/ 86 w 178060"/>
                  <a:gd name="connsiteY4" fmla="*/ 64963 h 126422"/>
                  <a:gd name="connsiteX0" fmla="*/ 485 w 178459"/>
                  <a:gd name="connsiteY0" fmla="*/ 49375 h 110834"/>
                  <a:gd name="connsiteX1" fmla="*/ 88471 w 178459"/>
                  <a:gd name="connsiteY1" fmla="*/ 0 h 110834"/>
                  <a:gd name="connsiteX2" fmla="*/ 178459 w 178459"/>
                  <a:gd name="connsiteY2" fmla="*/ 49375 h 110834"/>
                  <a:gd name="connsiteX3" fmla="*/ 122355 w 178459"/>
                  <a:gd name="connsiteY3" fmla="*/ 110834 h 110834"/>
                  <a:gd name="connsiteX4" fmla="*/ 485 w 178459"/>
                  <a:gd name="connsiteY4" fmla="*/ 49375 h 110834"/>
                  <a:gd name="connsiteX0" fmla="*/ 157 w 178131"/>
                  <a:gd name="connsiteY0" fmla="*/ 49375 h 92832"/>
                  <a:gd name="connsiteX1" fmla="*/ 88143 w 178131"/>
                  <a:gd name="connsiteY1" fmla="*/ 0 h 92832"/>
                  <a:gd name="connsiteX2" fmla="*/ 178131 w 178131"/>
                  <a:gd name="connsiteY2" fmla="*/ 49375 h 92832"/>
                  <a:gd name="connsiteX3" fmla="*/ 106439 w 178131"/>
                  <a:gd name="connsiteY3" fmla="*/ 92832 h 92832"/>
                  <a:gd name="connsiteX4" fmla="*/ 157 w 178131"/>
                  <a:gd name="connsiteY4" fmla="*/ 49375 h 92832"/>
                  <a:gd name="connsiteX0" fmla="*/ 157 w 179557"/>
                  <a:gd name="connsiteY0" fmla="*/ 49375 h 140578"/>
                  <a:gd name="connsiteX1" fmla="*/ 88143 w 179557"/>
                  <a:gd name="connsiteY1" fmla="*/ 0 h 140578"/>
                  <a:gd name="connsiteX2" fmla="*/ 178131 w 179557"/>
                  <a:gd name="connsiteY2" fmla="*/ 49375 h 140578"/>
                  <a:gd name="connsiteX3" fmla="*/ 125110 w 179557"/>
                  <a:gd name="connsiteY3" fmla="*/ 139692 h 140578"/>
                  <a:gd name="connsiteX4" fmla="*/ 106439 w 179557"/>
                  <a:gd name="connsiteY4" fmla="*/ 92832 h 140578"/>
                  <a:gd name="connsiteX5" fmla="*/ 157 w 179557"/>
                  <a:gd name="connsiteY5" fmla="*/ 49375 h 140578"/>
                  <a:gd name="connsiteX0" fmla="*/ 94 w 178071"/>
                  <a:gd name="connsiteY0" fmla="*/ 103107 h 194310"/>
                  <a:gd name="connsiteX1" fmla="*/ 88080 w 178071"/>
                  <a:gd name="connsiteY1" fmla="*/ 53732 h 194310"/>
                  <a:gd name="connsiteX2" fmla="*/ 111534 w 178071"/>
                  <a:gd name="connsiteY2" fmla="*/ 1016 h 194310"/>
                  <a:gd name="connsiteX3" fmla="*/ 178068 w 178071"/>
                  <a:gd name="connsiteY3" fmla="*/ 103107 h 194310"/>
                  <a:gd name="connsiteX4" fmla="*/ 125047 w 178071"/>
                  <a:gd name="connsiteY4" fmla="*/ 193424 h 194310"/>
                  <a:gd name="connsiteX5" fmla="*/ 106376 w 178071"/>
                  <a:gd name="connsiteY5" fmla="*/ 146564 h 194310"/>
                  <a:gd name="connsiteX6" fmla="*/ 94 w 178071"/>
                  <a:gd name="connsiteY6" fmla="*/ 103107 h 194310"/>
                  <a:gd name="connsiteX0" fmla="*/ 78 w 178055"/>
                  <a:gd name="connsiteY0" fmla="*/ 103107 h 194553"/>
                  <a:gd name="connsiteX1" fmla="*/ 88064 w 178055"/>
                  <a:gd name="connsiteY1" fmla="*/ 53732 h 194553"/>
                  <a:gd name="connsiteX2" fmla="*/ 111518 w 178055"/>
                  <a:gd name="connsiteY2" fmla="*/ 1016 h 194553"/>
                  <a:gd name="connsiteX3" fmla="*/ 178052 w 178055"/>
                  <a:gd name="connsiteY3" fmla="*/ 103107 h 194553"/>
                  <a:gd name="connsiteX4" fmla="*/ 125031 w 178055"/>
                  <a:gd name="connsiteY4" fmla="*/ 193424 h 194553"/>
                  <a:gd name="connsiteX5" fmla="*/ 104652 w 178055"/>
                  <a:gd name="connsiteY5" fmla="*/ 156232 h 194553"/>
                  <a:gd name="connsiteX6" fmla="*/ 78 w 178055"/>
                  <a:gd name="connsiteY6" fmla="*/ 103107 h 194553"/>
                  <a:gd name="connsiteX0" fmla="*/ 6195 w 90864"/>
                  <a:gd name="connsiteY0" fmla="*/ 106113 h 194548"/>
                  <a:gd name="connsiteX1" fmla="*/ 873 w 90864"/>
                  <a:gd name="connsiteY1" fmla="*/ 53742 h 194548"/>
                  <a:gd name="connsiteX2" fmla="*/ 24327 w 90864"/>
                  <a:gd name="connsiteY2" fmla="*/ 1026 h 194548"/>
                  <a:gd name="connsiteX3" fmla="*/ 90861 w 90864"/>
                  <a:gd name="connsiteY3" fmla="*/ 103117 h 194548"/>
                  <a:gd name="connsiteX4" fmla="*/ 37840 w 90864"/>
                  <a:gd name="connsiteY4" fmla="*/ 193434 h 194548"/>
                  <a:gd name="connsiteX5" fmla="*/ 17461 w 90864"/>
                  <a:gd name="connsiteY5" fmla="*/ 156242 h 194548"/>
                  <a:gd name="connsiteX6" fmla="*/ 6195 w 90864"/>
                  <a:gd name="connsiteY6" fmla="*/ 106113 h 194548"/>
                  <a:gd name="connsiteX0" fmla="*/ 16667 w 90070"/>
                  <a:gd name="connsiteY0" fmla="*/ 156438 h 195075"/>
                  <a:gd name="connsiteX1" fmla="*/ 79 w 90070"/>
                  <a:gd name="connsiteY1" fmla="*/ 53938 h 195075"/>
                  <a:gd name="connsiteX2" fmla="*/ 23533 w 90070"/>
                  <a:gd name="connsiteY2" fmla="*/ 1222 h 195075"/>
                  <a:gd name="connsiteX3" fmla="*/ 90067 w 90070"/>
                  <a:gd name="connsiteY3" fmla="*/ 103313 h 195075"/>
                  <a:gd name="connsiteX4" fmla="*/ 37046 w 90070"/>
                  <a:gd name="connsiteY4" fmla="*/ 193630 h 195075"/>
                  <a:gd name="connsiteX5" fmla="*/ 16667 w 90070"/>
                  <a:gd name="connsiteY5" fmla="*/ 156438 h 195075"/>
                  <a:gd name="connsiteX0" fmla="*/ 18116 w 91855"/>
                  <a:gd name="connsiteY0" fmla="*/ 163430 h 202067"/>
                  <a:gd name="connsiteX1" fmla="*/ 1528 w 91855"/>
                  <a:gd name="connsiteY1" fmla="*/ 60930 h 202067"/>
                  <a:gd name="connsiteX2" fmla="*/ 58320 w 91855"/>
                  <a:gd name="connsiteY2" fmla="*/ 1071 h 202067"/>
                  <a:gd name="connsiteX3" fmla="*/ 91516 w 91855"/>
                  <a:gd name="connsiteY3" fmla="*/ 110305 h 202067"/>
                  <a:gd name="connsiteX4" fmla="*/ 38495 w 91855"/>
                  <a:gd name="connsiteY4" fmla="*/ 200622 h 202067"/>
                  <a:gd name="connsiteX5" fmla="*/ 18116 w 91855"/>
                  <a:gd name="connsiteY5" fmla="*/ 163430 h 202067"/>
                  <a:gd name="connsiteX0" fmla="*/ 7192 w 95218"/>
                  <a:gd name="connsiteY0" fmla="*/ 144317 h 201419"/>
                  <a:gd name="connsiteX1" fmla="*/ 4891 w 95218"/>
                  <a:gd name="connsiteY1" fmla="*/ 60867 h 201419"/>
                  <a:gd name="connsiteX2" fmla="*/ 61683 w 95218"/>
                  <a:gd name="connsiteY2" fmla="*/ 1008 h 201419"/>
                  <a:gd name="connsiteX3" fmla="*/ 94879 w 95218"/>
                  <a:gd name="connsiteY3" fmla="*/ 110242 h 201419"/>
                  <a:gd name="connsiteX4" fmla="*/ 41858 w 95218"/>
                  <a:gd name="connsiteY4" fmla="*/ 200559 h 201419"/>
                  <a:gd name="connsiteX5" fmla="*/ 7192 w 95218"/>
                  <a:gd name="connsiteY5" fmla="*/ 144317 h 201419"/>
                  <a:gd name="connsiteX0" fmla="*/ 8024 w 95721"/>
                  <a:gd name="connsiteY0" fmla="*/ 144317 h 185117"/>
                  <a:gd name="connsiteX1" fmla="*/ 5723 w 95721"/>
                  <a:gd name="connsiteY1" fmla="*/ 60867 h 185117"/>
                  <a:gd name="connsiteX2" fmla="*/ 62515 w 95721"/>
                  <a:gd name="connsiteY2" fmla="*/ 1008 h 185117"/>
                  <a:gd name="connsiteX3" fmla="*/ 95711 w 95721"/>
                  <a:gd name="connsiteY3" fmla="*/ 110242 h 185117"/>
                  <a:gd name="connsiteX4" fmla="*/ 59359 w 95721"/>
                  <a:gd name="connsiteY4" fmla="*/ 183890 h 185117"/>
                  <a:gd name="connsiteX5" fmla="*/ 8024 w 95721"/>
                  <a:gd name="connsiteY5" fmla="*/ 144317 h 185117"/>
                  <a:gd name="connsiteX0" fmla="*/ 7775 w 95525"/>
                  <a:gd name="connsiteY0" fmla="*/ 144317 h 189746"/>
                  <a:gd name="connsiteX1" fmla="*/ 5474 w 95525"/>
                  <a:gd name="connsiteY1" fmla="*/ 60867 h 189746"/>
                  <a:gd name="connsiteX2" fmla="*/ 62266 w 95525"/>
                  <a:gd name="connsiteY2" fmla="*/ 1008 h 189746"/>
                  <a:gd name="connsiteX3" fmla="*/ 95462 w 95525"/>
                  <a:gd name="connsiteY3" fmla="*/ 110242 h 189746"/>
                  <a:gd name="connsiteX4" fmla="*/ 54348 w 95525"/>
                  <a:gd name="connsiteY4" fmla="*/ 188652 h 189746"/>
                  <a:gd name="connsiteX5" fmla="*/ 7775 w 95525"/>
                  <a:gd name="connsiteY5" fmla="*/ 144317 h 1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25" h="189746">
                    <a:moveTo>
                      <a:pt x="7775" y="144317"/>
                    </a:moveTo>
                    <a:cubicBezTo>
                      <a:pt x="-371" y="123020"/>
                      <a:pt x="-3608" y="84752"/>
                      <a:pt x="5474" y="60867"/>
                    </a:cubicBezTo>
                    <a:cubicBezTo>
                      <a:pt x="14556" y="36982"/>
                      <a:pt x="47268" y="-7221"/>
                      <a:pt x="62266" y="1008"/>
                    </a:cubicBezTo>
                    <a:cubicBezTo>
                      <a:pt x="77264" y="9237"/>
                      <a:pt x="96782" y="78968"/>
                      <a:pt x="95462" y="110242"/>
                    </a:cubicBezTo>
                    <a:cubicBezTo>
                      <a:pt x="94142" y="141516"/>
                      <a:pt x="66297" y="181409"/>
                      <a:pt x="54348" y="188652"/>
                    </a:cubicBezTo>
                    <a:cubicBezTo>
                      <a:pt x="42399" y="195895"/>
                      <a:pt x="15921" y="165614"/>
                      <a:pt x="7775" y="14431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CAFCF73B-5159-4111-8729-3C952188B363}"/>
                </a:ext>
              </a:extLst>
            </p:cNvPr>
            <p:cNvGrpSpPr/>
            <p:nvPr/>
          </p:nvGrpSpPr>
          <p:grpSpPr>
            <a:xfrm>
              <a:off x="3654453" y="3515406"/>
              <a:ext cx="365839" cy="268703"/>
              <a:chOff x="3444942" y="3256414"/>
              <a:chExt cx="569918" cy="418596"/>
            </a:xfrm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B8D2894F-5914-4FF1-9CFD-1EE35A6B9ED0}"/>
                  </a:ext>
                </a:extLst>
              </p:cNvPr>
              <p:cNvSpPr/>
              <p:nvPr/>
            </p:nvSpPr>
            <p:spPr>
              <a:xfrm>
                <a:off x="3444942" y="3256414"/>
                <a:ext cx="153440" cy="11761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4A45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3D89AC96-C4F1-492C-9FB5-54BBEDC058E4}"/>
                  </a:ext>
                </a:extLst>
              </p:cNvPr>
              <p:cNvSpPr/>
              <p:nvPr/>
            </p:nvSpPr>
            <p:spPr>
              <a:xfrm>
                <a:off x="3764113" y="3327555"/>
                <a:ext cx="153440" cy="11761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52C14054-369B-48B3-8CF2-05835F6B54CD}"/>
                  </a:ext>
                </a:extLst>
              </p:cNvPr>
              <p:cNvSpPr/>
              <p:nvPr/>
            </p:nvSpPr>
            <p:spPr>
              <a:xfrm>
                <a:off x="3861420" y="3557395"/>
                <a:ext cx="153440" cy="11761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2670D209-568D-4962-875F-5B3D12ACEDC7}"/>
                </a:ext>
              </a:extLst>
            </p:cNvPr>
            <p:cNvGrpSpPr/>
            <p:nvPr/>
          </p:nvGrpSpPr>
          <p:grpSpPr>
            <a:xfrm>
              <a:off x="3624455" y="3694491"/>
              <a:ext cx="631339" cy="666964"/>
              <a:chOff x="3398211" y="3535398"/>
              <a:chExt cx="983523" cy="1039022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101C7CED-F390-43B3-8911-24A6A6A7022E}"/>
                  </a:ext>
                </a:extLst>
              </p:cNvPr>
              <p:cNvGrpSpPr/>
              <p:nvPr/>
            </p:nvGrpSpPr>
            <p:grpSpPr>
              <a:xfrm>
                <a:off x="3398211" y="3535398"/>
                <a:ext cx="983523" cy="1039022"/>
                <a:chOff x="3398211" y="3535398"/>
                <a:chExt cx="983523" cy="1039022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8B7212B0-9C2F-4B6E-8B25-2F08067C5118}"/>
                    </a:ext>
                  </a:extLst>
                </p:cNvPr>
                <p:cNvGrpSpPr/>
                <p:nvPr/>
              </p:nvGrpSpPr>
              <p:grpSpPr>
                <a:xfrm rot="695511">
                  <a:off x="3398211" y="3535398"/>
                  <a:ext cx="983523" cy="838794"/>
                  <a:chOff x="3527837" y="4326022"/>
                  <a:chExt cx="1452969" cy="1239158"/>
                </a:xfrm>
              </p:grpSpPr>
              <p:sp>
                <p:nvSpPr>
                  <p:cNvPr id="321" name="Freeform 88">
                    <a:extLst>
                      <a:ext uri="{FF2B5EF4-FFF2-40B4-BE49-F238E27FC236}">
                        <a16:creationId xmlns:a16="http://schemas.microsoft.com/office/drawing/2014/main" id="{F239CF08-2C27-4057-B112-A6E33C25EF41}"/>
                      </a:ext>
                    </a:extLst>
                  </p:cNvPr>
                  <p:cNvSpPr/>
                  <p:nvPr/>
                </p:nvSpPr>
                <p:spPr>
                  <a:xfrm>
                    <a:off x="3674925" y="4326022"/>
                    <a:ext cx="835610" cy="300842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solidFill>
                    <a:srgbClr val="DCE6F2"/>
                  </a:solidFill>
                  <a:ln>
                    <a:solidFill>
                      <a:srgbClr val="2E6EB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Freeform 89">
                    <a:extLst>
                      <a:ext uri="{FF2B5EF4-FFF2-40B4-BE49-F238E27FC236}">
                        <a16:creationId xmlns:a16="http://schemas.microsoft.com/office/drawing/2014/main" id="{C9687CBD-2BFF-4DA6-813C-C942C26EE799}"/>
                      </a:ext>
                    </a:extLst>
                  </p:cNvPr>
                  <p:cNvSpPr/>
                  <p:nvPr/>
                </p:nvSpPr>
                <p:spPr>
                  <a:xfrm>
                    <a:off x="3542644" y="4402689"/>
                    <a:ext cx="1245322" cy="448349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76C0A958-5AA1-4E50-92D8-EFC3B15612B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631345" y="5040164"/>
                    <a:ext cx="1245322" cy="525016"/>
                    <a:chOff x="3542644" y="5341006"/>
                    <a:chExt cx="1245322" cy="525016"/>
                  </a:xfrm>
                </p:grpSpPr>
                <p:sp>
                  <p:nvSpPr>
                    <p:cNvPr id="325" name="Freeform 90">
                      <a:extLst>
                        <a:ext uri="{FF2B5EF4-FFF2-40B4-BE49-F238E27FC236}">
                          <a16:creationId xmlns:a16="http://schemas.microsoft.com/office/drawing/2014/main" id="{618B212A-FC2B-4535-A108-9075D8CB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4925" y="5341006"/>
                      <a:ext cx="835610" cy="300842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rgbClr val="15315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" name="Freeform 91">
                      <a:extLst>
                        <a:ext uri="{FF2B5EF4-FFF2-40B4-BE49-F238E27FC236}">
                          <a16:creationId xmlns:a16="http://schemas.microsoft.com/office/drawing/2014/main" id="{7F76FFA2-DFA9-4C3A-A39E-00F8C689F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2644" y="5417673"/>
                      <a:ext cx="1245322" cy="448349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4" name="Freeform 94">
                    <a:extLst>
                      <a:ext uri="{FF2B5EF4-FFF2-40B4-BE49-F238E27FC236}">
                        <a16:creationId xmlns:a16="http://schemas.microsoft.com/office/drawing/2014/main" id="{FFC86020-26D2-496E-B7B5-5A97D1220249}"/>
                      </a:ext>
                    </a:extLst>
                  </p:cNvPr>
                  <p:cNvSpPr/>
                  <p:nvPr/>
                </p:nvSpPr>
                <p:spPr>
                  <a:xfrm>
                    <a:off x="3527837" y="4736176"/>
                    <a:ext cx="1452969" cy="421862"/>
                  </a:xfrm>
                  <a:custGeom>
                    <a:avLst/>
                    <a:gdLst>
                      <a:gd name="connsiteX0" fmla="*/ 65755 w 1452969"/>
                      <a:gd name="connsiteY0" fmla="*/ 238160 h 421862"/>
                      <a:gd name="connsiteX1" fmla="*/ 751555 w 1452969"/>
                      <a:gd name="connsiteY1" fmla="*/ 174152 h 421862"/>
                      <a:gd name="connsiteX2" fmla="*/ 1355059 w 1452969"/>
                      <a:gd name="connsiteY2" fmla="*/ 416 h 421862"/>
                      <a:gd name="connsiteX3" fmla="*/ 1419067 w 1452969"/>
                      <a:gd name="connsiteY3" fmla="*/ 128432 h 421862"/>
                      <a:gd name="connsiteX4" fmla="*/ 1016731 w 1452969"/>
                      <a:gd name="connsiteY4" fmla="*/ 219872 h 421862"/>
                      <a:gd name="connsiteX5" fmla="*/ 404083 w 1452969"/>
                      <a:gd name="connsiteY5" fmla="*/ 302168 h 421862"/>
                      <a:gd name="connsiteX6" fmla="*/ 65755 w 1452969"/>
                      <a:gd name="connsiteY6" fmla="*/ 421040 h 421862"/>
                      <a:gd name="connsiteX7" fmla="*/ 65755 w 1452969"/>
                      <a:gd name="connsiteY7" fmla="*/ 238160 h 421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969" h="421862">
                        <a:moveTo>
                          <a:pt x="65755" y="238160"/>
                        </a:moveTo>
                        <a:cubicBezTo>
                          <a:pt x="180055" y="197012"/>
                          <a:pt x="536671" y="213776"/>
                          <a:pt x="751555" y="174152"/>
                        </a:cubicBezTo>
                        <a:cubicBezTo>
                          <a:pt x="966439" y="134528"/>
                          <a:pt x="1243807" y="8036"/>
                          <a:pt x="1355059" y="416"/>
                        </a:cubicBezTo>
                        <a:cubicBezTo>
                          <a:pt x="1466311" y="-7204"/>
                          <a:pt x="1475455" y="91856"/>
                          <a:pt x="1419067" y="128432"/>
                        </a:cubicBezTo>
                        <a:cubicBezTo>
                          <a:pt x="1362679" y="165008"/>
                          <a:pt x="1185895" y="190916"/>
                          <a:pt x="1016731" y="219872"/>
                        </a:cubicBezTo>
                        <a:cubicBezTo>
                          <a:pt x="847567" y="248828"/>
                          <a:pt x="562579" y="268640"/>
                          <a:pt x="404083" y="302168"/>
                        </a:cubicBezTo>
                        <a:cubicBezTo>
                          <a:pt x="245587" y="335696"/>
                          <a:pt x="122143" y="431708"/>
                          <a:pt x="65755" y="421040"/>
                        </a:cubicBezTo>
                        <a:cubicBezTo>
                          <a:pt x="9367" y="410372"/>
                          <a:pt x="-48545" y="279308"/>
                          <a:pt x="65755" y="23816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C3B35016-6264-404C-8CDF-10D92C7EF609}"/>
                    </a:ext>
                  </a:extLst>
                </p:cNvPr>
                <p:cNvSpPr/>
                <p:nvPr/>
              </p:nvSpPr>
              <p:spPr>
                <a:xfrm>
                  <a:off x="3720264" y="4216914"/>
                  <a:ext cx="153440" cy="11761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80A7EECF-F69C-4875-BAB2-256770E37AD7}"/>
                    </a:ext>
                  </a:extLst>
                </p:cNvPr>
                <p:cNvSpPr/>
                <p:nvPr/>
              </p:nvSpPr>
              <p:spPr>
                <a:xfrm>
                  <a:off x="3702678" y="4456805"/>
                  <a:ext cx="153440" cy="11761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6" name="Freeform 19">
                <a:extLst>
                  <a:ext uri="{FF2B5EF4-FFF2-40B4-BE49-F238E27FC236}">
                    <a16:creationId xmlns:a16="http://schemas.microsoft.com/office/drawing/2014/main" id="{530B16C5-A442-4ED7-B2BD-2288FDE12E41}"/>
                  </a:ext>
                </a:extLst>
              </p:cNvPr>
              <p:cNvSpPr/>
              <p:nvPr/>
            </p:nvSpPr>
            <p:spPr>
              <a:xfrm>
                <a:off x="3869531" y="3617119"/>
                <a:ext cx="173832" cy="69056"/>
              </a:xfrm>
              <a:custGeom>
                <a:avLst/>
                <a:gdLst>
                  <a:gd name="connsiteX0" fmla="*/ 21432 w 173832"/>
                  <a:gd name="connsiteY0" fmla="*/ 21432 h 64294"/>
                  <a:gd name="connsiteX1" fmla="*/ 0 w 173832"/>
                  <a:gd name="connsiteY1" fmla="*/ 64294 h 64294"/>
                  <a:gd name="connsiteX2" fmla="*/ 142875 w 173832"/>
                  <a:gd name="connsiteY2" fmla="*/ 33338 h 64294"/>
                  <a:gd name="connsiteX3" fmla="*/ 173832 w 173832"/>
                  <a:gd name="connsiteY3" fmla="*/ 23813 h 64294"/>
                  <a:gd name="connsiteX4" fmla="*/ 130969 w 173832"/>
                  <a:gd name="connsiteY4" fmla="*/ 0 h 64294"/>
                  <a:gd name="connsiteX5" fmla="*/ 21432 w 173832"/>
                  <a:gd name="connsiteY5" fmla="*/ 21432 h 64294"/>
                  <a:gd name="connsiteX0" fmla="*/ 21432 w 173832"/>
                  <a:gd name="connsiteY0" fmla="*/ 28575 h 71437"/>
                  <a:gd name="connsiteX1" fmla="*/ 0 w 173832"/>
                  <a:gd name="connsiteY1" fmla="*/ 71437 h 71437"/>
                  <a:gd name="connsiteX2" fmla="*/ 142875 w 173832"/>
                  <a:gd name="connsiteY2" fmla="*/ 40481 h 71437"/>
                  <a:gd name="connsiteX3" fmla="*/ 173832 w 173832"/>
                  <a:gd name="connsiteY3" fmla="*/ 30956 h 71437"/>
                  <a:gd name="connsiteX4" fmla="*/ 128588 w 173832"/>
                  <a:gd name="connsiteY4" fmla="*/ 0 h 71437"/>
                  <a:gd name="connsiteX5" fmla="*/ 21432 w 173832"/>
                  <a:gd name="connsiteY5" fmla="*/ 28575 h 71437"/>
                  <a:gd name="connsiteX0" fmla="*/ 21432 w 173832"/>
                  <a:gd name="connsiteY0" fmla="*/ 19050 h 61912"/>
                  <a:gd name="connsiteX1" fmla="*/ 0 w 173832"/>
                  <a:gd name="connsiteY1" fmla="*/ 61912 h 61912"/>
                  <a:gd name="connsiteX2" fmla="*/ 142875 w 173832"/>
                  <a:gd name="connsiteY2" fmla="*/ 30956 h 61912"/>
                  <a:gd name="connsiteX3" fmla="*/ 173832 w 173832"/>
                  <a:gd name="connsiteY3" fmla="*/ 21431 h 61912"/>
                  <a:gd name="connsiteX4" fmla="*/ 133350 w 173832"/>
                  <a:gd name="connsiteY4" fmla="*/ 0 h 61912"/>
                  <a:gd name="connsiteX5" fmla="*/ 21432 w 173832"/>
                  <a:gd name="connsiteY5" fmla="*/ 19050 h 61912"/>
                  <a:gd name="connsiteX0" fmla="*/ 21432 w 173832"/>
                  <a:gd name="connsiteY0" fmla="*/ 30956 h 73818"/>
                  <a:gd name="connsiteX1" fmla="*/ 0 w 173832"/>
                  <a:gd name="connsiteY1" fmla="*/ 73818 h 73818"/>
                  <a:gd name="connsiteX2" fmla="*/ 142875 w 173832"/>
                  <a:gd name="connsiteY2" fmla="*/ 42862 h 73818"/>
                  <a:gd name="connsiteX3" fmla="*/ 173832 w 173832"/>
                  <a:gd name="connsiteY3" fmla="*/ 33337 h 73818"/>
                  <a:gd name="connsiteX4" fmla="*/ 126206 w 173832"/>
                  <a:gd name="connsiteY4" fmla="*/ 0 h 73818"/>
                  <a:gd name="connsiteX5" fmla="*/ 21432 w 173832"/>
                  <a:gd name="connsiteY5" fmla="*/ 30956 h 73818"/>
                  <a:gd name="connsiteX0" fmla="*/ 21432 w 173832"/>
                  <a:gd name="connsiteY0" fmla="*/ 0 h 42862"/>
                  <a:gd name="connsiteX1" fmla="*/ 0 w 173832"/>
                  <a:gd name="connsiteY1" fmla="*/ 42862 h 42862"/>
                  <a:gd name="connsiteX2" fmla="*/ 142875 w 173832"/>
                  <a:gd name="connsiteY2" fmla="*/ 11906 h 42862"/>
                  <a:gd name="connsiteX3" fmla="*/ 173832 w 173832"/>
                  <a:gd name="connsiteY3" fmla="*/ 2381 h 42862"/>
                  <a:gd name="connsiteX4" fmla="*/ 21432 w 173832"/>
                  <a:gd name="connsiteY4" fmla="*/ 0 h 42862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142875 w 173832"/>
                  <a:gd name="connsiteY2" fmla="*/ 38100 h 69056"/>
                  <a:gd name="connsiteX3" fmla="*/ 173832 w 173832"/>
                  <a:gd name="connsiteY3" fmla="*/ 28575 h 69056"/>
                  <a:gd name="connsiteX4" fmla="*/ 128588 w 173832"/>
                  <a:gd name="connsiteY4" fmla="*/ 0 h 69056"/>
                  <a:gd name="connsiteX5" fmla="*/ 21432 w 173832"/>
                  <a:gd name="connsiteY5" fmla="*/ 26194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32" h="69056">
                    <a:moveTo>
                      <a:pt x="21432" y="26194"/>
                    </a:moveTo>
                    <a:lnTo>
                      <a:pt x="0" y="69056"/>
                    </a:lnTo>
                    <a:lnTo>
                      <a:pt x="142875" y="38100"/>
                    </a:lnTo>
                    <a:lnTo>
                      <a:pt x="173832" y="28575"/>
                    </a:lnTo>
                    <a:cubicBezTo>
                      <a:pt x="157163" y="27781"/>
                      <a:pt x="145257" y="794"/>
                      <a:pt x="128588" y="0"/>
                    </a:cubicBezTo>
                    <a:lnTo>
                      <a:pt x="21432" y="26194"/>
                    </a:lnTo>
                    <a:close/>
                  </a:path>
                </a:pathLst>
              </a:custGeom>
              <a:solidFill>
                <a:srgbClr val="DCE6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232">
                <a:extLst>
                  <a:ext uri="{FF2B5EF4-FFF2-40B4-BE49-F238E27FC236}">
                    <a16:creationId xmlns:a16="http://schemas.microsoft.com/office/drawing/2014/main" id="{B2CEA947-3344-4D94-8069-2E0CDD6ACD33}"/>
                  </a:ext>
                </a:extLst>
              </p:cNvPr>
              <p:cNvSpPr/>
              <p:nvPr/>
            </p:nvSpPr>
            <p:spPr>
              <a:xfrm rot="10800000">
                <a:off x="3691880" y="4198779"/>
                <a:ext cx="173832" cy="70841"/>
              </a:xfrm>
              <a:custGeom>
                <a:avLst/>
                <a:gdLst>
                  <a:gd name="connsiteX0" fmla="*/ 21432 w 173832"/>
                  <a:gd name="connsiteY0" fmla="*/ 21432 h 64294"/>
                  <a:gd name="connsiteX1" fmla="*/ 0 w 173832"/>
                  <a:gd name="connsiteY1" fmla="*/ 64294 h 64294"/>
                  <a:gd name="connsiteX2" fmla="*/ 142875 w 173832"/>
                  <a:gd name="connsiteY2" fmla="*/ 33338 h 64294"/>
                  <a:gd name="connsiteX3" fmla="*/ 173832 w 173832"/>
                  <a:gd name="connsiteY3" fmla="*/ 23813 h 64294"/>
                  <a:gd name="connsiteX4" fmla="*/ 130969 w 173832"/>
                  <a:gd name="connsiteY4" fmla="*/ 0 h 64294"/>
                  <a:gd name="connsiteX5" fmla="*/ 21432 w 173832"/>
                  <a:gd name="connsiteY5" fmla="*/ 21432 h 64294"/>
                  <a:gd name="connsiteX0" fmla="*/ 21432 w 173832"/>
                  <a:gd name="connsiteY0" fmla="*/ 28575 h 71437"/>
                  <a:gd name="connsiteX1" fmla="*/ 0 w 173832"/>
                  <a:gd name="connsiteY1" fmla="*/ 71437 h 71437"/>
                  <a:gd name="connsiteX2" fmla="*/ 142875 w 173832"/>
                  <a:gd name="connsiteY2" fmla="*/ 40481 h 71437"/>
                  <a:gd name="connsiteX3" fmla="*/ 173832 w 173832"/>
                  <a:gd name="connsiteY3" fmla="*/ 30956 h 71437"/>
                  <a:gd name="connsiteX4" fmla="*/ 128588 w 173832"/>
                  <a:gd name="connsiteY4" fmla="*/ 0 h 71437"/>
                  <a:gd name="connsiteX5" fmla="*/ 21432 w 173832"/>
                  <a:gd name="connsiteY5" fmla="*/ 28575 h 71437"/>
                  <a:gd name="connsiteX0" fmla="*/ 21432 w 173832"/>
                  <a:gd name="connsiteY0" fmla="*/ 19050 h 61912"/>
                  <a:gd name="connsiteX1" fmla="*/ 0 w 173832"/>
                  <a:gd name="connsiteY1" fmla="*/ 61912 h 61912"/>
                  <a:gd name="connsiteX2" fmla="*/ 142875 w 173832"/>
                  <a:gd name="connsiteY2" fmla="*/ 30956 h 61912"/>
                  <a:gd name="connsiteX3" fmla="*/ 173832 w 173832"/>
                  <a:gd name="connsiteY3" fmla="*/ 21431 h 61912"/>
                  <a:gd name="connsiteX4" fmla="*/ 133350 w 173832"/>
                  <a:gd name="connsiteY4" fmla="*/ 0 h 61912"/>
                  <a:gd name="connsiteX5" fmla="*/ 21432 w 173832"/>
                  <a:gd name="connsiteY5" fmla="*/ 19050 h 61912"/>
                  <a:gd name="connsiteX0" fmla="*/ 21432 w 173832"/>
                  <a:gd name="connsiteY0" fmla="*/ 30956 h 73818"/>
                  <a:gd name="connsiteX1" fmla="*/ 0 w 173832"/>
                  <a:gd name="connsiteY1" fmla="*/ 73818 h 73818"/>
                  <a:gd name="connsiteX2" fmla="*/ 142875 w 173832"/>
                  <a:gd name="connsiteY2" fmla="*/ 42862 h 73818"/>
                  <a:gd name="connsiteX3" fmla="*/ 173832 w 173832"/>
                  <a:gd name="connsiteY3" fmla="*/ 33337 h 73818"/>
                  <a:gd name="connsiteX4" fmla="*/ 126206 w 173832"/>
                  <a:gd name="connsiteY4" fmla="*/ 0 h 73818"/>
                  <a:gd name="connsiteX5" fmla="*/ 21432 w 173832"/>
                  <a:gd name="connsiteY5" fmla="*/ 30956 h 73818"/>
                  <a:gd name="connsiteX0" fmla="*/ 21432 w 173832"/>
                  <a:gd name="connsiteY0" fmla="*/ 0 h 42862"/>
                  <a:gd name="connsiteX1" fmla="*/ 0 w 173832"/>
                  <a:gd name="connsiteY1" fmla="*/ 42862 h 42862"/>
                  <a:gd name="connsiteX2" fmla="*/ 142875 w 173832"/>
                  <a:gd name="connsiteY2" fmla="*/ 11906 h 42862"/>
                  <a:gd name="connsiteX3" fmla="*/ 173832 w 173832"/>
                  <a:gd name="connsiteY3" fmla="*/ 2381 h 42862"/>
                  <a:gd name="connsiteX4" fmla="*/ 21432 w 173832"/>
                  <a:gd name="connsiteY4" fmla="*/ 0 h 42862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142875 w 173832"/>
                  <a:gd name="connsiteY2" fmla="*/ 38100 h 69056"/>
                  <a:gd name="connsiteX3" fmla="*/ 173832 w 173832"/>
                  <a:gd name="connsiteY3" fmla="*/ 28575 h 69056"/>
                  <a:gd name="connsiteX4" fmla="*/ 128588 w 173832"/>
                  <a:gd name="connsiteY4" fmla="*/ 0 h 69056"/>
                  <a:gd name="connsiteX5" fmla="*/ 21432 w 173832"/>
                  <a:gd name="connsiteY5" fmla="*/ 26194 h 69056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96193 w 173832"/>
                  <a:gd name="connsiteY2" fmla="*/ 64333 h 69056"/>
                  <a:gd name="connsiteX3" fmla="*/ 142875 w 173832"/>
                  <a:gd name="connsiteY3" fmla="*/ 38100 h 69056"/>
                  <a:gd name="connsiteX4" fmla="*/ 173832 w 173832"/>
                  <a:gd name="connsiteY4" fmla="*/ 28575 h 69056"/>
                  <a:gd name="connsiteX5" fmla="*/ 128588 w 173832"/>
                  <a:gd name="connsiteY5" fmla="*/ 0 h 69056"/>
                  <a:gd name="connsiteX6" fmla="*/ 21432 w 173832"/>
                  <a:gd name="connsiteY6" fmla="*/ 26194 h 69056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42875 w 173832"/>
                  <a:gd name="connsiteY3" fmla="*/ 38100 h 70841"/>
                  <a:gd name="connsiteX4" fmla="*/ 173832 w 173832"/>
                  <a:gd name="connsiteY4" fmla="*/ 28575 h 70841"/>
                  <a:gd name="connsiteX5" fmla="*/ 128588 w 173832"/>
                  <a:gd name="connsiteY5" fmla="*/ 0 h 70841"/>
                  <a:gd name="connsiteX6" fmla="*/ 21432 w 173832"/>
                  <a:gd name="connsiteY6" fmla="*/ 26194 h 70841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73832 w 173832"/>
                  <a:gd name="connsiteY3" fmla="*/ 28575 h 70841"/>
                  <a:gd name="connsiteX4" fmla="*/ 128588 w 173832"/>
                  <a:gd name="connsiteY4" fmla="*/ 0 h 70841"/>
                  <a:gd name="connsiteX5" fmla="*/ 21432 w 173832"/>
                  <a:gd name="connsiteY5" fmla="*/ 26194 h 70841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73832 w 173832"/>
                  <a:gd name="connsiteY3" fmla="*/ 28575 h 70841"/>
                  <a:gd name="connsiteX4" fmla="*/ 128588 w 173832"/>
                  <a:gd name="connsiteY4" fmla="*/ 0 h 70841"/>
                  <a:gd name="connsiteX5" fmla="*/ 21432 w 173832"/>
                  <a:gd name="connsiteY5" fmla="*/ 26194 h 7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32" h="70841">
                    <a:moveTo>
                      <a:pt x="21432" y="26194"/>
                    </a:moveTo>
                    <a:lnTo>
                      <a:pt x="0" y="69056"/>
                    </a:lnTo>
                    <a:cubicBezTo>
                      <a:pt x="34446" y="73038"/>
                      <a:pt x="66510" y="69876"/>
                      <a:pt x="96193" y="64333"/>
                    </a:cubicBezTo>
                    <a:cubicBezTo>
                      <a:pt x="122073" y="52414"/>
                      <a:pt x="128902" y="57163"/>
                      <a:pt x="173832" y="28575"/>
                    </a:cubicBezTo>
                    <a:cubicBezTo>
                      <a:pt x="157163" y="27781"/>
                      <a:pt x="145257" y="794"/>
                      <a:pt x="128588" y="0"/>
                    </a:cubicBezTo>
                    <a:lnTo>
                      <a:pt x="21432" y="26194"/>
                    </a:lnTo>
                    <a:close/>
                  </a:path>
                </a:pathLst>
              </a:custGeom>
              <a:solidFill>
                <a:srgbClr val="DCE6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BA7FE87-9E69-4E55-A0AC-F96C29126223}"/>
                </a:ext>
              </a:extLst>
            </p:cNvPr>
            <p:cNvGrpSpPr/>
            <p:nvPr/>
          </p:nvGrpSpPr>
          <p:grpSpPr>
            <a:xfrm>
              <a:off x="5333822" y="3143325"/>
              <a:ext cx="581224" cy="175477"/>
              <a:chOff x="3374555" y="2715684"/>
              <a:chExt cx="3098276" cy="935398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976516AE-0F71-46D2-AAB1-18DCCA4D17E4}"/>
                  </a:ext>
                </a:extLst>
              </p:cNvPr>
              <p:cNvSpPr/>
              <p:nvPr/>
            </p:nvSpPr>
            <p:spPr>
              <a:xfrm>
                <a:off x="3426695" y="2757207"/>
                <a:ext cx="2993996" cy="852354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0F7EABE8-3038-4F82-B432-ED23BE3F1F44}"/>
                  </a:ext>
                </a:extLst>
              </p:cNvPr>
              <p:cNvSpPr/>
              <p:nvPr/>
            </p:nvSpPr>
            <p:spPr>
              <a:xfrm>
                <a:off x="3374555" y="2715684"/>
                <a:ext cx="3098276" cy="935398"/>
              </a:xfrm>
              <a:prstGeom prst="ellipse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1E0F2A47-655C-4733-9236-7D42AAD3D653}"/>
                  </a:ext>
                </a:extLst>
              </p:cNvPr>
              <p:cNvGrpSpPr/>
              <p:nvPr/>
            </p:nvGrpSpPr>
            <p:grpSpPr>
              <a:xfrm>
                <a:off x="3958060" y="2926208"/>
                <a:ext cx="1931267" cy="470563"/>
                <a:chOff x="4031847" y="2926208"/>
                <a:chExt cx="1931267" cy="470563"/>
              </a:xfrm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97E97B92-60E3-4731-8A7E-F21E0E6B699C}"/>
                    </a:ext>
                  </a:extLst>
                </p:cNvPr>
                <p:cNvGrpSpPr/>
                <p:nvPr/>
              </p:nvGrpSpPr>
              <p:grpSpPr>
                <a:xfrm>
                  <a:off x="4031847" y="2926208"/>
                  <a:ext cx="451655" cy="470563"/>
                  <a:chOff x="4061591" y="2926208"/>
                  <a:chExt cx="451655" cy="470563"/>
                </a:xfrm>
              </p:grpSpPr>
              <p:sp>
                <p:nvSpPr>
                  <p:cNvPr id="312" name="Rounded Rectangle 294">
                    <a:extLst>
                      <a:ext uri="{FF2B5EF4-FFF2-40B4-BE49-F238E27FC236}">
                        <a16:creationId xmlns:a16="http://schemas.microsoft.com/office/drawing/2014/main" id="{75882C47-E9AC-46E7-9E19-55A282359DD4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ounded Rectangle 295">
                    <a:extLst>
                      <a:ext uri="{FF2B5EF4-FFF2-40B4-BE49-F238E27FC236}">
                        <a16:creationId xmlns:a16="http://schemas.microsoft.com/office/drawing/2014/main" id="{557AA979-EA0E-4265-9979-7A8A8F57112C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ounded Rectangle 296">
                    <a:extLst>
                      <a:ext uri="{FF2B5EF4-FFF2-40B4-BE49-F238E27FC236}">
                        <a16:creationId xmlns:a16="http://schemas.microsoft.com/office/drawing/2014/main" id="{5A77B837-60E3-457D-A46C-DC8A4E9F9EAA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345854B-111B-4128-8A69-1A62ACAF1D58}"/>
                    </a:ext>
                  </a:extLst>
                </p:cNvPr>
                <p:cNvGrpSpPr/>
                <p:nvPr/>
              </p:nvGrpSpPr>
              <p:grpSpPr>
                <a:xfrm>
                  <a:off x="4771653" y="2926208"/>
                  <a:ext cx="451655" cy="470563"/>
                  <a:chOff x="4061591" y="2926208"/>
                  <a:chExt cx="451655" cy="470563"/>
                </a:xfrm>
              </p:grpSpPr>
              <p:sp>
                <p:nvSpPr>
                  <p:cNvPr id="309" name="Rounded Rectangle 291">
                    <a:extLst>
                      <a:ext uri="{FF2B5EF4-FFF2-40B4-BE49-F238E27FC236}">
                        <a16:creationId xmlns:a16="http://schemas.microsoft.com/office/drawing/2014/main" id="{41C9EEFD-F3C3-440F-BE2E-1C8D112B7BB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ounded Rectangle 292">
                    <a:extLst>
                      <a:ext uri="{FF2B5EF4-FFF2-40B4-BE49-F238E27FC236}">
                        <a16:creationId xmlns:a16="http://schemas.microsoft.com/office/drawing/2014/main" id="{4505BED9-D56F-4BE5-BC99-B97A99E32C16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ounded Rectangle 293">
                    <a:extLst>
                      <a:ext uri="{FF2B5EF4-FFF2-40B4-BE49-F238E27FC236}">
                        <a16:creationId xmlns:a16="http://schemas.microsoft.com/office/drawing/2014/main" id="{0E94D197-D103-411D-A2EB-A69E3AFEA655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34867486-8E30-4E17-89CF-D097BAADADD8}"/>
                    </a:ext>
                  </a:extLst>
                </p:cNvPr>
                <p:cNvGrpSpPr/>
                <p:nvPr/>
              </p:nvGrpSpPr>
              <p:grpSpPr>
                <a:xfrm>
                  <a:off x="5511459" y="2926208"/>
                  <a:ext cx="451655" cy="470563"/>
                  <a:chOff x="4061591" y="2926208"/>
                  <a:chExt cx="451655" cy="470563"/>
                </a:xfrm>
              </p:grpSpPr>
              <p:sp>
                <p:nvSpPr>
                  <p:cNvPr id="306" name="Rounded Rectangle 288">
                    <a:extLst>
                      <a:ext uri="{FF2B5EF4-FFF2-40B4-BE49-F238E27FC236}">
                        <a16:creationId xmlns:a16="http://schemas.microsoft.com/office/drawing/2014/main" id="{225B2AA5-2918-4DAB-8683-7D009C8FBE7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ounded Rectangle 289">
                    <a:extLst>
                      <a:ext uri="{FF2B5EF4-FFF2-40B4-BE49-F238E27FC236}">
                        <a16:creationId xmlns:a16="http://schemas.microsoft.com/office/drawing/2014/main" id="{3EB3CAAE-21F4-4CD5-8B20-A8825760B7B9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ounded Rectangle 290">
                    <a:extLst>
                      <a:ext uri="{FF2B5EF4-FFF2-40B4-BE49-F238E27FC236}">
                        <a16:creationId xmlns:a16="http://schemas.microsoft.com/office/drawing/2014/main" id="{84F1A4CE-854C-40A5-8EE3-DE0E529526AF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F0807C4-77C8-4046-B708-E0BE13AF46CB}"/>
                </a:ext>
              </a:extLst>
            </p:cNvPr>
            <p:cNvGrpSpPr/>
            <p:nvPr/>
          </p:nvGrpSpPr>
          <p:grpSpPr>
            <a:xfrm>
              <a:off x="5191932" y="3760141"/>
              <a:ext cx="581224" cy="175477"/>
              <a:chOff x="3374555" y="2715684"/>
              <a:chExt cx="3098276" cy="935398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4575346-6232-46A1-9371-6E8CABC905E3}"/>
                  </a:ext>
                </a:extLst>
              </p:cNvPr>
              <p:cNvSpPr/>
              <p:nvPr/>
            </p:nvSpPr>
            <p:spPr>
              <a:xfrm>
                <a:off x="3426695" y="2757207"/>
                <a:ext cx="2993996" cy="852354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CA98E1C5-74B8-4859-BFF5-2A63A7C0C2CF}"/>
                  </a:ext>
                </a:extLst>
              </p:cNvPr>
              <p:cNvSpPr/>
              <p:nvPr/>
            </p:nvSpPr>
            <p:spPr>
              <a:xfrm>
                <a:off x="3374555" y="2715684"/>
                <a:ext cx="3098276" cy="935398"/>
              </a:xfrm>
              <a:prstGeom prst="ellipse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DA7ED812-044E-4A77-B5EF-216275F89223}"/>
                  </a:ext>
                </a:extLst>
              </p:cNvPr>
              <p:cNvGrpSpPr/>
              <p:nvPr/>
            </p:nvGrpSpPr>
            <p:grpSpPr>
              <a:xfrm>
                <a:off x="3958060" y="2926208"/>
                <a:ext cx="1931267" cy="470563"/>
                <a:chOff x="4031847" y="2926208"/>
                <a:chExt cx="1931267" cy="470563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69C778BB-2A44-4159-A515-5F5335B04B83}"/>
                    </a:ext>
                  </a:extLst>
                </p:cNvPr>
                <p:cNvGrpSpPr/>
                <p:nvPr/>
              </p:nvGrpSpPr>
              <p:grpSpPr>
                <a:xfrm>
                  <a:off x="4031847" y="2926208"/>
                  <a:ext cx="451655" cy="470563"/>
                  <a:chOff x="4061591" y="2926208"/>
                  <a:chExt cx="451655" cy="470563"/>
                </a:xfrm>
              </p:grpSpPr>
              <p:sp>
                <p:nvSpPr>
                  <p:cNvPr id="297" name="Rounded Rectangle 311">
                    <a:extLst>
                      <a:ext uri="{FF2B5EF4-FFF2-40B4-BE49-F238E27FC236}">
                        <a16:creationId xmlns:a16="http://schemas.microsoft.com/office/drawing/2014/main" id="{4CC62F09-6C4F-4AF7-B509-87426B8158C0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ounded Rectangle 312">
                    <a:extLst>
                      <a:ext uri="{FF2B5EF4-FFF2-40B4-BE49-F238E27FC236}">
                        <a16:creationId xmlns:a16="http://schemas.microsoft.com/office/drawing/2014/main" id="{0BF82F01-E2EC-4A89-9014-78120E99C14D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ounded Rectangle 313">
                    <a:extLst>
                      <a:ext uri="{FF2B5EF4-FFF2-40B4-BE49-F238E27FC236}">
                        <a16:creationId xmlns:a16="http://schemas.microsoft.com/office/drawing/2014/main" id="{F8ADC87B-68A1-4DC0-9547-0EAAB55D170B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DA362D47-8DF2-40E6-9E25-4CDF71B90F2D}"/>
                    </a:ext>
                  </a:extLst>
                </p:cNvPr>
                <p:cNvGrpSpPr/>
                <p:nvPr/>
              </p:nvGrpSpPr>
              <p:grpSpPr>
                <a:xfrm>
                  <a:off x="4771653" y="2926208"/>
                  <a:ext cx="451655" cy="470563"/>
                  <a:chOff x="4061591" y="2926208"/>
                  <a:chExt cx="451655" cy="470563"/>
                </a:xfrm>
              </p:grpSpPr>
              <p:sp>
                <p:nvSpPr>
                  <p:cNvPr id="294" name="Rounded Rectangle 308">
                    <a:extLst>
                      <a:ext uri="{FF2B5EF4-FFF2-40B4-BE49-F238E27FC236}">
                        <a16:creationId xmlns:a16="http://schemas.microsoft.com/office/drawing/2014/main" id="{278597B7-39FB-4167-8220-FF43403245C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ounded Rectangle 309">
                    <a:extLst>
                      <a:ext uri="{FF2B5EF4-FFF2-40B4-BE49-F238E27FC236}">
                        <a16:creationId xmlns:a16="http://schemas.microsoft.com/office/drawing/2014/main" id="{F54993DA-A6B0-441E-982C-52E26EE8B8D9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ounded Rectangle 310">
                    <a:extLst>
                      <a:ext uri="{FF2B5EF4-FFF2-40B4-BE49-F238E27FC236}">
                        <a16:creationId xmlns:a16="http://schemas.microsoft.com/office/drawing/2014/main" id="{99C68D68-0046-4BEA-A98F-1B00FAA76435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7F4E3DBF-EC6F-45E8-B1E8-974AC992085C}"/>
                    </a:ext>
                  </a:extLst>
                </p:cNvPr>
                <p:cNvGrpSpPr/>
                <p:nvPr/>
              </p:nvGrpSpPr>
              <p:grpSpPr>
                <a:xfrm>
                  <a:off x="5511459" y="2926208"/>
                  <a:ext cx="451655" cy="470563"/>
                  <a:chOff x="4061591" y="2926208"/>
                  <a:chExt cx="451655" cy="470563"/>
                </a:xfrm>
              </p:grpSpPr>
              <p:sp>
                <p:nvSpPr>
                  <p:cNvPr id="291" name="Rounded Rectangle 305">
                    <a:extLst>
                      <a:ext uri="{FF2B5EF4-FFF2-40B4-BE49-F238E27FC236}">
                        <a16:creationId xmlns:a16="http://schemas.microsoft.com/office/drawing/2014/main" id="{659A2331-90F4-4FC6-8855-B8990490C71D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ounded Rectangle 306">
                    <a:extLst>
                      <a:ext uri="{FF2B5EF4-FFF2-40B4-BE49-F238E27FC236}">
                        <a16:creationId xmlns:a16="http://schemas.microsoft.com/office/drawing/2014/main" id="{ED037576-AF77-446E-899C-D6F7B1D95683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ounded Rectangle 307">
                    <a:extLst>
                      <a:ext uri="{FF2B5EF4-FFF2-40B4-BE49-F238E27FC236}">
                        <a16:creationId xmlns:a16="http://schemas.microsoft.com/office/drawing/2014/main" id="{72766D4A-E3BB-4AA7-BAC9-A0CF42951CEC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DFF5D"/>
                  </a:solidFill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4C5E52C-8FE2-4776-A9AC-041DD8D9DBED}"/>
                </a:ext>
              </a:extLst>
            </p:cNvPr>
            <p:cNvGrpSpPr/>
            <p:nvPr/>
          </p:nvGrpSpPr>
          <p:grpSpPr>
            <a:xfrm rot="10237030" flipH="1">
              <a:off x="3322845" y="3160310"/>
              <a:ext cx="258743" cy="591668"/>
              <a:chOff x="6044718" y="3792347"/>
              <a:chExt cx="795969" cy="1820144"/>
            </a:xfrm>
          </p:grpSpPr>
          <p:sp>
            <p:nvSpPr>
              <p:cNvPr id="283" name="Freeform 315">
                <a:extLst>
                  <a:ext uri="{FF2B5EF4-FFF2-40B4-BE49-F238E27FC236}">
                    <a16:creationId xmlns:a16="http://schemas.microsoft.com/office/drawing/2014/main" id="{3BBD32FA-9632-46FA-AB88-26CFA9AFEFE6}"/>
                  </a:ext>
                </a:extLst>
              </p:cNvPr>
              <p:cNvSpPr/>
              <p:nvPr/>
            </p:nvSpPr>
            <p:spPr>
              <a:xfrm>
                <a:off x="6044718" y="3792347"/>
                <a:ext cx="795969" cy="1820144"/>
              </a:xfrm>
              <a:custGeom>
                <a:avLst/>
                <a:gdLst>
                  <a:gd name="connsiteX0" fmla="*/ 565632 w 792843"/>
                  <a:gd name="connsiteY0" fmla="*/ 3688 h 1820257"/>
                  <a:gd name="connsiteX1" fmla="*/ 768832 w 792843"/>
                  <a:gd name="connsiteY1" fmla="*/ 111638 h 1820257"/>
                  <a:gd name="connsiteX2" fmla="*/ 778357 w 792843"/>
                  <a:gd name="connsiteY2" fmla="*/ 422788 h 1820257"/>
                  <a:gd name="connsiteX3" fmla="*/ 673582 w 792843"/>
                  <a:gd name="connsiteY3" fmla="*/ 730763 h 1820257"/>
                  <a:gd name="connsiteX4" fmla="*/ 632307 w 792843"/>
                  <a:gd name="connsiteY4" fmla="*/ 1121288 h 1820257"/>
                  <a:gd name="connsiteX5" fmla="*/ 635482 w 792843"/>
                  <a:gd name="connsiteY5" fmla="*/ 1622938 h 1820257"/>
                  <a:gd name="connsiteX6" fmla="*/ 435457 w 792843"/>
                  <a:gd name="connsiteY6" fmla="*/ 1810263 h 1820257"/>
                  <a:gd name="connsiteX7" fmla="*/ 162407 w 792843"/>
                  <a:gd name="connsiteY7" fmla="*/ 1772163 h 1820257"/>
                  <a:gd name="connsiteX8" fmla="*/ 19532 w 792843"/>
                  <a:gd name="connsiteY8" fmla="*/ 1581663 h 1820257"/>
                  <a:gd name="connsiteX9" fmla="*/ 482 w 792843"/>
                  <a:gd name="connsiteY9" fmla="*/ 1302263 h 1820257"/>
                  <a:gd name="connsiteX10" fmla="*/ 10007 w 792843"/>
                  <a:gd name="connsiteY10" fmla="*/ 1032388 h 1820257"/>
                  <a:gd name="connsiteX11" fmla="*/ 54457 w 792843"/>
                  <a:gd name="connsiteY11" fmla="*/ 718063 h 1820257"/>
                  <a:gd name="connsiteX12" fmla="*/ 124307 w 792843"/>
                  <a:gd name="connsiteY12" fmla="*/ 422788 h 1820257"/>
                  <a:gd name="connsiteX13" fmla="*/ 197332 w 792843"/>
                  <a:gd name="connsiteY13" fmla="*/ 175138 h 1820257"/>
                  <a:gd name="connsiteX14" fmla="*/ 343382 w 792843"/>
                  <a:gd name="connsiteY14" fmla="*/ 38613 h 1820257"/>
                  <a:gd name="connsiteX15" fmla="*/ 565632 w 792843"/>
                  <a:gd name="connsiteY15" fmla="*/ 3688 h 1820257"/>
                  <a:gd name="connsiteX0" fmla="*/ 565632 w 804018"/>
                  <a:gd name="connsiteY0" fmla="*/ 3688 h 1820257"/>
                  <a:gd name="connsiteX1" fmla="*/ 768832 w 804018"/>
                  <a:gd name="connsiteY1" fmla="*/ 111638 h 1820257"/>
                  <a:gd name="connsiteX2" fmla="*/ 803757 w 804018"/>
                  <a:gd name="connsiteY2" fmla="*/ 264038 h 1820257"/>
                  <a:gd name="connsiteX3" fmla="*/ 778357 w 804018"/>
                  <a:gd name="connsiteY3" fmla="*/ 422788 h 1820257"/>
                  <a:gd name="connsiteX4" fmla="*/ 673582 w 804018"/>
                  <a:gd name="connsiteY4" fmla="*/ 730763 h 1820257"/>
                  <a:gd name="connsiteX5" fmla="*/ 632307 w 804018"/>
                  <a:gd name="connsiteY5" fmla="*/ 1121288 h 1820257"/>
                  <a:gd name="connsiteX6" fmla="*/ 635482 w 804018"/>
                  <a:gd name="connsiteY6" fmla="*/ 1622938 h 1820257"/>
                  <a:gd name="connsiteX7" fmla="*/ 435457 w 804018"/>
                  <a:gd name="connsiteY7" fmla="*/ 1810263 h 1820257"/>
                  <a:gd name="connsiteX8" fmla="*/ 162407 w 804018"/>
                  <a:gd name="connsiteY8" fmla="*/ 1772163 h 1820257"/>
                  <a:gd name="connsiteX9" fmla="*/ 19532 w 804018"/>
                  <a:gd name="connsiteY9" fmla="*/ 1581663 h 1820257"/>
                  <a:gd name="connsiteX10" fmla="*/ 482 w 804018"/>
                  <a:gd name="connsiteY10" fmla="*/ 1302263 h 1820257"/>
                  <a:gd name="connsiteX11" fmla="*/ 10007 w 804018"/>
                  <a:gd name="connsiteY11" fmla="*/ 1032388 h 1820257"/>
                  <a:gd name="connsiteX12" fmla="*/ 54457 w 804018"/>
                  <a:gd name="connsiteY12" fmla="*/ 718063 h 1820257"/>
                  <a:gd name="connsiteX13" fmla="*/ 124307 w 804018"/>
                  <a:gd name="connsiteY13" fmla="*/ 422788 h 1820257"/>
                  <a:gd name="connsiteX14" fmla="*/ 197332 w 804018"/>
                  <a:gd name="connsiteY14" fmla="*/ 175138 h 1820257"/>
                  <a:gd name="connsiteX15" fmla="*/ 343382 w 804018"/>
                  <a:gd name="connsiteY15" fmla="*/ 38613 h 1820257"/>
                  <a:gd name="connsiteX16" fmla="*/ 565632 w 804018"/>
                  <a:gd name="connsiteY16" fmla="*/ 3688 h 1820257"/>
                  <a:gd name="connsiteX0" fmla="*/ 565632 w 800962"/>
                  <a:gd name="connsiteY0" fmla="*/ 3688 h 1820257"/>
                  <a:gd name="connsiteX1" fmla="*/ 768832 w 800962"/>
                  <a:gd name="connsiteY1" fmla="*/ 111638 h 1820257"/>
                  <a:gd name="connsiteX2" fmla="*/ 800582 w 800962"/>
                  <a:gd name="connsiteY2" fmla="*/ 286263 h 1820257"/>
                  <a:gd name="connsiteX3" fmla="*/ 778357 w 800962"/>
                  <a:gd name="connsiteY3" fmla="*/ 422788 h 1820257"/>
                  <a:gd name="connsiteX4" fmla="*/ 673582 w 800962"/>
                  <a:gd name="connsiteY4" fmla="*/ 730763 h 1820257"/>
                  <a:gd name="connsiteX5" fmla="*/ 632307 w 800962"/>
                  <a:gd name="connsiteY5" fmla="*/ 1121288 h 1820257"/>
                  <a:gd name="connsiteX6" fmla="*/ 635482 w 800962"/>
                  <a:gd name="connsiteY6" fmla="*/ 1622938 h 1820257"/>
                  <a:gd name="connsiteX7" fmla="*/ 435457 w 800962"/>
                  <a:gd name="connsiteY7" fmla="*/ 1810263 h 1820257"/>
                  <a:gd name="connsiteX8" fmla="*/ 162407 w 800962"/>
                  <a:gd name="connsiteY8" fmla="*/ 1772163 h 1820257"/>
                  <a:gd name="connsiteX9" fmla="*/ 19532 w 800962"/>
                  <a:gd name="connsiteY9" fmla="*/ 1581663 h 1820257"/>
                  <a:gd name="connsiteX10" fmla="*/ 482 w 800962"/>
                  <a:gd name="connsiteY10" fmla="*/ 1302263 h 1820257"/>
                  <a:gd name="connsiteX11" fmla="*/ 10007 w 800962"/>
                  <a:gd name="connsiteY11" fmla="*/ 1032388 h 1820257"/>
                  <a:gd name="connsiteX12" fmla="*/ 54457 w 800962"/>
                  <a:gd name="connsiteY12" fmla="*/ 718063 h 1820257"/>
                  <a:gd name="connsiteX13" fmla="*/ 124307 w 800962"/>
                  <a:gd name="connsiteY13" fmla="*/ 422788 h 1820257"/>
                  <a:gd name="connsiteX14" fmla="*/ 197332 w 800962"/>
                  <a:gd name="connsiteY14" fmla="*/ 175138 h 1820257"/>
                  <a:gd name="connsiteX15" fmla="*/ 343382 w 800962"/>
                  <a:gd name="connsiteY15" fmla="*/ 38613 h 1820257"/>
                  <a:gd name="connsiteX16" fmla="*/ 565632 w 800962"/>
                  <a:gd name="connsiteY16" fmla="*/ 3688 h 1820257"/>
                  <a:gd name="connsiteX0" fmla="*/ 565632 w 800962"/>
                  <a:gd name="connsiteY0" fmla="*/ 3688 h 1818879"/>
                  <a:gd name="connsiteX1" fmla="*/ 768832 w 800962"/>
                  <a:gd name="connsiteY1" fmla="*/ 111638 h 1818879"/>
                  <a:gd name="connsiteX2" fmla="*/ 800582 w 800962"/>
                  <a:gd name="connsiteY2" fmla="*/ 286263 h 1818879"/>
                  <a:gd name="connsiteX3" fmla="*/ 778357 w 800962"/>
                  <a:gd name="connsiteY3" fmla="*/ 422788 h 1818879"/>
                  <a:gd name="connsiteX4" fmla="*/ 673582 w 800962"/>
                  <a:gd name="connsiteY4" fmla="*/ 730763 h 1818879"/>
                  <a:gd name="connsiteX5" fmla="*/ 632307 w 800962"/>
                  <a:gd name="connsiteY5" fmla="*/ 1121288 h 1818879"/>
                  <a:gd name="connsiteX6" fmla="*/ 635482 w 800962"/>
                  <a:gd name="connsiteY6" fmla="*/ 1641988 h 1818879"/>
                  <a:gd name="connsiteX7" fmla="*/ 435457 w 800962"/>
                  <a:gd name="connsiteY7" fmla="*/ 1810263 h 1818879"/>
                  <a:gd name="connsiteX8" fmla="*/ 162407 w 800962"/>
                  <a:gd name="connsiteY8" fmla="*/ 1772163 h 1818879"/>
                  <a:gd name="connsiteX9" fmla="*/ 19532 w 800962"/>
                  <a:gd name="connsiteY9" fmla="*/ 1581663 h 1818879"/>
                  <a:gd name="connsiteX10" fmla="*/ 482 w 800962"/>
                  <a:gd name="connsiteY10" fmla="*/ 1302263 h 1818879"/>
                  <a:gd name="connsiteX11" fmla="*/ 10007 w 800962"/>
                  <a:gd name="connsiteY11" fmla="*/ 1032388 h 1818879"/>
                  <a:gd name="connsiteX12" fmla="*/ 54457 w 800962"/>
                  <a:gd name="connsiteY12" fmla="*/ 718063 h 1818879"/>
                  <a:gd name="connsiteX13" fmla="*/ 124307 w 800962"/>
                  <a:gd name="connsiteY13" fmla="*/ 422788 h 1818879"/>
                  <a:gd name="connsiteX14" fmla="*/ 197332 w 800962"/>
                  <a:gd name="connsiteY14" fmla="*/ 175138 h 1818879"/>
                  <a:gd name="connsiteX15" fmla="*/ 343382 w 800962"/>
                  <a:gd name="connsiteY15" fmla="*/ 38613 h 1818879"/>
                  <a:gd name="connsiteX16" fmla="*/ 565632 w 800962"/>
                  <a:gd name="connsiteY16" fmla="*/ 3688 h 1818879"/>
                  <a:gd name="connsiteX0" fmla="*/ 565632 w 792843"/>
                  <a:gd name="connsiteY0" fmla="*/ 3688 h 1818879"/>
                  <a:gd name="connsiteX1" fmla="*/ 768832 w 792843"/>
                  <a:gd name="connsiteY1" fmla="*/ 111638 h 1818879"/>
                  <a:gd name="connsiteX2" fmla="*/ 778357 w 792843"/>
                  <a:gd name="connsiteY2" fmla="*/ 422788 h 1818879"/>
                  <a:gd name="connsiteX3" fmla="*/ 673582 w 792843"/>
                  <a:gd name="connsiteY3" fmla="*/ 730763 h 1818879"/>
                  <a:gd name="connsiteX4" fmla="*/ 632307 w 792843"/>
                  <a:gd name="connsiteY4" fmla="*/ 1121288 h 1818879"/>
                  <a:gd name="connsiteX5" fmla="*/ 635482 w 792843"/>
                  <a:gd name="connsiteY5" fmla="*/ 1641988 h 1818879"/>
                  <a:gd name="connsiteX6" fmla="*/ 435457 w 792843"/>
                  <a:gd name="connsiteY6" fmla="*/ 1810263 h 1818879"/>
                  <a:gd name="connsiteX7" fmla="*/ 162407 w 792843"/>
                  <a:gd name="connsiteY7" fmla="*/ 1772163 h 1818879"/>
                  <a:gd name="connsiteX8" fmla="*/ 19532 w 792843"/>
                  <a:gd name="connsiteY8" fmla="*/ 1581663 h 1818879"/>
                  <a:gd name="connsiteX9" fmla="*/ 482 w 792843"/>
                  <a:gd name="connsiteY9" fmla="*/ 1302263 h 1818879"/>
                  <a:gd name="connsiteX10" fmla="*/ 10007 w 792843"/>
                  <a:gd name="connsiteY10" fmla="*/ 1032388 h 1818879"/>
                  <a:gd name="connsiteX11" fmla="*/ 54457 w 792843"/>
                  <a:gd name="connsiteY11" fmla="*/ 718063 h 1818879"/>
                  <a:gd name="connsiteX12" fmla="*/ 124307 w 792843"/>
                  <a:gd name="connsiteY12" fmla="*/ 422788 h 1818879"/>
                  <a:gd name="connsiteX13" fmla="*/ 197332 w 792843"/>
                  <a:gd name="connsiteY13" fmla="*/ 175138 h 1818879"/>
                  <a:gd name="connsiteX14" fmla="*/ 343382 w 792843"/>
                  <a:gd name="connsiteY14" fmla="*/ 38613 h 1818879"/>
                  <a:gd name="connsiteX15" fmla="*/ 565632 w 792843"/>
                  <a:gd name="connsiteY15" fmla="*/ 3688 h 1818879"/>
                  <a:gd name="connsiteX0" fmla="*/ 565632 w 807887"/>
                  <a:gd name="connsiteY0" fmla="*/ 6031 h 1821222"/>
                  <a:gd name="connsiteX1" fmla="*/ 791057 w 807887"/>
                  <a:gd name="connsiteY1" fmla="*/ 148906 h 1821222"/>
                  <a:gd name="connsiteX2" fmla="*/ 778357 w 807887"/>
                  <a:gd name="connsiteY2" fmla="*/ 425131 h 1821222"/>
                  <a:gd name="connsiteX3" fmla="*/ 673582 w 807887"/>
                  <a:gd name="connsiteY3" fmla="*/ 733106 h 1821222"/>
                  <a:gd name="connsiteX4" fmla="*/ 632307 w 807887"/>
                  <a:gd name="connsiteY4" fmla="*/ 1123631 h 1821222"/>
                  <a:gd name="connsiteX5" fmla="*/ 635482 w 807887"/>
                  <a:gd name="connsiteY5" fmla="*/ 1644331 h 1821222"/>
                  <a:gd name="connsiteX6" fmla="*/ 435457 w 807887"/>
                  <a:gd name="connsiteY6" fmla="*/ 1812606 h 1821222"/>
                  <a:gd name="connsiteX7" fmla="*/ 162407 w 807887"/>
                  <a:gd name="connsiteY7" fmla="*/ 1774506 h 1821222"/>
                  <a:gd name="connsiteX8" fmla="*/ 19532 w 807887"/>
                  <a:gd name="connsiteY8" fmla="*/ 1584006 h 1821222"/>
                  <a:gd name="connsiteX9" fmla="*/ 482 w 807887"/>
                  <a:gd name="connsiteY9" fmla="*/ 1304606 h 1821222"/>
                  <a:gd name="connsiteX10" fmla="*/ 10007 w 807887"/>
                  <a:gd name="connsiteY10" fmla="*/ 1034731 h 1821222"/>
                  <a:gd name="connsiteX11" fmla="*/ 54457 w 807887"/>
                  <a:gd name="connsiteY11" fmla="*/ 720406 h 1821222"/>
                  <a:gd name="connsiteX12" fmla="*/ 124307 w 807887"/>
                  <a:gd name="connsiteY12" fmla="*/ 425131 h 1821222"/>
                  <a:gd name="connsiteX13" fmla="*/ 197332 w 807887"/>
                  <a:gd name="connsiteY13" fmla="*/ 177481 h 1821222"/>
                  <a:gd name="connsiteX14" fmla="*/ 343382 w 807887"/>
                  <a:gd name="connsiteY14" fmla="*/ 40956 h 1821222"/>
                  <a:gd name="connsiteX15" fmla="*/ 565632 w 807887"/>
                  <a:gd name="connsiteY15" fmla="*/ 6031 h 1821222"/>
                  <a:gd name="connsiteX0" fmla="*/ 565632 w 794700"/>
                  <a:gd name="connsiteY0" fmla="*/ 4953 h 1820144"/>
                  <a:gd name="connsiteX1" fmla="*/ 772007 w 794700"/>
                  <a:gd name="connsiteY1" fmla="*/ 131953 h 1820144"/>
                  <a:gd name="connsiteX2" fmla="*/ 778357 w 794700"/>
                  <a:gd name="connsiteY2" fmla="*/ 424053 h 1820144"/>
                  <a:gd name="connsiteX3" fmla="*/ 673582 w 794700"/>
                  <a:gd name="connsiteY3" fmla="*/ 732028 h 1820144"/>
                  <a:gd name="connsiteX4" fmla="*/ 632307 w 794700"/>
                  <a:gd name="connsiteY4" fmla="*/ 1122553 h 1820144"/>
                  <a:gd name="connsiteX5" fmla="*/ 635482 w 794700"/>
                  <a:gd name="connsiteY5" fmla="*/ 1643253 h 1820144"/>
                  <a:gd name="connsiteX6" fmla="*/ 435457 w 794700"/>
                  <a:gd name="connsiteY6" fmla="*/ 1811528 h 1820144"/>
                  <a:gd name="connsiteX7" fmla="*/ 162407 w 794700"/>
                  <a:gd name="connsiteY7" fmla="*/ 1773428 h 1820144"/>
                  <a:gd name="connsiteX8" fmla="*/ 19532 w 794700"/>
                  <a:gd name="connsiteY8" fmla="*/ 1582928 h 1820144"/>
                  <a:gd name="connsiteX9" fmla="*/ 482 w 794700"/>
                  <a:gd name="connsiteY9" fmla="*/ 1303528 h 1820144"/>
                  <a:gd name="connsiteX10" fmla="*/ 10007 w 794700"/>
                  <a:gd name="connsiteY10" fmla="*/ 1033653 h 1820144"/>
                  <a:gd name="connsiteX11" fmla="*/ 54457 w 794700"/>
                  <a:gd name="connsiteY11" fmla="*/ 719328 h 1820144"/>
                  <a:gd name="connsiteX12" fmla="*/ 124307 w 794700"/>
                  <a:gd name="connsiteY12" fmla="*/ 424053 h 1820144"/>
                  <a:gd name="connsiteX13" fmla="*/ 197332 w 794700"/>
                  <a:gd name="connsiteY13" fmla="*/ 176403 h 1820144"/>
                  <a:gd name="connsiteX14" fmla="*/ 343382 w 794700"/>
                  <a:gd name="connsiteY14" fmla="*/ 39878 h 1820144"/>
                  <a:gd name="connsiteX15" fmla="*/ 565632 w 794700"/>
                  <a:gd name="connsiteY15" fmla="*/ 4953 h 1820144"/>
                  <a:gd name="connsiteX0" fmla="*/ 565632 w 803913"/>
                  <a:gd name="connsiteY0" fmla="*/ 4953 h 1820144"/>
                  <a:gd name="connsiteX1" fmla="*/ 772007 w 803913"/>
                  <a:gd name="connsiteY1" fmla="*/ 131953 h 1820144"/>
                  <a:gd name="connsiteX2" fmla="*/ 778357 w 803913"/>
                  <a:gd name="connsiteY2" fmla="*/ 424053 h 1820144"/>
                  <a:gd name="connsiteX3" fmla="*/ 673582 w 803913"/>
                  <a:gd name="connsiteY3" fmla="*/ 732028 h 1820144"/>
                  <a:gd name="connsiteX4" fmla="*/ 632307 w 803913"/>
                  <a:gd name="connsiteY4" fmla="*/ 1122553 h 1820144"/>
                  <a:gd name="connsiteX5" fmla="*/ 635482 w 803913"/>
                  <a:gd name="connsiteY5" fmla="*/ 1643253 h 1820144"/>
                  <a:gd name="connsiteX6" fmla="*/ 435457 w 803913"/>
                  <a:gd name="connsiteY6" fmla="*/ 1811528 h 1820144"/>
                  <a:gd name="connsiteX7" fmla="*/ 162407 w 803913"/>
                  <a:gd name="connsiteY7" fmla="*/ 1773428 h 1820144"/>
                  <a:gd name="connsiteX8" fmla="*/ 19532 w 803913"/>
                  <a:gd name="connsiteY8" fmla="*/ 1582928 h 1820144"/>
                  <a:gd name="connsiteX9" fmla="*/ 482 w 803913"/>
                  <a:gd name="connsiteY9" fmla="*/ 1303528 h 1820144"/>
                  <a:gd name="connsiteX10" fmla="*/ 10007 w 803913"/>
                  <a:gd name="connsiteY10" fmla="*/ 1033653 h 1820144"/>
                  <a:gd name="connsiteX11" fmla="*/ 54457 w 803913"/>
                  <a:gd name="connsiteY11" fmla="*/ 719328 h 1820144"/>
                  <a:gd name="connsiteX12" fmla="*/ 124307 w 803913"/>
                  <a:gd name="connsiteY12" fmla="*/ 424053 h 1820144"/>
                  <a:gd name="connsiteX13" fmla="*/ 197332 w 803913"/>
                  <a:gd name="connsiteY13" fmla="*/ 176403 h 1820144"/>
                  <a:gd name="connsiteX14" fmla="*/ 343382 w 803913"/>
                  <a:gd name="connsiteY14" fmla="*/ 39878 h 1820144"/>
                  <a:gd name="connsiteX15" fmla="*/ 565632 w 803913"/>
                  <a:gd name="connsiteY15" fmla="*/ 4953 h 1820144"/>
                  <a:gd name="connsiteX0" fmla="*/ 565632 w 795969"/>
                  <a:gd name="connsiteY0" fmla="*/ 4953 h 1820144"/>
                  <a:gd name="connsiteX1" fmla="*/ 772007 w 795969"/>
                  <a:gd name="connsiteY1" fmla="*/ 131953 h 1820144"/>
                  <a:gd name="connsiteX2" fmla="*/ 778357 w 795969"/>
                  <a:gd name="connsiteY2" fmla="*/ 424053 h 1820144"/>
                  <a:gd name="connsiteX3" fmla="*/ 673582 w 795969"/>
                  <a:gd name="connsiteY3" fmla="*/ 732028 h 1820144"/>
                  <a:gd name="connsiteX4" fmla="*/ 632307 w 795969"/>
                  <a:gd name="connsiteY4" fmla="*/ 1122553 h 1820144"/>
                  <a:gd name="connsiteX5" fmla="*/ 635482 w 795969"/>
                  <a:gd name="connsiteY5" fmla="*/ 1643253 h 1820144"/>
                  <a:gd name="connsiteX6" fmla="*/ 435457 w 795969"/>
                  <a:gd name="connsiteY6" fmla="*/ 1811528 h 1820144"/>
                  <a:gd name="connsiteX7" fmla="*/ 162407 w 795969"/>
                  <a:gd name="connsiteY7" fmla="*/ 1773428 h 1820144"/>
                  <a:gd name="connsiteX8" fmla="*/ 19532 w 795969"/>
                  <a:gd name="connsiteY8" fmla="*/ 1582928 h 1820144"/>
                  <a:gd name="connsiteX9" fmla="*/ 482 w 795969"/>
                  <a:gd name="connsiteY9" fmla="*/ 1303528 h 1820144"/>
                  <a:gd name="connsiteX10" fmla="*/ 10007 w 795969"/>
                  <a:gd name="connsiteY10" fmla="*/ 1033653 h 1820144"/>
                  <a:gd name="connsiteX11" fmla="*/ 54457 w 795969"/>
                  <a:gd name="connsiteY11" fmla="*/ 719328 h 1820144"/>
                  <a:gd name="connsiteX12" fmla="*/ 124307 w 795969"/>
                  <a:gd name="connsiteY12" fmla="*/ 424053 h 1820144"/>
                  <a:gd name="connsiteX13" fmla="*/ 197332 w 795969"/>
                  <a:gd name="connsiteY13" fmla="*/ 176403 h 1820144"/>
                  <a:gd name="connsiteX14" fmla="*/ 343382 w 795969"/>
                  <a:gd name="connsiteY14" fmla="*/ 39878 h 1820144"/>
                  <a:gd name="connsiteX15" fmla="*/ 565632 w 795969"/>
                  <a:gd name="connsiteY15" fmla="*/ 4953 h 18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969" h="1820144">
                    <a:moveTo>
                      <a:pt x="565632" y="4953"/>
                    </a:moveTo>
                    <a:cubicBezTo>
                      <a:pt x="637069" y="20299"/>
                      <a:pt x="733378" y="65278"/>
                      <a:pt x="772007" y="131953"/>
                    </a:cubicBezTo>
                    <a:cubicBezTo>
                      <a:pt x="810636" y="198628"/>
                      <a:pt x="794761" y="324041"/>
                      <a:pt x="778357" y="424053"/>
                    </a:cubicBezTo>
                    <a:cubicBezTo>
                      <a:pt x="761953" y="524066"/>
                      <a:pt x="697924" y="615611"/>
                      <a:pt x="673582" y="732028"/>
                    </a:cubicBezTo>
                    <a:cubicBezTo>
                      <a:pt x="649240" y="848445"/>
                      <a:pt x="638657" y="970682"/>
                      <a:pt x="632307" y="1122553"/>
                    </a:cubicBezTo>
                    <a:cubicBezTo>
                      <a:pt x="625957" y="1274424"/>
                      <a:pt x="668290" y="1528424"/>
                      <a:pt x="635482" y="1643253"/>
                    </a:cubicBezTo>
                    <a:cubicBezTo>
                      <a:pt x="602674" y="1758082"/>
                      <a:pt x="514303" y="1789832"/>
                      <a:pt x="435457" y="1811528"/>
                    </a:cubicBezTo>
                    <a:cubicBezTo>
                      <a:pt x="356611" y="1833224"/>
                      <a:pt x="231728" y="1811528"/>
                      <a:pt x="162407" y="1773428"/>
                    </a:cubicBezTo>
                    <a:cubicBezTo>
                      <a:pt x="93086" y="1735328"/>
                      <a:pt x="46519" y="1661245"/>
                      <a:pt x="19532" y="1582928"/>
                    </a:cubicBezTo>
                    <a:cubicBezTo>
                      <a:pt x="-7455" y="1504611"/>
                      <a:pt x="2069" y="1395074"/>
                      <a:pt x="482" y="1303528"/>
                    </a:cubicBezTo>
                    <a:cubicBezTo>
                      <a:pt x="-1105" y="1211982"/>
                      <a:pt x="1011" y="1131020"/>
                      <a:pt x="10007" y="1033653"/>
                    </a:cubicBezTo>
                    <a:cubicBezTo>
                      <a:pt x="19003" y="936286"/>
                      <a:pt x="35407" y="820928"/>
                      <a:pt x="54457" y="719328"/>
                    </a:cubicBezTo>
                    <a:cubicBezTo>
                      <a:pt x="73507" y="617728"/>
                      <a:pt x="100495" y="514540"/>
                      <a:pt x="124307" y="424053"/>
                    </a:cubicBezTo>
                    <a:cubicBezTo>
                      <a:pt x="148119" y="333566"/>
                      <a:pt x="160819" y="240432"/>
                      <a:pt x="197332" y="176403"/>
                    </a:cubicBezTo>
                    <a:cubicBezTo>
                      <a:pt x="233844" y="112374"/>
                      <a:pt x="281999" y="67395"/>
                      <a:pt x="343382" y="39878"/>
                    </a:cubicBezTo>
                    <a:cubicBezTo>
                      <a:pt x="404765" y="12361"/>
                      <a:pt x="494195" y="-10393"/>
                      <a:pt x="565632" y="4953"/>
                    </a:cubicBezTo>
                    <a:close/>
                  </a:path>
                </a:pathLst>
              </a:custGeom>
              <a:solidFill>
                <a:srgbClr val="E5AB7F"/>
              </a:soli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4" name="Freeform 316">
                <a:extLst>
                  <a:ext uri="{FF2B5EF4-FFF2-40B4-BE49-F238E27FC236}">
                    <a16:creationId xmlns:a16="http://schemas.microsoft.com/office/drawing/2014/main" id="{BA5B5289-C0CA-4F0A-8F79-543F98155DFA}"/>
                  </a:ext>
                </a:extLst>
              </p:cNvPr>
              <p:cNvSpPr/>
              <p:nvPr/>
            </p:nvSpPr>
            <p:spPr>
              <a:xfrm>
                <a:off x="6109421" y="3882895"/>
                <a:ext cx="666492" cy="1628652"/>
              </a:xfrm>
              <a:custGeom>
                <a:avLst/>
                <a:gdLst>
                  <a:gd name="connsiteX0" fmla="*/ 450129 w 666492"/>
                  <a:gd name="connsiteY0" fmla="*/ 3415 h 1628762"/>
                  <a:gd name="connsiteX1" fmla="*/ 580304 w 666492"/>
                  <a:gd name="connsiteY1" fmla="*/ 12940 h 1628762"/>
                  <a:gd name="connsiteX2" fmla="*/ 662854 w 666492"/>
                  <a:gd name="connsiteY2" fmla="*/ 108190 h 1628762"/>
                  <a:gd name="connsiteX3" fmla="*/ 583479 w 666492"/>
                  <a:gd name="connsiteY3" fmla="*/ 143115 h 1628762"/>
                  <a:gd name="connsiteX4" fmla="*/ 507279 w 666492"/>
                  <a:gd name="connsiteY4" fmla="*/ 178040 h 1628762"/>
                  <a:gd name="connsiteX5" fmla="*/ 513629 w 666492"/>
                  <a:gd name="connsiteY5" fmla="*/ 235190 h 1628762"/>
                  <a:gd name="connsiteX6" fmla="*/ 596179 w 666492"/>
                  <a:gd name="connsiteY6" fmla="*/ 247890 h 1628762"/>
                  <a:gd name="connsiteX7" fmla="*/ 643804 w 666492"/>
                  <a:gd name="connsiteY7" fmla="*/ 193915 h 1628762"/>
                  <a:gd name="connsiteX8" fmla="*/ 666029 w 666492"/>
                  <a:gd name="connsiteY8" fmla="*/ 257415 h 1628762"/>
                  <a:gd name="connsiteX9" fmla="*/ 624754 w 666492"/>
                  <a:gd name="connsiteY9" fmla="*/ 419340 h 1628762"/>
                  <a:gd name="connsiteX10" fmla="*/ 593004 w 666492"/>
                  <a:gd name="connsiteY10" fmla="*/ 482840 h 1628762"/>
                  <a:gd name="connsiteX11" fmla="*/ 561254 w 666492"/>
                  <a:gd name="connsiteY11" fmla="*/ 438390 h 1628762"/>
                  <a:gd name="connsiteX12" fmla="*/ 513629 w 666492"/>
                  <a:gd name="connsiteY12" fmla="*/ 339965 h 1628762"/>
                  <a:gd name="connsiteX13" fmla="*/ 466004 w 666492"/>
                  <a:gd name="connsiteY13" fmla="*/ 368540 h 1628762"/>
                  <a:gd name="connsiteX14" fmla="*/ 491404 w 666492"/>
                  <a:gd name="connsiteY14" fmla="*/ 425690 h 1628762"/>
                  <a:gd name="connsiteX15" fmla="*/ 551729 w 666492"/>
                  <a:gd name="connsiteY15" fmla="*/ 511415 h 1628762"/>
                  <a:gd name="connsiteX16" fmla="*/ 593004 w 666492"/>
                  <a:gd name="connsiteY16" fmla="*/ 549515 h 1628762"/>
                  <a:gd name="connsiteX17" fmla="*/ 570779 w 666492"/>
                  <a:gd name="connsiteY17" fmla="*/ 571740 h 1628762"/>
                  <a:gd name="connsiteX18" fmla="*/ 507279 w 666492"/>
                  <a:gd name="connsiteY18" fmla="*/ 511415 h 1628762"/>
                  <a:gd name="connsiteX19" fmla="*/ 434254 w 666492"/>
                  <a:gd name="connsiteY19" fmla="*/ 520940 h 1628762"/>
                  <a:gd name="connsiteX20" fmla="*/ 412029 w 666492"/>
                  <a:gd name="connsiteY20" fmla="*/ 555865 h 1628762"/>
                  <a:gd name="connsiteX21" fmla="*/ 459654 w 666492"/>
                  <a:gd name="connsiteY21" fmla="*/ 590790 h 1628762"/>
                  <a:gd name="connsiteX22" fmla="*/ 554904 w 666492"/>
                  <a:gd name="connsiteY22" fmla="*/ 600315 h 1628762"/>
                  <a:gd name="connsiteX23" fmla="*/ 564429 w 666492"/>
                  <a:gd name="connsiteY23" fmla="*/ 638415 h 1628762"/>
                  <a:gd name="connsiteX24" fmla="*/ 526329 w 666492"/>
                  <a:gd name="connsiteY24" fmla="*/ 651115 h 1628762"/>
                  <a:gd name="connsiteX25" fmla="*/ 532679 w 666492"/>
                  <a:gd name="connsiteY25" fmla="*/ 708265 h 1628762"/>
                  <a:gd name="connsiteX26" fmla="*/ 504104 w 666492"/>
                  <a:gd name="connsiteY26" fmla="*/ 733665 h 1628762"/>
                  <a:gd name="connsiteX27" fmla="*/ 415204 w 666492"/>
                  <a:gd name="connsiteY27" fmla="*/ 711440 h 1628762"/>
                  <a:gd name="connsiteX28" fmla="*/ 326304 w 666492"/>
                  <a:gd name="connsiteY28" fmla="*/ 724140 h 1628762"/>
                  <a:gd name="connsiteX29" fmla="*/ 256454 w 666492"/>
                  <a:gd name="connsiteY29" fmla="*/ 793990 h 1628762"/>
                  <a:gd name="connsiteX30" fmla="*/ 275504 w 666492"/>
                  <a:gd name="connsiteY30" fmla="*/ 867015 h 1628762"/>
                  <a:gd name="connsiteX31" fmla="*/ 354879 w 666492"/>
                  <a:gd name="connsiteY31" fmla="*/ 838440 h 1628762"/>
                  <a:gd name="connsiteX32" fmla="*/ 392979 w 666492"/>
                  <a:gd name="connsiteY32" fmla="*/ 781290 h 1628762"/>
                  <a:gd name="connsiteX33" fmla="*/ 459654 w 666492"/>
                  <a:gd name="connsiteY33" fmla="*/ 774940 h 1628762"/>
                  <a:gd name="connsiteX34" fmla="*/ 551729 w 666492"/>
                  <a:gd name="connsiteY34" fmla="*/ 790815 h 1628762"/>
                  <a:gd name="connsiteX35" fmla="*/ 523154 w 666492"/>
                  <a:gd name="connsiteY35" fmla="*/ 867015 h 1628762"/>
                  <a:gd name="connsiteX36" fmla="*/ 440604 w 666492"/>
                  <a:gd name="connsiteY36" fmla="*/ 898765 h 1628762"/>
                  <a:gd name="connsiteX37" fmla="*/ 377104 w 666492"/>
                  <a:gd name="connsiteY37" fmla="*/ 889240 h 1628762"/>
                  <a:gd name="connsiteX38" fmla="*/ 323129 w 666492"/>
                  <a:gd name="connsiteY38" fmla="*/ 940040 h 1628762"/>
                  <a:gd name="connsiteX39" fmla="*/ 373929 w 666492"/>
                  <a:gd name="connsiteY39" fmla="*/ 974965 h 1628762"/>
                  <a:gd name="connsiteX40" fmla="*/ 437429 w 666492"/>
                  <a:gd name="connsiteY40" fmla="*/ 955915 h 1628762"/>
                  <a:gd name="connsiteX41" fmla="*/ 500929 w 666492"/>
                  <a:gd name="connsiteY41" fmla="*/ 940040 h 1628762"/>
                  <a:gd name="connsiteX42" fmla="*/ 516804 w 666492"/>
                  <a:gd name="connsiteY42" fmla="*/ 1013065 h 1628762"/>
                  <a:gd name="connsiteX43" fmla="*/ 504104 w 666492"/>
                  <a:gd name="connsiteY43" fmla="*/ 1101965 h 1628762"/>
                  <a:gd name="connsiteX44" fmla="*/ 431079 w 666492"/>
                  <a:gd name="connsiteY44" fmla="*/ 1114665 h 1628762"/>
                  <a:gd name="connsiteX45" fmla="*/ 329479 w 666492"/>
                  <a:gd name="connsiteY45" fmla="*/ 1070215 h 1628762"/>
                  <a:gd name="connsiteX46" fmla="*/ 272329 w 666492"/>
                  <a:gd name="connsiteY46" fmla="*/ 1051165 h 1628762"/>
                  <a:gd name="connsiteX47" fmla="*/ 243754 w 666492"/>
                  <a:gd name="connsiteY47" fmla="*/ 1114665 h 1628762"/>
                  <a:gd name="connsiteX48" fmla="*/ 339004 w 666492"/>
                  <a:gd name="connsiteY48" fmla="*/ 1140065 h 1628762"/>
                  <a:gd name="connsiteX49" fmla="*/ 453304 w 666492"/>
                  <a:gd name="connsiteY49" fmla="*/ 1159115 h 1628762"/>
                  <a:gd name="connsiteX50" fmla="*/ 519979 w 666492"/>
                  <a:gd name="connsiteY50" fmla="*/ 1235315 h 1628762"/>
                  <a:gd name="connsiteX51" fmla="*/ 542204 w 666492"/>
                  <a:gd name="connsiteY51" fmla="*/ 1298815 h 1628762"/>
                  <a:gd name="connsiteX52" fmla="*/ 516804 w 666492"/>
                  <a:gd name="connsiteY52" fmla="*/ 1324215 h 1628762"/>
                  <a:gd name="connsiteX53" fmla="*/ 443779 w 666492"/>
                  <a:gd name="connsiteY53" fmla="*/ 1273415 h 1628762"/>
                  <a:gd name="connsiteX54" fmla="*/ 370754 w 666492"/>
                  <a:gd name="connsiteY54" fmla="*/ 1219440 h 1628762"/>
                  <a:gd name="connsiteX55" fmla="*/ 332654 w 666492"/>
                  <a:gd name="connsiteY55" fmla="*/ 1222615 h 1628762"/>
                  <a:gd name="connsiteX56" fmla="*/ 370754 w 666492"/>
                  <a:gd name="connsiteY56" fmla="*/ 1270240 h 1628762"/>
                  <a:gd name="connsiteX57" fmla="*/ 456479 w 666492"/>
                  <a:gd name="connsiteY57" fmla="*/ 1330565 h 1628762"/>
                  <a:gd name="connsiteX58" fmla="*/ 523154 w 666492"/>
                  <a:gd name="connsiteY58" fmla="*/ 1416290 h 1628762"/>
                  <a:gd name="connsiteX59" fmla="*/ 507279 w 666492"/>
                  <a:gd name="connsiteY59" fmla="*/ 1502015 h 1628762"/>
                  <a:gd name="connsiteX60" fmla="*/ 443779 w 666492"/>
                  <a:gd name="connsiteY60" fmla="*/ 1451215 h 1628762"/>
                  <a:gd name="connsiteX61" fmla="*/ 370754 w 666492"/>
                  <a:gd name="connsiteY61" fmla="*/ 1336915 h 1628762"/>
                  <a:gd name="connsiteX62" fmla="*/ 278679 w 666492"/>
                  <a:gd name="connsiteY62" fmla="*/ 1267065 h 1628762"/>
                  <a:gd name="connsiteX63" fmla="*/ 253279 w 666492"/>
                  <a:gd name="connsiteY63" fmla="*/ 1295640 h 1628762"/>
                  <a:gd name="connsiteX64" fmla="*/ 304079 w 666492"/>
                  <a:gd name="connsiteY64" fmla="*/ 1381365 h 1628762"/>
                  <a:gd name="connsiteX65" fmla="*/ 415204 w 666492"/>
                  <a:gd name="connsiteY65" fmla="*/ 1489315 h 1628762"/>
                  <a:gd name="connsiteX66" fmla="*/ 462829 w 666492"/>
                  <a:gd name="connsiteY66" fmla="*/ 1571865 h 1628762"/>
                  <a:gd name="connsiteX67" fmla="*/ 446954 w 666492"/>
                  <a:gd name="connsiteY67" fmla="*/ 1594090 h 1628762"/>
                  <a:gd name="connsiteX68" fmla="*/ 348529 w 666492"/>
                  <a:gd name="connsiteY68" fmla="*/ 1625840 h 1628762"/>
                  <a:gd name="connsiteX69" fmla="*/ 180254 w 666492"/>
                  <a:gd name="connsiteY69" fmla="*/ 1622665 h 1628762"/>
                  <a:gd name="connsiteX70" fmla="*/ 56429 w 666492"/>
                  <a:gd name="connsiteY70" fmla="*/ 1584565 h 1628762"/>
                  <a:gd name="connsiteX71" fmla="*/ 40554 w 666492"/>
                  <a:gd name="connsiteY71" fmla="*/ 1521065 h 1628762"/>
                  <a:gd name="connsiteX72" fmla="*/ 94529 w 666492"/>
                  <a:gd name="connsiteY72" fmla="*/ 1482965 h 1628762"/>
                  <a:gd name="connsiteX73" fmla="*/ 158029 w 666492"/>
                  <a:gd name="connsiteY73" fmla="*/ 1505190 h 1628762"/>
                  <a:gd name="connsiteX74" fmla="*/ 189779 w 666492"/>
                  <a:gd name="connsiteY74" fmla="*/ 1432165 h 1628762"/>
                  <a:gd name="connsiteX75" fmla="*/ 132629 w 666492"/>
                  <a:gd name="connsiteY75" fmla="*/ 1381365 h 1628762"/>
                  <a:gd name="connsiteX76" fmla="*/ 75479 w 666492"/>
                  <a:gd name="connsiteY76" fmla="*/ 1409940 h 1628762"/>
                  <a:gd name="connsiteX77" fmla="*/ 46904 w 666492"/>
                  <a:gd name="connsiteY77" fmla="*/ 1454390 h 1628762"/>
                  <a:gd name="connsiteX78" fmla="*/ 8804 w 666492"/>
                  <a:gd name="connsiteY78" fmla="*/ 1425815 h 1628762"/>
                  <a:gd name="connsiteX79" fmla="*/ 2454 w 666492"/>
                  <a:gd name="connsiteY79" fmla="*/ 1282940 h 1628762"/>
                  <a:gd name="connsiteX80" fmla="*/ 21504 w 666492"/>
                  <a:gd name="connsiteY80" fmla="*/ 1174990 h 1628762"/>
                  <a:gd name="connsiteX81" fmla="*/ 69129 w 666492"/>
                  <a:gd name="connsiteY81" fmla="*/ 1248015 h 1628762"/>
                  <a:gd name="connsiteX82" fmla="*/ 142154 w 666492"/>
                  <a:gd name="connsiteY82" fmla="*/ 1311515 h 1628762"/>
                  <a:gd name="connsiteX83" fmla="*/ 180254 w 666492"/>
                  <a:gd name="connsiteY83" fmla="*/ 1260715 h 1628762"/>
                  <a:gd name="connsiteX84" fmla="*/ 100879 w 666492"/>
                  <a:gd name="connsiteY84" fmla="*/ 1174990 h 1628762"/>
                  <a:gd name="connsiteX85" fmla="*/ 5629 w 666492"/>
                  <a:gd name="connsiteY85" fmla="*/ 1089265 h 1628762"/>
                  <a:gd name="connsiteX86" fmla="*/ 18329 w 666492"/>
                  <a:gd name="connsiteY86" fmla="*/ 1063865 h 1628762"/>
                  <a:gd name="connsiteX87" fmla="*/ 78654 w 666492"/>
                  <a:gd name="connsiteY87" fmla="*/ 1140065 h 1628762"/>
                  <a:gd name="connsiteX88" fmla="*/ 161204 w 666492"/>
                  <a:gd name="connsiteY88" fmla="*/ 1121015 h 1628762"/>
                  <a:gd name="connsiteX89" fmla="*/ 186604 w 666492"/>
                  <a:gd name="connsiteY89" fmla="*/ 1089265 h 1628762"/>
                  <a:gd name="connsiteX90" fmla="*/ 148504 w 666492"/>
                  <a:gd name="connsiteY90" fmla="*/ 1047990 h 1628762"/>
                  <a:gd name="connsiteX91" fmla="*/ 53254 w 666492"/>
                  <a:gd name="connsiteY91" fmla="*/ 1057515 h 1628762"/>
                  <a:gd name="connsiteX92" fmla="*/ 11979 w 666492"/>
                  <a:gd name="connsiteY92" fmla="*/ 1032115 h 1628762"/>
                  <a:gd name="connsiteX93" fmla="*/ 34204 w 666492"/>
                  <a:gd name="connsiteY93" fmla="*/ 936865 h 1628762"/>
                  <a:gd name="connsiteX94" fmla="*/ 85004 w 666492"/>
                  <a:gd name="connsiteY94" fmla="*/ 927340 h 1628762"/>
                  <a:gd name="connsiteX95" fmla="*/ 183429 w 666492"/>
                  <a:gd name="connsiteY95" fmla="*/ 949565 h 1628762"/>
                  <a:gd name="connsiteX96" fmla="*/ 269154 w 666492"/>
                  <a:gd name="connsiteY96" fmla="*/ 914640 h 1628762"/>
                  <a:gd name="connsiteX97" fmla="*/ 243754 w 666492"/>
                  <a:gd name="connsiteY97" fmla="*/ 863840 h 1628762"/>
                  <a:gd name="connsiteX98" fmla="*/ 161204 w 666492"/>
                  <a:gd name="connsiteY98" fmla="*/ 892415 h 1628762"/>
                  <a:gd name="connsiteX99" fmla="*/ 97704 w 666492"/>
                  <a:gd name="connsiteY99" fmla="*/ 867015 h 1628762"/>
                  <a:gd name="connsiteX100" fmla="*/ 65954 w 666492"/>
                  <a:gd name="connsiteY100" fmla="*/ 816215 h 1628762"/>
                  <a:gd name="connsiteX101" fmla="*/ 107229 w 666492"/>
                  <a:gd name="connsiteY101" fmla="*/ 765415 h 1628762"/>
                  <a:gd name="connsiteX102" fmla="*/ 180254 w 666492"/>
                  <a:gd name="connsiteY102" fmla="*/ 755890 h 1628762"/>
                  <a:gd name="connsiteX103" fmla="*/ 285029 w 666492"/>
                  <a:gd name="connsiteY103" fmla="*/ 720965 h 1628762"/>
                  <a:gd name="connsiteX104" fmla="*/ 250104 w 666492"/>
                  <a:gd name="connsiteY104" fmla="*/ 654290 h 1628762"/>
                  <a:gd name="connsiteX105" fmla="*/ 167554 w 666492"/>
                  <a:gd name="connsiteY105" fmla="*/ 708265 h 1628762"/>
                  <a:gd name="connsiteX106" fmla="*/ 113579 w 666492"/>
                  <a:gd name="connsiteY106" fmla="*/ 720965 h 1628762"/>
                  <a:gd name="connsiteX107" fmla="*/ 50079 w 666492"/>
                  <a:gd name="connsiteY107" fmla="*/ 692390 h 1628762"/>
                  <a:gd name="connsiteX108" fmla="*/ 43729 w 666492"/>
                  <a:gd name="connsiteY108" fmla="*/ 600315 h 1628762"/>
                  <a:gd name="connsiteX109" fmla="*/ 110404 w 666492"/>
                  <a:gd name="connsiteY109" fmla="*/ 536815 h 1628762"/>
                  <a:gd name="connsiteX110" fmla="*/ 205654 w 666492"/>
                  <a:gd name="connsiteY110" fmla="*/ 549515 h 1628762"/>
                  <a:gd name="connsiteX111" fmla="*/ 259629 w 666492"/>
                  <a:gd name="connsiteY111" fmla="*/ 590790 h 1628762"/>
                  <a:gd name="connsiteX112" fmla="*/ 335829 w 666492"/>
                  <a:gd name="connsiteY112" fmla="*/ 562215 h 1628762"/>
                  <a:gd name="connsiteX113" fmla="*/ 332654 w 666492"/>
                  <a:gd name="connsiteY113" fmla="*/ 505065 h 1628762"/>
                  <a:gd name="connsiteX114" fmla="*/ 250104 w 666492"/>
                  <a:gd name="connsiteY114" fmla="*/ 505065 h 1628762"/>
                  <a:gd name="connsiteX115" fmla="*/ 138979 w 666492"/>
                  <a:gd name="connsiteY115" fmla="*/ 473315 h 1628762"/>
                  <a:gd name="connsiteX116" fmla="*/ 107229 w 666492"/>
                  <a:gd name="connsiteY116" fmla="*/ 403465 h 1628762"/>
                  <a:gd name="connsiteX117" fmla="*/ 107229 w 666492"/>
                  <a:gd name="connsiteY117" fmla="*/ 333615 h 1628762"/>
                  <a:gd name="connsiteX118" fmla="*/ 158029 w 666492"/>
                  <a:gd name="connsiteY118" fmla="*/ 324090 h 1628762"/>
                  <a:gd name="connsiteX119" fmla="*/ 218354 w 666492"/>
                  <a:gd name="connsiteY119" fmla="*/ 406640 h 1628762"/>
                  <a:gd name="connsiteX120" fmla="*/ 253279 w 666492"/>
                  <a:gd name="connsiteY120" fmla="*/ 425690 h 1628762"/>
                  <a:gd name="connsiteX121" fmla="*/ 275504 w 666492"/>
                  <a:gd name="connsiteY121" fmla="*/ 390765 h 1628762"/>
                  <a:gd name="connsiteX122" fmla="*/ 208829 w 666492"/>
                  <a:gd name="connsiteY122" fmla="*/ 336790 h 1628762"/>
                  <a:gd name="connsiteX123" fmla="*/ 161204 w 666492"/>
                  <a:gd name="connsiteY123" fmla="*/ 282815 h 1628762"/>
                  <a:gd name="connsiteX124" fmla="*/ 158029 w 666492"/>
                  <a:gd name="connsiteY124" fmla="*/ 197090 h 1628762"/>
                  <a:gd name="connsiteX125" fmla="*/ 196129 w 666492"/>
                  <a:gd name="connsiteY125" fmla="*/ 133590 h 1628762"/>
                  <a:gd name="connsiteX126" fmla="*/ 253279 w 666492"/>
                  <a:gd name="connsiteY126" fmla="*/ 225665 h 1628762"/>
                  <a:gd name="connsiteX127" fmla="*/ 310429 w 666492"/>
                  <a:gd name="connsiteY127" fmla="*/ 349490 h 1628762"/>
                  <a:gd name="connsiteX128" fmla="*/ 370754 w 666492"/>
                  <a:gd name="connsiteY128" fmla="*/ 374890 h 1628762"/>
                  <a:gd name="connsiteX129" fmla="*/ 405679 w 666492"/>
                  <a:gd name="connsiteY129" fmla="*/ 308215 h 1628762"/>
                  <a:gd name="connsiteX130" fmla="*/ 332654 w 666492"/>
                  <a:gd name="connsiteY130" fmla="*/ 225665 h 1628762"/>
                  <a:gd name="connsiteX131" fmla="*/ 253279 w 666492"/>
                  <a:gd name="connsiteY131" fmla="*/ 124065 h 1628762"/>
                  <a:gd name="connsiteX132" fmla="*/ 288204 w 666492"/>
                  <a:gd name="connsiteY132" fmla="*/ 35165 h 1628762"/>
                  <a:gd name="connsiteX133" fmla="*/ 396154 w 666492"/>
                  <a:gd name="connsiteY133" fmla="*/ 12940 h 1628762"/>
                  <a:gd name="connsiteX134" fmla="*/ 450129 w 666492"/>
                  <a:gd name="connsiteY134" fmla="*/ 3415 h 1628762"/>
                  <a:gd name="connsiteX0" fmla="*/ 450129 w 666492"/>
                  <a:gd name="connsiteY0" fmla="*/ 3305 h 1628652"/>
                  <a:gd name="connsiteX1" fmla="*/ 580304 w 666492"/>
                  <a:gd name="connsiteY1" fmla="*/ 12830 h 1628652"/>
                  <a:gd name="connsiteX2" fmla="*/ 662854 w 666492"/>
                  <a:gd name="connsiteY2" fmla="*/ 108080 h 1628652"/>
                  <a:gd name="connsiteX3" fmla="*/ 583479 w 666492"/>
                  <a:gd name="connsiteY3" fmla="*/ 143005 h 1628652"/>
                  <a:gd name="connsiteX4" fmla="*/ 507279 w 666492"/>
                  <a:gd name="connsiteY4" fmla="*/ 177930 h 1628652"/>
                  <a:gd name="connsiteX5" fmla="*/ 513629 w 666492"/>
                  <a:gd name="connsiteY5" fmla="*/ 235080 h 1628652"/>
                  <a:gd name="connsiteX6" fmla="*/ 596179 w 666492"/>
                  <a:gd name="connsiteY6" fmla="*/ 247780 h 1628652"/>
                  <a:gd name="connsiteX7" fmla="*/ 643804 w 666492"/>
                  <a:gd name="connsiteY7" fmla="*/ 193805 h 1628652"/>
                  <a:gd name="connsiteX8" fmla="*/ 666029 w 666492"/>
                  <a:gd name="connsiteY8" fmla="*/ 257305 h 1628652"/>
                  <a:gd name="connsiteX9" fmla="*/ 624754 w 666492"/>
                  <a:gd name="connsiteY9" fmla="*/ 419230 h 1628652"/>
                  <a:gd name="connsiteX10" fmla="*/ 593004 w 666492"/>
                  <a:gd name="connsiteY10" fmla="*/ 482730 h 1628652"/>
                  <a:gd name="connsiteX11" fmla="*/ 561254 w 666492"/>
                  <a:gd name="connsiteY11" fmla="*/ 438280 h 1628652"/>
                  <a:gd name="connsiteX12" fmla="*/ 513629 w 666492"/>
                  <a:gd name="connsiteY12" fmla="*/ 339855 h 1628652"/>
                  <a:gd name="connsiteX13" fmla="*/ 466004 w 666492"/>
                  <a:gd name="connsiteY13" fmla="*/ 368430 h 1628652"/>
                  <a:gd name="connsiteX14" fmla="*/ 491404 w 666492"/>
                  <a:gd name="connsiteY14" fmla="*/ 425580 h 1628652"/>
                  <a:gd name="connsiteX15" fmla="*/ 551729 w 666492"/>
                  <a:gd name="connsiteY15" fmla="*/ 511305 h 1628652"/>
                  <a:gd name="connsiteX16" fmla="*/ 593004 w 666492"/>
                  <a:gd name="connsiteY16" fmla="*/ 549405 h 1628652"/>
                  <a:gd name="connsiteX17" fmla="*/ 570779 w 666492"/>
                  <a:gd name="connsiteY17" fmla="*/ 571630 h 1628652"/>
                  <a:gd name="connsiteX18" fmla="*/ 507279 w 666492"/>
                  <a:gd name="connsiteY18" fmla="*/ 511305 h 1628652"/>
                  <a:gd name="connsiteX19" fmla="*/ 434254 w 666492"/>
                  <a:gd name="connsiteY19" fmla="*/ 520830 h 1628652"/>
                  <a:gd name="connsiteX20" fmla="*/ 412029 w 666492"/>
                  <a:gd name="connsiteY20" fmla="*/ 555755 h 1628652"/>
                  <a:gd name="connsiteX21" fmla="*/ 459654 w 666492"/>
                  <a:gd name="connsiteY21" fmla="*/ 590680 h 1628652"/>
                  <a:gd name="connsiteX22" fmla="*/ 554904 w 666492"/>
                  <a:gd name="connsiteY22" fmla="*/ 600205 h 1628652"/>
                  <a:gd name="connsiteX23" fmla="*/ 564429 w 666492"/>
                  <a:gd name="connsiteY23" fmla="*/ 638305 h 1628652"/>
                  <a:gd name="connsiteX24" fmla="*/ 526329 w 666492"/>
                  <a:gd name="connsiteY24" fmla="*/ 651005 h 1628652"/>
                  <a:gd name="connsiteX25" fmla="*/ 532679 w 666492"/>
                  <a:gd name="connsiteY25" fmla="*/ 708155 h 1628652"/>
                  <a:gd name="connsiteX26" fmla="*/ 504104 w 666492"/>
                  <a:gd name="connsiteY26" fmla="*/ 733555 h 1628652"/>
                  <a:gd name="connsiteX27" fmla="*/ 415204 w 666492"/>
                  <a:gd name="connsiteY27" fmla="*/ 711330 h 1628652"/>
                  <a:gd name="connsiteX28" fmla="*/ 326304 w 666492"/>
                  <a:gd name="connsiteY28" fmla="*/ 724030 h 1628652"/>
                  <a:gd name="connsiteX29" fmla="*/ 256454 w 666492"/>
                  <a:gd name="connsiteY29" fmla="*/ 793880 h 1628652"/>
                  <a:gd name="connsiteX30" fmla="*/ 275504 w 666492"/>
                  <a:gd name="connsiteY30" fmla="*/ 866905 h 1628652"/>
                  <a:gd name="connsiteX31" fmla="*/ 354879 w 666492"/>
                  <a:gd name="connsiteY31" fmla="*/ 838330 h 1628652"/>
                  <a:gd name="connsiteX32" fmla="*/ 392979 w 666492"/>
                  <a:gd name="connsiteY32" fmla="*/ 781180 h 1628652"/>
                  <a:gd name="connsiteX33" fmla="*/ 459654 w 666492"/>
                  <a:gd name="connsiteY33" fmla="*/ 774830 h 1628652"/>
                  <a:gd name="connsiteX34" fmla="*/ 551729 w 666492"/>
                  <a:gd name="connsiteY34" fmla="*/ 790705 h 1628652"/>
                  <a:gd name="connsiteX35" fmla="*/ 523154 w 666492"/>
                  <a:gd name="connsiteY35" fmla="*/ 866905 h 1628652"/>
                  <a:gd name="connsiteX36" fmla="*/ 440604 w 666492"/>
                  <a:gd name="connsiteY36" fmla="*/ 898655 h 1628652"/>
                  <a:gd name="connsiteX37" fmla="*/ 377104 w 666492"/>
                  <a:gd name="connsiteY37" fmla="*/ 889130 h 1628652"/>
                  <a:gd name="connsiteX38" fmla="*/ 323129 w 666492"/>
                  <a:gd name="connsiteY38" fmla="*/ 939930 h 1628652"/>
                  <a:gd name="connsiteX39" fmla="*/ 373929 w 666492"/>
                  <a:gd name="connsiteY39" fmla="*/ 974855 h 1628652"/>
                  <a:gd name="connsiteX40" fmla="*/ 437429 w 666492"/>
                  <a:gd name="connsiteY40" fmla="*/ 955805 h 1628652"/>
                  <a:gd name="connsiteX41" fmla="*/ 500929 w 666492"/>
                  <a:gd name="connsiteY41" fmla="*/ 939930 h 1628652"/>
                  <a:gd name="connsiteX42" fmla="*/ 516804 w 666492"/>
                  <a:gd name="connsiteY42" fmla="*/ 1012955 h 1628652"/>
                  <a:gd name="connsiteX43" fmla="*/ 504104 w 666492"/>
                  <a:gd name="connsiteY43" fmla="*/ 1101855 h 1628652"/>
                  <a:gd name="connsiteX44" fmla="*/ 431079 w 666492"/>
                  <a:gd name="connsiteY44" fmla="*/ 1114555 h 1628652"/>
                  <a:gd name="connsiteX45" fmla="*/ 329479 w 666492"/>
                  <a:gd name="connsiteY45" fmla="*/ 1070105 h 1628652"/>
                  <a:gd name="connsiteX46" fmla="*/ 272329 w 666492"/>
                  <a:gd name="connsiteY46" fmla="*/ 1051055 h 1628652"/>
                  <a:gd name="connsiteX47" fmla="*/ 243754 w 666492"/>
                  <a:gd name="connsiteY47" fmla="*/ 1114555 h 1628652"/>
                  <a:gd name="connsiteX48" fmla="*/ 339004 w 666492"/>
                  <a:gd name="connsiteY48" fmla="*/ 1139955 h 1628652"/>
                  <a:gd name="connsiteX49" fmla="*/ 453304 w 666492"/>
                  <a:gd name="connsiteY49" fmla="*/ 1159005 h 1628652"/>
                  <a:gd name="connsiteX50" fmla="*/ 519979 w 666492"/>
                  <a:gd name="connsiteY50" fmla="*/ 1235205 h 1628652"/>
                  <a:gd name="connsiteX51" fmla="*/ 542204 w 666492"/>
                  <a:gd name="connsiteY51" fmla="*/ 1298705 h 1628652"/>
                  <a:gd name="connsiteX52" fmla="*/ 516804 w 666492"/>
                  <a:gd name="connsiteY52" fmla="*/ 1324105 h 1628652"/>
                  <a:gd name="connsiteX53" fmla="*/ 443779 w 666492"/>
                  <a:gd name="connsiteY53" fmla="*/ 1273305 h 1628652"/>
                  <a:gd name="connsiteX54" fmla="*/ 370754 w 666492"/>
                  <a:gd name="connsiteY54" fmla="*/ 1219330 h 1628652"/>
                  <a:gd name="connsiteX55" fmla="*/ 332654 w 666492"/>
                  <a:gd name="connsiteY55" fmla="*/ 1222505 h 1628652"/>
                  <a:gd name="connsiteX56" fmla="*/ 370754 w 666492"/>
                  <a:gd name="connsiteY56" fmla="*/ 1270130 h 1628652"/>
                  <a:gd name="connsiteX57" fmla="*/ 456479 w 666492"/>
                  <a:gd name="connsiteY57" fmla="*/ 1330455 h 1628652"/>
                  <a:gd name="connsiteX58" fmla="*/ 523154 w 666492"/>
                  <a:gd name="connsiteY58" fmla="*/ 1416180 h 1628652"/>
                  <a:gd name="connsiteX59" fmla="*/ 507279 w 666492"/>
                  <a:gd name="connsiteY59" fmla="*/ 1501905 h 1628652"/>
                  <a:gd name="connsiteX60" fmla="*/ 443779 w 666492"/>
                  <a:gd name="connsiteY60" fmla="*/ 1451105 h 1628652"/>
                  <a:gd name="connsiteX61" fmla="*/ 370754 w 666492"/>
                  <a:gd name="connsiteY61" fmla="*/ 1336805 h 1628652"/>
                  <a:gd name="connsiteX62" fmla="*/ 278679 w 666492"/>
                  <a:gd name="connsiteY62" fmla="*/ 1266955 h 1628652"/>
                  <a:gd name="connsiteX63" fmla="*/ 253279 w 666492"/>
                  <a:gd name="connsiteY63" fmla="*/ 1295530 h 1628652"/>
                  <a:gd name="connsiteX64" fmla="*/ 304079 w 666492"/>
                  <a:gd name="connsiteY64" fmla="*/ 1381255 h 1628652"/>
                  <a:gd name="connsiteX65" fmla="*/ 415204 w 666492"/>
                  <a:gd name="connsiteY65" fmla="*/ 1489205 h 1628652"/>
                  <a:gd name="connsiteX66" fmla="*/ 462829 w 666492"/>
                  <a:gd name="connsiteY66" fmla="*/ 1571755 h 1628652"/>
                  <a:gd name="connsiteX67" fmla="*/ 446954 w 666492"/>
                  <a:gd name="connsiteY67" fmla="*/ 1593980 h 1628652"/>
                  <a:gd name="connsiteX68" fmla="*/ 348529 w 666492"/>
                  <a:gd name="connsiteY68" fmla="*/ 1625730 h 1628652"/>
                  <a:gd name="connsiteX69" fmla="*/ 180254 w 666492"/>
                  <a:gd name="connsiteY69" fmla="*/ 1622555 h 1628652"/>
                  <a:gd name="connsiteX70" fmla="*/ 56429 w 666492"/>
                  <a:gd name="connsiteY70" fmla="*/ 1584455 h 1628652"/>
                  <a:gd name="connsiteX71" fmla="*/ 40554 w 666492"/>
                  <a:gd name="connsiteY71" fmla="*/ 1520955 h 1628652"/>
                  <a:gd name="connsiteX72" fmla="*/ 94529 w 666492"/>
                  <a:gd name="connsiteY72" fmla="*/ 1482855 h 1628652"/>
                  <a:gd name="connsiteX73" fmla="*/ 158029 w 666492"/>
                  <a:gd name="connsiteY73" fmla="*/ 1505080 h 1628652"/>
                  <a:gd name="connsiteX74" fmla="*/ 189779 w 666492"/>
                  <a:gd name="connsiteY74" fmla="*/ 1432055 h 1628652"/>
                  <a:gd name="connsiteX75" fmla="*/ 132629 w 666492"/>
                  <a:gd name="connsiteY75" fmla="*/ 1381255 h 1628652"/>
                  <a:gd name="connsiteX76" fmla="*/ 75479 w 666492"/>
                  <a:gd name="connsiteY76" fmla="*/ 1409830 h 1628652"/>
                  <a:gd name="connsiteX77" fmla="*/ 46904 w 666492"/>
                  <a:gd name="connsiteY77" fmla="*/ 1454280 h 1628652"/>
                  <a:gd name="connsiteX78" fmla="*/ 8804 w 666492"/>
                  <a:gd name="connsiteY78" fmla="*/ 1425705 h 1628652"/>
                  <a:gd name="connsiteX79" fmla="*/ 2454 w 666492"/>
                  <a:gd name="connsiteY79" fmla="*/ 1282830 h 1628652"/>
                  <a:gd name="connsiteX80" fmla="*/ 21504 w 666492"/>
                  <a:gd name="connsiteY80" fmla="*/ 1174880 h 1628652"/>
                  <a:gd name="connsiteX81" fmla="*/ 69129 w 666492"/>
                  <a:gd name="connsiteY81" fmla="*/ 1247905 h 1628652"/>
                  <a:gd name="connsiteX82" fmla="*/ 142154 w 666492"/>
                  <a:gd name="connsiteY82" fmla="*/ 1311405 h 1628652"/>
                  <a:gd name="connsiteX83" fmla="*/ 180254 w 666492"/>
                  <a:gd name="connsiteY83" fmla="*/ 1260605 h 1628652"/>
                  <a:gd name="connsiteX84" fmla="*/ 100879 w 666492"/>
                  <a:gd name="connsiteY84" fmla="*/ 1174880 h 1628652"/>
                  <a:gd name="connsiteX85" fmla="*/ 5629 w 666492"/>
                  <a:gd name="connsiteY85" fmla="*/ 1089155 h 1628652"/>
                  <a:gd name="connsiteX86" fmla="*/ 18329 w 666492"/>
                  <a:gd name="connsiteY86" fmla="*/ 1063755 h 1628652"/>
                  <a:gd name="connsiteX87" fmla="*/ 78654 w 666492"/>
                  <a:gd name="connsiteY87" fmla="*/ 1139955 h 1628652"/>
                  <a:gd name="connsiteX88" fmla="*/ 161204 w 666492"/>
                  <a:gd name="connsiteY88" fmla="*/ 1120905 h 1628652"/>
                  <a:gd name="connsiteX89" fmla="*/ 186604 w 666492"/>
                  <a:gd name="connsiteY89" fmla="*/ 1089155 h 1628652"/>
                  <a:gd name="connsiteX90" fmla="*/ 148504 w 666492"/>
                  <a:gd name="connsiteY90" fmla="*/ 1047880 h 1628652"/>
                  <a:gd name="connsiteX91" fmla="*/ 53254 w 666492"/>
                  <a:gd name="connsiteY91" fmla="*/ 1057405 h 1628652"/>
                  <a:gd name="connsiteX92" fmla="*/ 11979 w 666492"/>
                  <a:gd name="connsiteY92" fmla="*/ 1032005 h 1628652"/>
                  <a:gd name="connsiteX93" fmla="*/ 34204 w 666492"/>
                  <a:gd name="connsiteY93" fmla="*/ 936755 h 1628652"/>
                  <a:gd name="connsiteX94" fmla="*/ 85004 w 666492"/>
                  <a:gd name="connsiteY94" fmla="*/ 927230 h 1628652"/>
                  <a:gd name="connsiteX95" fmla="*/ 183429 w 666492"/>
                  <a:gd name="connsiteY95" fmla="*/ 949455 h 1628652"/>
                  <a:gd name="connsiteX96" fmla="*/ 269154 w 666492"/>
                  <a:gd name="connsiteY96" fmla="*/ 914530 h 1628652"/>
                  <a:gd name="connsiteX97" fmla="*/ 243754 w 666492"/>
                  <a:gd name="connsiteY97" fmla="*/ 863730 h 1628652"/>
                  <a:gd name="connsiteX98" fmla="*/ 161204 w 666492"/>
                  <a:gd name="connsiteY98" fmla="*/ 892305 h 1628652"/>
                  <a:gd name="connsiteX99" fmla="*/ 97704 w 666492"/>
                  <a:gd name="connsiteY99" fmla="*/ 866905 h 1628652"/>
                  <a:gd name="connsiteX100" fmla="*/ 65954 w 666492"/>
                  <a:gd name="connsiteY100" fmla="*/ 816105 h 1628652"/>
                  <a:gd name="connsiteX101" fmla="*/ 107229 w 666492"/>
                  <a:gd name="connsiteY101" fmla="*/ 765305 h 1628652"/>
                  <a:gd name="connsiteX102" fmla="*/ 180254 w 666492"/>
                  <a:gd name="connsiteY102" fmla="*/ 755780 h 1628652"/>
                  <a:gd name="connsiteX103" fmla="*/ 285029 w 666492"/>
                  <a:gd name="connsiteY103" fmla="*/ 720855 h 1628652"/>
                  <a:gd name="connsiteX104" fmla="*/ 250104 w 666492"/>
                  <a:gd name="connsiteY104" fmla="*/ 654180 h 1628652"/>
                  <a:gd name="connsiteX105" fmla="*/ 167554 w 666492"/>
                  <a:gd name="connsiteY105" fmla="*/ 708155 h 1628652"/>
                  <a:gd name="connsiteX106" fmla="*/ 113579 w 666492"/>
                  <a:gd name="connsiteY106" fmla="*/ 720855 h 1628652"/>
                  <a:gd name="connsiteX107" fmla="*/ 50079 w 666492"/>
                  <a:gd name="connsiteY107" fmla="*/ 692280 h 1628652"/>
                  <a:gd name="connsiteX108" fmla="*/ 43729 w 666492"/>
                  <a:gd name="connsiteY108" fmla="*/ 600205 h 1628652"/>
                  <a:gd name="connsiteX109" fmla="*/ 110404 w 666492"/>
                  <a:gd name="connsiteY109" fmla="*/ 536705 h 1628652"/>
                  <a:gd name="connsiteX110" fmla="*/ 205654 w 666492"/>
                  <a:gd name="connsiteY110" fmla="*/ 549405 h 1628652"/>
                  <a:gd name="connsiteX111" fmla="*/ 259629 w 666492"/>
                  <a:gd name="connsiteY111" fmla="*/ 590680 h 1628652"/>
                  <a:gd name="connsiteX112" fmla="*/ 335829 w 666492"/>
                  <a:gd name="connsiteY112" fmla="*/ 562105 h 1628652"/>
                  <a:gd name="connsiteX113" fmla="*/ 332654 w 666492"/>
                  <a:gd name="connsiteY113" fmla="*/ 504955 h 1628652"/>
                  <a:gd name="connsiteX114" fmla="*/ 250104 w 666492"/>
                  <a:gd name="connsiteY114" fmla="*/ 504955 h 1628652"/>
                  <a:gd name="connsiteX115" fmla="*/ 138979 w 666492"/>
                  <a:gd name="connsiteY115" fmla="*/ 473205 h 1628652"/>
                  <a:gd name="connsiteX116" fmla="*/ 107229 w 666492"/>
                  <a:gd name="connsiteY116" fmla="*/ 403355 h 1628652"/>
                  <a:gd name="connsiteX117" fmla="*/ 107229 w 666492"/>
                  <a:gd name="connsiteY117" fmla="*/ 333505 h 1628652"/>
                  <a:gd name="connsiteX118" fmla="*/ 158029 w 666492"/>
                  <a:gd name="connsiteY118" fmla="*/ 323980 h 1628652"/>
                  <a:gd name="connsiteX119" fmla="*/ 218354 w 666492"/>
                  <a:gd name="connsiteY119" fmla="*/ 406530 h 1628652"/>
                  <a:gd name="connsiteX120" fmla="*/ 253279 w 666492"/>
                  <a:gd name="connsiteY120" fmla="*/ 425580 h 1628652"/>
                  <a:gd name="connsiteX121" fmla="*/ 275504 w 666492"/>
                  <a:gd name="connsiteY121" fmla="*/ 390655 h 1628652"/>
                  <a:gd name="connsiteX122" fmla="*/ 208829 w 666492"/>
                  <a:gd name="connsiteY122" fmla="*/ 336680 h 1628652"/>
                  <a:gd name="connsiteX123" fmla="*/ 161204 w 666492"/>
                  <a:gd name="connsiteY123" fmla="*/ 282705 h 1628652"/>
                  <a:gd name="connsiteX124" fmla="*/ 158029 w 666492"/>
                  <a:gd name="connsiteY124" fmla="*/ 196980 h 1628652"/>
                  <a:gd name="connsiteX125" fmla="*/ 196129 w 666492"/>
                  <a:gd name="connsiteY125" fmla="*/ 133480 h 1628652"/>
                  <a:gd name="connsiteX126" fmla="*/ 253279 w 666492"/>
                  <a:gd name="connsiteY126" fmla="*/ 225555 h 1628652"/>
                  <a:gd name="connsiteX127" fmla="*/ 310429 w 666492"/>
                  <a:gd name="connsiteY127" fmla="*/ 349380 h 1628652"/>
                  <a:gd name="connsiteX128" fmla="*/ 370754 w 666492"/>
                  <a:gd name="connsiteY128" fmla="*/ 374780 h 1628652"/>
                  <a:gd name="connsiteX129" fmla="*/ 405679 w 666492"/>
                  <a:gd name="connsiteY129" fmla="*/ 308105 h 1628652"/>
                  <a:gd name="connsiteX130" fmla="*/ 332654 w 666492"/>
                  <a:gd name="connsiteY130" fmla="*/ 225555 h 1628652"/>
                  <a:gd name="connsiteX131" fmla="*/ 253279 w 666492"/>
                  <a:gd name="connsiteY131" fmla="*/ 123955 h 1628652"/>
                  <a:gd name="connsiteX132" fmla="*/ 288204 w 666492"/>
                  <a:gd name="connsiteY132" fmla="*/ 35055 h 1628652"/>
                  <a:gd name="connsiteX133" fmla="*/ 450129 w 666492"/>
                  <a:gd name="connsiteY133" fmla="*/ 3305 h 162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66492" h="1628652">
                    <a:moveTo>
                      <a:pt x="450129" y="3305"/>
                    </a:moveTo>
                    <a:cubicBezTo>
                      <a:pt x="498812" y="-399"/>
                      <a:pt x="544850" y="-4632"/>
                      <a:pt x="580304" y="12830"/>
                    </a:cubicBezTo>
                    <a:cubicBezTo>
                      <a:pt x="615758" y="30292"/>
                      <a:pt x="662325" y="86384"/>
                      <a:pt x="662854" y="108080"/>
                    </a:cubicBezTo>
                    <a:cubicBezTo>
                      <a:pt x="663383" y="129776"/>
                      <a:pt x="583479" y="143005"/>
                      <a:pt x="583479" y="143005"/>
                    </a:cubicBezTo>
                    <a:cubicBezTo>
                      <a:pt x="557550" y="154647"/>
                      <a:pt x="518921" y="162584"/>
                      <a:pt x="507279" y="177930"/>
                    </a:cubicBezTo>
                    <a:cubicBezTo>
                      <a:pt x="495637" y="193276"/>
                      <a:pt x="498813" y="223438"/>
                      <a:pt x="513629" y="235080"/>
                    </a:cubicBezTo>
                    <a:cubicBezTo>
                      <a:pt x="528445" y="246722"/>
                      <a:pt x="574483" y="254659"/>
                      <a:pt x="596179" y="247780"/>
                    </a:cubicBezTo>
                    <a:cubicBezTo>
                      <a:pt x="617875" y="240901"/>
                      <a:pt x="632162" y="192218"/>
                      <a:pt x="643804" y="193805"/>
                    </a:cubicBezTo>
                    <a:cubicBezTo>
                      <a:pt x="655446" y="195392"/>
                      <a:pt x="669204" y="219734"/>
                      <a:pt x="666029" y="257305"/>
                    </a:cubicBezTo>
                    <a:cubicBezTo>
                      <a:pt x="662854" y="294876"/>
                      <a:pt x="636925" y="381659"/>
                      <a:pt x="624754" y="419230"/>
                    </a:cubicBezTo>
                    <a:cubicBezTo>
                      <a:pt x="612583" y="456801"/>
                      <a:pt x="603587" y="479555"/>
                      <a:pt x="593004" y="482730"/>
                    </a:cubicBezTo>
                    <a:cubicBezTo>
                      <a:pt x="582421" y="485905"/>
                      <a:pt x="574483" y="462092"/>
                      <a:pt x="561254" y="438280"/>
                    </a:cubicBezTo>
                    <a:cubicBezTo>
                      <a:pt x="548025" y="414468"/>
                      <a:pt x="529504" y="351497"/>
                      <a:pt x="513629" y="339855"/>
                    </a:cubicBezTo>
                    <a:cubicBezTo>
                      <a:pt x="497754" y="328213"/>
                      <a:pt x="469708" y="354143"/>
                      <a:pt x="466004" y="368430"/>
                    </a:cubicBezTo>
                    <a:cubicBezTo>
                      <a:pt x="462300" y="382717"/>
                      <a:pt x="477117" y="401768"/>
                      <a:pt x="491404" y="425580"/>
                    </a:cubicBezTo>
                    <a:cubicBezTo>
                      <a:pt x="505691" y="449392"/>
                      <a:pt x="534796" y="490668"/>
                      <a:pt x="551729" y="511305"/>
                    </a:cubicBezTo>
                    <a:cubicBezTo>
                      <a:pt x="568662" y="531943"/>
                      <a:pt x="589829" y="539351"/>
                      <a:pt x="593004" y="549405"/>
                    </a:cubicBezTo>
                    <a:cubicBezTo>
                      <a:pt x="596179" y="559459"/>
                      <a:pt x="585067" y="577980"/>
                      <a:pt x="570779" y="571630"/>
                    </a:cubicBezTo>
                    <a:cubicBezTo>
                      <a:pt x="556491" y="565280"/>
                      <a:pt x="530033" y="519772"/>
                      <a:pt x="507279" y="511305"/>
                    </a:cubicBezTo>
                    <a:cubicBezTo>
                      <a:pt x="484525" y="502838"/>
                      <a:pt x="450129" y="513422"/>
                      <a:pt x="434254" y="520830"/>
                    </a:cubicBezTo>
                    <a:cubicBezTo>
                      <a:pt x="418379" y="528238"/>
                      <a:pt x="407796" y="544113"/>
                      <a:pt x="412029" y="555755"/>
                    </a:cubicBezTo>
                    <a:cubicBezTo>
                      <a:pt x="416262" y="567397"/>
                      <a:pt x="435841" y="583272"/>
                      <a:pt x="459654" y="590680"/>
                    </a:cubicBezTo>
                    <a:cubicBezTo>
                      <a:pt x="483467" y="598088"/>
                      <a:pt x="537442" y="592268"/>
                      <a:pt x="554904" y="600205"/>
                    </a:cubicBezTo>
                    <a:cubicBezTo>
                      <a:pt x="572366" y="608142"/>
                      <a:pt x="569192" y="629838"/>
                      <a:pt x="564429" y="638305"/>
                    </a:cubicBezTo>
                    <a:cubicBezTo>
                      <a:pt x="559666" y="646772"/>
                      <a:pt x="531621" y="639363"/>
                      <a:pt x="526329" y="651005"/>
                    </a:cubicBezTo>
                    <a:cubicBezTo>
                      <a:pt x="521037" y="662647"/>
                      <a:pt x="536383" y="694397"/>
                      <a:pt x="532679" y="708155"/>
                    </a:cubicBezTo>
                    <a:cubicBezTo>
                      <a:pt x="528975" y="721913"/>
                      <a:pt x="523683" y="733026"/>
                      <a:pt x="504104" y="733555"/>
                    </a:cubicBezTo>
                    <a:cubicBezTo>
                      <a:pt x="484525" y="734084"/>
                      <a:pt x="444837" y="712917"/>
                      <a:pt x="415204" y="711330"/>
                    </a:cubicBezTo>
                    <a:cubicBezTo>
                      <a:pt x="385571" y="709743"/>
                      <a:pt x="352762" y="710272"/>
                      <a:pt x="326304" y="724030"/>
                    </a:cubicBezTo>
                    <a:cubicBezTo>
                      <a:pt x="299846" y="737788"/>
                      <a:pt x="264921" y="770068"/>
                      <a:pt x="256454" y="793880"/>
                    </a:cubicBezTo>
                    <a:cubicBezTo>
                      <a:pt x="247987" y="817692"/>
                      <a:pt x="259100" y="859497"/>
                      <a:pt x="275504" y="866905"/>
                    </a:cubicBezTo>
                    <a:cubicBezTo>
                      <a:pt x="291908" y="874313"/>
                      <a:pt x="335300" y="852617"/>
                      <a:pt x="354879" y="838330"/>
                    </a:cubicBezTo>
                    <a:cubicBezTo>
                      <a:pt x="374458" y="824043"/>
                      <a:pt x="375516" y="791763"/>
                      <a:pt x="392979" y="781180"/>
                    </a:cubicBezTo>
                    <a:cubicBezTo>
                      <a:pt x="410441" y="770597"/>
                      <a:pt x="433196" y="773243"/>
                      <a:pt x="459654" y="774830"/>
                    </a:cubicBezTo>
                    <a:cubicBezTo>
                      <a:pt x="486112" y="776418"/>
                      <a:pt x="541146" y="775359"/>
                      <a:pt x="551729" y="790705"/>
                    </a:cubicBezTo>
                    <a:cubicBezTo>
                      <a:pt x="562312" y="806051"/>
                      <a:pt x="541675" y="848913"/>
                      <a:pt x="523154" y="866905"/>
                    </a:cubicBezTo>
                    <a:cubicBezTo>
                      <a:pt x="504633" y="884897"/>
                      <a:pt x="464946" y="894951"/>
                      <a:pt x="440604" y="898655"/>
                    </a:cubicBezTo>
                    <a:cubicBezTo>
                      <a:pt x="416262" y="902359"/>
                      <a:pt x="396683" y="882251"/>
                      <a:pt x="377104" y="889130"/>
                    </a:cubicBezTo>
                    <a:cubicBezTo>
                      <a:pt x="357525" y="896009"/>
                      <a:pt x="323658" y="925643"/>
                      <a:pt x="323129" y="939930"/>
                    </a:cubicBezTo>
                    <a:cubicBezTo>
                      <a:pt x="322600" y="954218"/>
                      <a:pt x="354879" y="972209"/>
                      <a:pt x="373929" y="974855"/>
                    </a:cubicBezTo>
                    <a:cubicBezTo>
                      <a:pt x="392979" y="977501"/>
                      <a:pt x="416262" y="961626"/>
                      <a:pt x="437429" y="955805"/>
                    </a:cubicBezTo>
                    <a:cubicBezTo>
                      <a:pt x="458596" y="949984"/>
                      <a:pt x="487700" y="930405"/>
                      <a:pt x="500929" y="939930"/>
                    </a:cubicBezTo>
                    <a:cubicBezTo>
                      <a:pt x="514158" y="949455"/>
                      <a:pt x="516275" y="985968"/>
                      <a:pt x="516804" y="1012955"/>
                    </a:cubicBezTo>
                    <a:cubicBezTo>
                      <a:pt x="517333" y="1039942"/>
                      <a:pt x="518391" y="1084922"/>
                      <a:pt x="504104" y="1101855"/>
                    </a:cubicBezTo>
                    <a:cubicBezTo>
                      <a:pt x="489817" y="1118788"/>
                      <a:pt x="460183" y="1119847"/>
                      <a:pt x="431079" y="1114555"/>
                    </a:cubicBezTo>
                    <a:cubicBezTo>
                      <a:pt x="401975" y="1109263"/>
                      <a:pt x="355937" y="1080688"/>
                      <a:pt x="329479" y="1070105"/>
                    </a:cubicBezTo>
                    <a:cubicBezTo>
                      <a:pt x="303021" y="1059522"/>
                      <a:pt x="286616" y="1043647"/>
                      <a:pt x="272329" y="1051055"/>
                    </a:cubicBezTo>
                    <a:cubicBezTo>
                      <a:pt x="258042" y="1058463"/>
                      <a:pt x="232642" y="1099739"/>
                      <a:pt x="243754" y="1114555"/>
                    </a:cubicBezTo>
                    <a:cubicBezTo>
                      <a:pt x="254866" y="1129371"/>
                      <a:pt x="304079" y="1132547"/>
                      <a:pt x="339004" y="1139955"/>
                    </a:cubicBezTo>
                    <a:cubicBezTo>
                      <a:pt x="373929" y="1147363"/>
                      <a:pt x="423142" y="1143130"/>
                      <a:pt x="453304" y="1159005"/>
                    </a:cubicBezTo>
                    <a:cubicBezTo>
                      <a:pt x="483466" y="1174880"/>
                      <a:pt x="505162" y="1211922"/>
                      <a:pt x="519979" y="1235205"/>
                    </a:cubicBezTo>
                    <a:cubicBezTo>
                      <a:pt x="534796" y="1258488"/>
                      <a:pt x="542733" y="1283888"/>
                      <a:pt x="542204" y="1298705"/>
                    </a:cubicBezTo>
                    <a:cubicBezTo>
                      <a:pt x="541675" y="1313522"/>
                      <a:pt x="533208" y="1328338"/>
                      <a:pt x="516804" y="1324105"/>
                    </a:cubicBezTo>
                    <a:cubicBezTo>
                      <a:pt x="500400" y="1319872"/>
                      <a:pt x="468121" y="1290768"/>
                      <a:pt x="443779" y="1273305"/>
                    </a:cubicBezTo>
                    <a:cubicBezTo>
                      <a:pt x="419437" y="1255842"/>
                      <a:pt x="389275" y="1227797"/>
                      <a:pt x="370754" y="1219330"/>
                    </a:cubicBezTo>
                    <a:cubicBezTo>
                      <a:pt x="352233" y="1210863"/>
                      <a:pt x="332654" y="1214038"/>
                      <a:pt x="332654" y="1222505"/>
                    </a:cubicBezTo>
                    <a:cubicBezTo>
                      <a:pt x="332654" y="1230972"/>
                      <a:pt x="350116" y="1252138"/>
                      <a:pt x="370754" y="1270130"/>
                    </a:cubicBezTo>
                    <a:cubicBezTo>
                      <a:pt x="391391" y="1288122"/>
                      <a:pt x="431079" y="1306113"/>
                      <a:pt x="456479" y="1330455"/>
                    </a:cubicBezTo>
                    <a:cubicBezTo>
                      <a:pt x="481879" y="1354797"/>
                      <a:pt x="514687" y="1387605"/>
                      <a:pt x="523154" y="1416180"/>
                    </a:cubicBezTo>
                    <a:cubicBezTo>
                      <a:pt x="531621" y="1444755"/>
                      <a:pt x="520508" y="1496084"/>
                      <a:pt x="507279" y="1501905"/>
                    </a:cubicBezTo>
                    <a:cubicBezTo>
                      <a:pt x="494050" y="1507726"/>
                      <a:pt x="466533" y="1478622"/>
                      <a:pt x="443779" y="1451105"/>
                    </a:cubicBezTo>
                    <a:cubicBezTo>
                      <a:pt x="421025" y="1423588"/>
                      <a:pt x="398271" y="1367497"/>
                      <a:pt x="370754" y="1336805"/>
                    </a:cubicBezTo>
                    <a:cubicBezTo>
                      <a:pt x="343237" y="1306113"/>
                      <a:pt x="298258" y="1273834"/>
                      <a:pt x="278679" y="1266955"/>
                    </a:cubicBezTo>
                    <a:cubicBezTo>
                      <a:pt x="259100" y="1260076"/>
                      <a:pt x="249046" y="1276480"/>
                      <a:pt x="253279" y="1295530"/>
                    </a:cubicBezTo>
                    <a:cubicBezTo>
                      <a:pt x="257512" y="1314580"/>
                      <a:pt x="277092" y="1348976"/>
                      <a:pt x="304079" y="1381255"/>
                    </a:cubicBezTo>
                    <a:cubicBezTo>
                      <a:pt x="331066" y="1413534"/>
                      <a:pt x="388746" y="1457455"/>
                      <a:pt x="415204" y="1489205"/>
                    </a:cubicBezTo>
                    <a:cubicBezTo>
                      <a:pt x="441662" y="1520955"/>
                      <a:pt x="457537" y="1554293"/>
                      <a:pt x="462829" y="1571755"/>
                    </a:cubicBezTo>
                    <a:cubicBezTo>
                      <a:pt x="468121" y="1589217"/>
                      <a:pt x="466004" y="1584984"/>
                      <a:pt x="446954" y="1593980"/>
                    </a:cubicBezTo>
                    <a:cubicBezTo>
                      <a:pt x="427904" y="1602976"/>
                      <a:pt x="392979" y="1620968"/>
                      <a:pt x="348529" y="1625730"/>
                    </a:cubicBezTo>
                    <a:cubicBezTo>
                      <a:pt x="304079" y="1630493"/>
                      <a:pt x="228937" y="1629434"/>
                      <a:pt x="180254" y="1622555"/>
                    </a:cubicBezTo>
                    <a:cubicBezTo>
                      <a:pt x="131571" y="1615676"/>
                      <a:pt x="79712" y="1601388"/>
                      <a:pt x="56429" y="1584455"/>
                    </a:cubicBezTo>
                    <a:cubicBezTo>
                      <a:pt x="33146" y="1567522"/>
                      <a:pt x="34204" y="1537888"/>
                      <a:pt x="40554" y="1520955"/>
                    </a:cubicBezTo>
                    <a:cubicBezTo>
                      <a:pt x="46904" y="1504022"/>
                      <a:pt x="74950" y="1485501"/>
                      <a:pt x="94529" y="1482855"/>
                    </a:cubicBezTo>
                    <a:cubicBezTo>
                      <a:pt x="114108" y="1480209"/>
                      <a:pt x="142154" y="1513547"/>
                      <a:pt x="158029" y="1505080"/>
                    </a:cubicBezTo>
                    <a:cubicBezTo>
                      <a:pt x="173904" y="1496613"/>
                      <a:pt x="194012" y="1452692"/>
                      <a:pt x="189779" y="1432055"/>
                    </a:cubicBezTo>
                    <a:cubicBezTo>
                      <a:pt x="185546" y="1411418"/>
                      <a:pt x="151679" y="1384959"/>
                      <a:pt x="132629" y="1381255"/>
                    </a:cubicBezTo>
                    <a:cubicBezTo>
                      <a:pt x="113579" y="1377551"/>
                      <a:pt x="89766" y="1397659"/>
                      <a:pt x="75479" y="1409830"/>
                    </a:cubicBezTo>
                    <a:cubicBezTo>
                      <a:pt x="61192" y="1422001"/>
                      <a:pt x="58017" y="1451634"/>
                      <a:pt x="46904" y="1454280"/>
                    </a:cubicBezTo>
                    <a:cubicBezTo>
                      <a:pt x="35791" y="1456926"/>
                      <a:pt x="16212" y="1454280"/>
                      <a:pt x="8804" y="1425705"/>
                    </a:cubicBezTo>
                    <a:cubicBezTo>
                      <a:pt x="1396" y="1397130"/>
                      <a:pt x="337" y="1324634"/>
                      <a:pt x="2454" y="1282830"/>
                    </a:cubicBezTo>
                    <a:cubicBezTo>
                      <a:pt x="4571" y="1241026"/>
                      <a:pt x="10392" y="1180701"/>
                      <a:pt x="21504" y="1174880"/>
                    </a:cubicBezTo>
                    <a:cubicBezTo>
                      <a:pt x="32616" y="1169059"/>
                      <a:pt x="49021" y="1225151"/>
                      <a:pt x="69129" y="1247905"/>
                    </a:cubicBezTo>
                    <a:cubicBezTo>
                      <a:pt x="89237" y="1270659"/>
                      <a:pt x="123633" y="1309288"/>
                      <a:pt x="142154" y="1311405"/>
                    </a:cubicBezTo>
                    <a:cubicBezTo>
                      <a:pt x="160675" y="1313522"/>
                      <a:pt x="187133" y="1283359"/>
                      <a:pt x="180254" y="1260605"/>
                    </a:cubicBezTo>
                    <a:cubicBezTo>
                      <a:pt x="173375" y="1237851"/>
                      <a:pt x="129983" y="1203455"/>
                      <a:pt x="100879" y="1174880"/>
                    </a:cubicBezTo>
                    <a:cubicBezTo>
                      <a:pt x="71775" y="1146305"/>
                      <a:pt x="19387" y="1107676"/>
                      <a:pt x="5629" y="1089155"/>
                    </a:cubicBezTo>
                    <a:cubicBezTo>
                      <a:pt x="-8129" y="1070634"/>
                      <a:pt x="6158" y="1055288"/>
                      <a:pt x="18329" y="1063755"/>
                    </a:cubicBezTo>
                    <a:cubicBezTo>
                      <a:pt x="30500" y="1072222"/>
                      <a:pt x="54841" y="1130430"/>
                      <a:pt x="78654" y="1139955"/>
                    </a:cubicBezTo>
                    <a:cubicBezTo>
                      <a:pt x="102466" y="1149480"/>
                      <a:pt x="143212" y="1129372"/>
                      <a:pt x="161204" y="1120905"/>
                    </a:cubicBezTo>
                    <a:cubicBezTo>
                      <a:pt x="179196" y="1112438"/>
                      <a:pt x="188721" y="1101326"/>
                      <a:pt x="186604" y="1089155"/>
                    </a:cubicBezTo>
                    <a:cubicBezTo>
                      <a:pt x="184487" y="1076984"/>
                      <a:pt x="170729" y="1053172"/>
                      <a:pt x="148504" y="1047880"/>
                    </a:cubicBezTo>
                    <a:cubicBezTo>
                      <a:pt x="126279" y="1042588"/>
                      <a:pt x="76008" y="1060051"/>
                      <a:pt x="53254" y="1057405"/>
                    </a:cubicBezTo>
                    <a:cubicBezTo>
                      <a:pt x="30500" y="1054759"/>
                      <a:pt x="15154" y="1052113"/>
                      <a:pt x="11979" y="1032005"/>
                    </a:cubicBezTo>
                    <a:cubicBezTo>
                      <a:pt x="8804" y="1011897"/>
                      <a:pt x="22033" y="954217"/>
                      <a:pt x="34204" y="936755"/>
                    </a:cubicBezTo>
                    <a:cubicBezTo>
                      <a:pt x="46375" y="919293"/>
                      <a:pt x="60133" y="925113"/>
                      <a:pt x="85004" y="927230"/>
                    </a:cubicBezTo>
                    <a:cubicBezTo>
                      <a:pt x="109875" y="929347"/>
                      <a:pt x="152737" y="951572"/>
                      <a:pt x="183429" y="949455"/>
                    </a:cubicBezTo>
                    <a:cubicBezTo>
                      <a:pt x="214121" y="947338"/>
                      <a:pt x="259100" y="928817"/>
                      <a:pt x="269154" y="914530"/>
                    </a:cubicBezTo>
                    <a:cubicBezTo>
                      <a:pt x="279208" y="900243"/>
                      <a:pt x="261746" y="867434"/>
                      <a:pt x="243754" y="863730"/>
                    </a:cubicBezTo>
                    <a:cubicBezTo>
                      <a:pt x="225762" y="860026"/>
                      <a:pt x="185546" y="891776"/>
                      <a:pt x="161204" y="892305"/>
                    </a:cubicBezTo>
                    <a:cubicBezTo>
                      <a:pt x="136862" y="892834"/>
                      <a:pt x="113579" y="879605"/>
                      <a:pt x="97704" y="866905"/>
                    </a:cubicBezTo>
                    <a:cubicBezTo>
                      <a:pt x="81829" y="854205"/>
                      <a:pt x="64366" y="833038"/>
                      <a:pt x="65954" y="816105"/>
                    </a:cubicBezTo>
                    <a:cubicBezTo>
                      <a:pt x="67541" y="799172"/>
                      <a:pt x="88179" y="775359"/>
                      <a:pt x="107229" y="765305"/>
                    </a:cubicBezTo>
                    <a:cubicBezTo>
                      <a:pt x="126279" y="755251"/>
                      <a:pt x="150621" y="763188"/>
                      <a:pt x="180254" y="755780"/>
                    </a:cubicBezTo>
                    <a:cubicBezTo>
                      <a:pt x="209887" y="748372"/>
                      <a:pt x="273387" y="737788"/>
                      <a:pt x="285029" y="720855"/>
                    </a:cubicBezTo>
                    <a:cubicBezTo>
                      <a:pt x="296671" y="703922"/>
                      <a:pt x="269683" y="656297"/>
                      <a:pt x="250104" y="654180"/>
                    </a:cubicBezTo>
                    <a:cubicBezTo>
                      <a:pt x="230525" y="652063"/>
                      <a:pt x="190308" y="697043"/>
                      <a:pt x="167554" y="708155"/>
                    </a:cubicBezTo>
                    <a:cubicBezTo>
                      <a:pt x="144800" y="719267"/>
                      <a:pt x="133158" y="723501"/>
                      <a:pt x="113579" y="720855"/>
                    </a:cubicBezTo>
                    <a:cubicBezTo>
                      <a:pt x="94000" y="718209"/>
                      <a:pt x="61721" y="712388"/>
                      <a:pt x="50079" y="692280"/>
                    </a:cubicBezTo>
                    <a:cubicBezTo>
                      <a:pt x="38437" y="672172"/>
                      <a:pt x="33675" y="626134"/>
                      <a:pt x="43729" y="600205"/>
                    </a:cubicBezTo>
                    <a:cubicBezTo>
                      <a:pt x="53783" y="574276"/>
                      <a:pt x="83416" y="545172"/>
                      <a:pt x="110404" y="536705"/>
                    </a:cubicBezTo>
                    <a:cubicBezTo>
                      <a:pt x="137392" y="528238"/>
                      <a:pt x="180783" y="540409"/>
                      <a:pt x="205654" y="549405"/>
                    </a:cubicBezTo>
                    <a:cubicBezTo>
                      <a:pt x="230525" y="558401"/>
                      <a:pt x="237933" y="588563"/>
                      <a:pt x="259629" y="590680"/>
                    </a:cubicBezTo>
                    <a:cubicBezTo>
                      <a:pt x="281325" y="592797"/>
                      <a:pt x="323658" y="576392"/>
                      <a:pt x="335829" y="562105"/>
                    </a:cubicBezTo>
                    <a:cubicBezTo>
                      <a:pt x="348000" y="547818"/>
                      <a:pt x="346941" y="514480"/>
                      <a:pt x="332654" y="504955"/>
                    </a:cubicBezTo>
                    <a:cubicBezTo>
                      <a:pt x="318367" y="495430"/>
                      <a:pt x="282383" y="510247"/>
                      <a:pt x="250104" y="504955"/>
                    </a:cubicBezTo>
                    <a:cubicBezTo>
                      <a:pt x="217825" y="499663"/>
                      <a:pt x="162791" y="490138"/>
                      <a:pt x="138979" y="473205"/>
                    </a:cubicBezTo>
                    <a:cubicBezTo>
                      <a:pt x="115166" y="456272"/>
                      <a:pt x="112521" y="426638"/>
                      <a:pt x="107229" y="403355"/>
                    </a:cubicBezTo>
                    <a:cubicBezTo>
                      <a:pt x="101937" y="380072"/>
                      <a:pt x="98762" y="346734"/>
                      <a:pt x="107229" y="333505"/>
                    </a:cubicBezTo>
                    <a:cubicBezTo>
                      <a:pt x="115696" y="320276"/>
                      <a:pt x="139508" y="311809"/>
                      <a:pt x="158029" y="323980"/>
                    </a:cubicBezTo>
                    <a:cubicBezTo>
                      <a:pt x="176550" y="336151"/>
                      <a:pt x="202479" y="389597"/>
                      <a:pt x="218354" y="406530"/>
                    </a:cubicBezTo>
                    <a:cubicBezTo>
                      <a:pt x="234229" y="423463"/>
                      <a:pt x="243754" y="428226"/>
                      <a:pt x="253279" y="425580"/>
                    </a:cubicBezTo>
                    <a:cubicBezTo>
                      <a:pt x="262804" y="422934"/>
                      <a:pt x="282912" y="405472"/>
                      <a:pt x="275504" y="390655"/>
                    </a:cubicBezTo>
                    <a:cubicBezTo>
                      <a:pt x="268096" y="375838"/>
                      <a:pt x="227879" y="354672"/>
                      <a:pt x="208829" y="336680"/>
                    </a:cubicBezTo>
                    <a:cubicBezTo>
                      <a:pt x="189779" y="318688"/>
                      <a:pt x="169671" y="305988"/>
                      <a:pt x="161204" y="282705"/>
                    </a:cubicBezTo>
                    <a:cubicBezTo>
                      <a:pt x="152737" y="259422"/>
                      <a:pt x="152208" y="221851"/>
                      <a:pt x="158029" y="196980"/>
                    </a:cubicBezTo>
                    <a:cubicBezTo>
                      <a:pt x="163850" y="172109"/>
                      <a:pt x="180254" y="128718"/>
                      <a:pt x="196129" y="133480"/>
                    </a:cubicBezTo>
                    <a:cubicBezTo>
                      <a:pt x="212004" y="138242"/>
                      <a:pt x="234229" y="189572"/>
                      <a:pt x="253279" y="225555"/>
                    </a:cubicBezTo>
                    <a:cubicBezTo>
                      <a:pt x="272329" y="261538"/>
                      <a:pt x="290850" y="324509"/>
                      <a:pt x="310429" y="349380"/>
                    </a:cubicBezTo>
                    <a:cubicBezTo>
                      <a:pt x="330008" y="374251"/>
                      <a:pt x="354879" y="381659"/>
                      <a:pt x="370754" y="374780"/>
                    </a:cubicBezTo>
                    <a:cubicBezTo>
                      <a:pt x="386629" y="367901"/>
                      <a:pt x="412029" y="332976"/>
                      <a:pt x="405679" y="308105"/>
                    </a:cubicBezTo>
                    <a:cubicBezTo>
                      <a:pt x="399329" y="283234"/>
                      <a:pt x="358054" y="256247"/>
                      <a:pt x="332654" y="225555"/>
                    </a:cubicBezTo>
                    <a:cubicBezTo>
                      <a:pt x="307254" y="194863"/>
                      <a:pt x="260687" y="155705"/>
                      <a:pt x="253279" y="123955"/>
                    </a:cubicBezTo>
                    <a:cubicBezTo>
                      <a:pt x="245871" y="92205"/>
                      <a:pt x="264392" y="53576"/>
                      <a:pt x="288204" y="35055"/>
                    </a:cubicBezTo>
                    <a:cubicBezTo>
                      <a:pt x="321012" y="14947"/>
                      <a:pt x="401446" y="7009"/>
                      <a:pt x="450129" y="3305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rgbClr val="F7923F"/>
                  </a:gs>
                  <a:gs pos="95000">
                    <a:srgbClr val="FFF8E1"/>
                  </a:gs>
                  <a:gs pos="3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B26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B7B1CA-8032-443F-A441-A99DDF78214B}"/>
              </a:ext>
            </a:extLst>
          </p:cNvPr>
          <p:cNvGrpSpPr/>
          <p:nvPr/>
        </p:nvGrpSpPr>
        <p:grpSpPr>
          <a:xfrm>
            <a:off x="1368354" y="1738280"/>
            <a:ext cx="2352807" cy="521797"/>
            <a:chOff x="1368354" y="1738280"/>
            <a:chExt cx="2352807" cy="521797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9103582-CDD6-4D37-BE81-A78E5E28CBE4}"/>
                </a:ext>
              </a:extLst>
            </p:cNvPr>
            <p:cNvSpPr txBox="1"/>
            <p:nvPr/>
          </p:nvSpPr>
          <p:spPr>
            <a:xfrm>
              <a:off x="1368354" y="1738280"/>
              <a:ext cx="1199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8146D9"/>
                  </a:solidFill>
                </a:rPr>
                <a:t>Nucleus</a:t>
              </a:r>
              <a:endParaRPr lang="en-US" dirty="0">
                <a:solidFill>
                  <a:srgbClr val="8146D9"/>
                </a:solidFill>
              </a:endParaRPr>
            </a:p>
          </p:txBody>
        </p: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C788F87A-34B3-4D1C-BF60-7FFEE383CBFE}"/>
                </a:ext>
              </a:extLst>
            </p:cNvPr>
            <p:cNvCxnSpPr/>
            <p:nvPr/>
          </p:nvCxnSpPr>
          <p:spPr>
            <a:xfrm>
              <a:off x="2516926" y="1964126"/>
              <a:ext cx="1204235" cy="29595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E8ADB6-50E4-4E16-846E-EB8DEACDBE63}"/>
              </a:ext>
            </a:extLst>
          </p:cNvPr>
          <p:cNvGrpSpPr/>
          <p:nvPr/>
        </p:nvGrpSpPr>
        <p:grpSpPr>
          <a:xfrm>
            <a:off x="955645" y="2561167"/>
            <a:ext cx="2355726" cy="646331"/>
            <a:chOff x="955645" y="2561167"/>
            <a:chExt cx="2355726" cy="646331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68319E5E-2E7C-4F82-A7AC-0AF6B62A1D1C}"/>
                </a:ext>
              </a:extLst>
            </p:cNvPr>
            <p:cNvSpPr txBox="1"/>
            <p:nvPr/>
          </p:nvSpPr>
          <p:spPr>
            <a:xfrm>
              <a:off x="955645" y="2561167"/>
              <a:ext cx="1929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6F8092"/>
                  </a:solidFill>
                </a:rPr>
                <a:t>Endoplasmic Reticulum</a:t>
              </a:r>
              <a:endParaRPr lang="en-US" dirty="0">
                <a:solidFill>
                  <a:srgbClr val="6F8092"/>
                </a:solidFill>
              </a:endParaRPr>
            </a:p>
          </p:txBody>
        </p: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358C8629-7818-4031-8369-78D3008B343C}"/>
                </a:ext>
              </a:extLst>
            </p:cNvPr>
            <p:cNvCxnSpPr>
              <a:cxnSpLocks/>
            </p:cNvCxnSpPr>
            <p:nvPr/>
          </p:nvCxnSpPr>
          <p:spPr>
            <a:xfrm>
              <a:off x="2866982" y="2813819"/>
              <a:ext cx="444389" cy="3952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5DA96B-B07C-4C18-B4A9-0B2E04F6BEB6}"/>
              </a:ext>
            </a:extLst>
          </p:cNvPr>
          <p:cNvGrpSpPr/>
          <p:nvPr/>
        </p:nvGrpSpPr>
        <p:grpSpPr>
          <a:xfrm>
            <a:off x="420213" y="3762982"/>
            <a:ext cx="3187236" cy="369332"/>
            <a:chOff x="420213" y="3762982"/>
            <a:chExt cx="3187236" cy="369332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E4504C37-EEAD-4652-8CE0-D7A5EEC5CC2E}"/>
                </a:ext>
              </a:extLst>
            </p:cNvPr>
            <p:cNvSpPr txBox="1"/>
            <p:nvPr/>
          </p:nvSpPr>
          <p:spPr>
            <a:xfrm>
              <a:off x="420213" y="3762982"/>
              <a:ext cx="222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Golgi Apparatus</a:t>
              </a:r>
            </a:p>
          </p:txBody>
        </p: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1E9ADE66-23CD-467F-9984-7B9D610710FB}"/>
                </a:ext>
              </a:extLst>
            </p:cNvPr>
            <p:cNvCxnSpPr/>
            <p:nvPr/>
          </p:nvCxnSpPr>
          <p:spPr>
            <a:xfrm>
              <a:off x="2622055" y="4005373"/>
              <a:ext cx="985394" cy="4834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F9BBFD-D344-4CAA-80E6-09C44C6A2481}"/>
              </a:ext>
            </a:extLst>
          </p:cNvPr>
          <p:cNvGrpSpPr/>
          <p:nvPr/>
        </p:nvGrpSpPr>
        <p:grpSpPr>
          <a:xfrm>
            <a:off x="169913" y="4448546"/>
            <a:ext cx="3632281" cy="451507"/>
            <a:chOff x="169913" y="4448546"/>
            <a:chExt cx="3632281" cy="451507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EBB4E56-C8F6-4C05-A1DE-CBCA02B6EBDF}"/>
                </a:ext>
              </a:extLst>
            </p:cNvPr>
            <p:cNvSpPr txBox="1"/>
            <p:nvPr/>
          </p:nvSpPr>
          <p:spPr>
            <a:xfrm>
              <a:off x="169913" y="4530721"/>
              <a:ext cx="2483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757171"/>
                  </a:solidFill>
                </a:rPr>
                <a:t>Transport Vesicles</a:t>
              </a:r>
            </a:p>
          </p:txBody>
        </p: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FF155378-B7B2-46BE-8029-6185681D297A}"/>
                </a:ext>
              </a:extLst>
            </p:cNvPr>
            <p:cNvCxnSpPr/>
            <p:nvPr/>
          </p:nvCxnSpPr>
          <p:spPr>
            <a:xfrm flipV="1">
              <a:off x="2604534" y="4448546"/>
              <a:ext cx="1197660" cy="29682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556299-EC94-41CA-AC96-4711536755E3}"/>
              </a:ext>
            </a:extLst>
          </p:cNvPr>
          <p:cNvGrpSpPr/>
          <p:nvPr/>
        </p:nvGrpSpPr>
        <p:grpSpPr>
          <a:xfrm>
            <a:off x="5587152" y="1655738"/>
            <a:ext cx="2508141" cy="392015"/>
            <a:chOff x="5587152" y="1655738"/>
            <a:chExt cx="2508141" cy="39201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5AFE662-41A1-4396-A7E7-342EF4FE52A5}"/>
                </a:ext>
              </a:extLst>
            </p:cNvPr>
            <p:cNvSpPr txBox="1"/>
            <p:nvPr/>
          </p:nvSpPr>
          <p:spPr>
            <a:xfrm>
              <a:off x="6171178" y="1655738"/>
              <a:ext cx="1924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98F47"/>
                  </a:solidFill>
                </a:rPr>
                <a:t>Mitochondria</a:t>
              </a:r>
              <a:endParaRPr lang="en-US" dirty="0">
                <a:solidFill>
                  <a:srgbClr val="E98F47"/>
                </a:solidFill>
              </a:endParaRPr>
            </a:p>
          </p:txBody>
        </p: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80F6EC7C-43F1-487D-BF6E-A5F662333D02}"/>
                </a:ext>
              </a:extLst>
            </p:cNvPr>
            <p:cNvCxnSpPr>
              <a:cxnSpLocks/>
              <a:endCxn id="441" idx="13"/>
            </p:cNvCxnSpPr>
            <p:nvPr/>
          </p:nvCxnSpPr>
          <p:spPr>
            <a:xfrm flipH="1">
              <a:off x="5587152" y="1867695"/>
              <a:ext cx="604027" cy="18005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31C2D2-4FA4-4867-9150-270ED5CBE8A1}"/>
              </a:ext>
            </a:extLst>
          </p:cNvPr>
          <p:cNvGrpSpPr/>
          <p:nvPr/>
        </p:nvGrpSpPr>
        <p:grpSpPr>
          <a:xfrm>
            <a:off x="5707707" y="2547537"/>
            <a:ext cx="2112768" cy="689113"/>
            <a:chOff x="5707707" y="2547537"/>
            <a:chExt cx="2112768" cy="689113"/>
          </a:xfrm>
        </p:grpSpPr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1601D4F-F7BF-442F-A100-0C1C7A44EA99}"/>
                </a:ext>
              </a:extLst>
            </p:cNvPr>
            <p:cNvSpPr txBox="1"/>
            <p:nvPr/>
          </p:nvSpPr>
          <p:spPr>
            <a:xfrm>
              <a:off x="6052875" y="2547537"/>
              <a:ext cx="17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B7B1C"/>
                  </a:solidFill>
                </a:rPr>
                <a:t>Chloroplasts</a:t>
              </a:r>
              <a:endParaRPr lang="en-US" dirty="0">
                <a:solidFill>
                  <a:srgbClr val="2B7B1C"/>
                </a:solidFill>
              </a:endParaRPr>
            </a:p>
          </p:txBody>
        </p: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340DFD89-F4A8-4CAD-A958-CD21CDA3DCD3}"/>
                </a:ext>
              </a:extLst>
            </p:cNvPr>
            <p:cNvCxnSpPr/>
            <p:nvPr/>
          </p:nvCxnSpPr>
          <p:spPr>
            <a:xfrm flipH="1">
              <a:off x="5707707" y="2746580"/>
              <a:ext cx="381731" cy="49007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0BBF0C-EC08-441B-A2A8-78CA3E60153C}"/>
              </a:ext>
            </a:extLst>
          </p:cNvPr>
          <p:cNvGrpSpPr/>
          <p:nvPr/>
        </p:nvGrpSpPr>
        <p:grpSpPr>
          <a:xfrm>
            <a:off x="5547153" y="3520870"/>
            <a:ext cx="2334422" cy="369332"/>
            <a:chOff x="5547153" y="3520870"/>
            <a:chExt cx="2334422" cy="369332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6B05D9F2-FC52-42E2-B5BE-E4178E262808}"/>
                </a:ext>
              </a:extLst>
            </p:cNvPr>
            <p:cNvSpPr txBox="1"/>
            <p:nvPr/>
          </p:nvSpPr>
          <p:spPr>
            <a:xfrm>
              <a:off x="6084736" y="3520870"/>
              <a:ext cx="179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C7C7C"/>
                  </a:solidFill>
                </a:rPr>
                <a:t>Peroxisomes</a:t>
              </a:r>
            </a:p>
          </p:txBody>
        </p: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7D869112-EA88-4173-8AAE-5CC1C9F9DE79}"/>
                </a:ext>
              </a:extLst>
            </p:cNvPr>
            <p:cNvCxnSpPr/>
            <p:nvPr/>
          </p:nvCxnSpPr>
          <p:spPr>
            <a:xfrm flipH="1" flipV="1">
              <a:off x="5547153" y="3563473"/>
              <a:ext cx="565974" cy="12355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3B2B62-B4EB-450E-9E8F-53AD97A4F072}"/>
              </a:ext>
            </a:extLst>
          </p:cNvPr>
          <p:cNvGrpSpPr/>
          <p:nvPr/>
        </p:nvGrpSpPr>
        <p:grpSpPr>
          <a:xfrm>
            <a:off x="5126270" y="3923721"/>
            <a:ext cx="2118598" cy="369332"/>
            <a:chOff x="5126270" y="3923721"/>
            <a:chExt cx="2118598" cy="369332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4F4D4D89-7DAF-4A70-AE07-4E19867E9C33}"/>
                </a:ext>
              </a:extLst>
            </p:cNvPr>
            <p:cNvSpPr txBox="1"/>
            <p:nvPr/>
          </p:nvSpPr>
          <p:spPr>
            <a:xfrm>
              <a:off x="6052875" y="3923721"/>
              <a:ext cx="119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Vacuole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600F8266-CC26-426B-9917-753ECC859D5E}"/>
                </a:ext>
              </a:extLst>
            </p:cNvPr>
            <p:cNvCxnSpPr/>
            <p:nvPr/>
          </p:nvCxnSpPr>
          <p:spPr>
            <a:xfrm flipH="1">
              <a:off x="5126270" y="4131795"/>
              <a:ext cx="961064" cy="16125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D769A3-5ED3-4846-8008-97D2D7B6A43E}"/>
              </a:ext>
            </a:extLst>
          </p:cNvPr>
          <p:cNvGrpSpPr/>
          <p:nvPr/>
        </p:nvGrpSpPr>
        <p:grpSpPr>
          <a:xfrm>
            <a:off x="4431598" y="4555717"/>
            <a:ext cx="3100851" cy="369332"/>
            <a:chOff x="4431598" y="4555717"/>
            <a:chExt cx="3100851" cy="36933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8E8499F-B17E-43E7-8942-9AFA41F67DAA}"/>
                </a:ext>
              </a:extLst>
            </p:cNvPr>
            <p:cNvSpPr txBox="1"/>
            <p:nvPr/>
          </p:nvSpPr>
          <p:spPr>
            <a:xfrm>
              <a:off x="6103853" y="4555717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800000"/>
                  </a:solidFill>
                </a:rPr>
                <a:t>Lysosome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99C0BD0C-7F49-4661-8CA6-18D0AF4C13BA}"/>
                </a:ext>
              </a:extLst>
            </p:cNvPr>
            <p:cNvCxnSpPr/>
            <p:nvPr/>
          </p:nvCxnSpPr>
          <p:spPr>
            <a:xfrm flipH="1">
              <a:off x="4431598" y="4769789"/>
              <a:ext cx="1672255" cy="6210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6" name="Picture 42">
            <a:extLst>
              <a:ext uri="{FF2B5EF4-FFF2-40B4-BE49-F238E27FC236}">
                <a16:creationId xmlns:a16="http://schemas.microsoft.com/office/drawing/2014/main" id="{39858472-F397-43C6-84F3-56AE9FF7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5" t="45584" r="2522" b="26250"/>
          <a:stretch>
            <a:fillRect/>
          </a:stretch>
        </p:blipFill>
        <p:spPr bwMode="auto">
          <a:xfrm rot="5400000">
            <a:off x="-706060" y="1768424"/>
            <a:ext cx="22129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" name="Picture 486">
            <a:extLst>
              <a:ext uri="{FF2B5EF4-FFF2-40B4-BE49-F238E27FC236}">
                <a16:creationId xmlns:a16="http://schemas.microsoft.com/office/drawing/2014/main" id="{888DA4E2-7162-471A-AEAE-13CAB8C8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60823" y="5571584"/>
            <a:ext cx="1799816" cy="773016"/>
          </a:xfrm>
          <a:prstGeom prst="rect">
            <a:avLst/>
          </a:prstGeom>
        </p:spPr>
      </p:pic>
      <p:sp>
        <p:nvSpPr>
          <p:cNvPr id="488" name="TextBox 487">
            <a:extLst>
              <a:ext uri="{FF2B5EF4-FFF2-40B4-BE49-F238E27FC236}">
                <a16:creationId xmlns:a16="http://schemas.microsoft.com/office/drawing/2014/main" id="{E68ACC26-CA57-4688-BE0D-5BBC502CC337}"/>
              </a:ext>
            </a:extLst>
          </p:cNvPr>
          <p:cNvSpPr txBox="1"/>
          <p:nvPr/>
        </p:nvSpPr>
        <p:spPr>
          <a:xfrm>
            <a:off x="973023" y="5448564"/>
            <a:ext cx="289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2) Fat – Long term energy storage (animal cells)</a:t>
            </a:r>
          </a:p>
        </p:txBody>
      </p:sp>
      <p:grpSp>
        <p:nvGrpSpPr>
          <p:cNvPr id="489" name="Group 367">
            <a:extLst>
              <a:ext uri="{FF2B5EF4-FFF2-40B4-BE49-F238E27FC236}">
                <a16:creationId xmlns:a16="http://schemas.microsoft.com/office/drawing/2014/main" id="{CF0C8636-D68A-4A5E-B03D-154D70650A52}"/>
              </a:ext>
            </a:extLst>
          </p:cNvPr>
          <p:cNvGrpSpPr>
            <a:grpSpLocks/>
          </p:cNvGrpSpPr>
          <p:nvPr/>
        </p:nvGrpSpPr>
        <p:grpSpPr bwMode="auto">
          <a:xfrm>
            <a:off x="6395587" y="5550909"/>
            <a:ext cx="1498600" cy="1285876"/>
            <a:chOff x="3012" y="1213"/>
            <a:chExt cx="944" cy="810"/>
          </a:xfrm>
        </p:grpSpPr>
        <p:sp>
          <p:nvSpPr>
            <p:cNvPr id="490" name="Text Box 70">
              <a:extLst>
                <a:ext uri="{FF2B5EF4-FFF2-40B4-BE49-F238E27FC236}">
                  <a16:creationId xmlns:a16="http://schemas.microsoft.com/office/drawing/2014/main" id="{E3980EF3-B395-4F85-8CE5-EE6CFE598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" y="1831"/>
              <a:ext cx="9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testosterone</a:t>
              </a:r>
            </a:p>
          </p:txBody>
        </p:sp>
        <p:grpSp>
          <p:nvGrpSpPr>
            <p:cNvPr id="491" name="Group 366">
              <a:extLst>
                <a:ext uri="{FF2B5EF4-FFF2-40B4-BE49-F238E27FC236}">
                  <a16:creationId xmlns:a16="http://schemas.microsoft.com/office/drawing/2014/main" id="{1F157401-CFB0-4602-AE0C-F68F689C4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1213"/>
              <a:ext cx="902" cy="676"/>
              <a:chOff x="3054" y="1213"/>
              <a:chExt cx="902" cy="676"/>
            </a:xfrm>
          </p:grpSpPr>
          <p:sp>
            <p:nvSpPr>
              <p:cNvPr id="492" name="AutoShape 27">
                <a:extLst>
                  <a:ext uri="{FF2B5EF4-FFF2-40B4-BE49-F238E27FC236}">
                    <a16:creationId xmlns:a16="http://schemas.microsoft.com/office/drawing/2014/main" id="{386CF458-F0C9-4642-8133-185E4A333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74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AutoShape 28">
                <a:extLst>
                  <a:ext uri="{FF2B5EF4-FFF2-40B4-BE49-F238E27FC236}">
                    <a16:creationId xmlns:a16="http://schemas.microsoft.com/office/drawing/2014/main" id="{3B741ED1-7E7E-4C5F-9011-276DCE9C7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433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AutoShape 29">
                <a:extLst>
                  <a:ext uri="{FF2B5EF4-FFF2-40B4-BE49-F238E27FC236}">
                    <a16:creationId xmlns:a16="http://schemas.microsoft.com/office/drawing/2014/main" id="{BBC1A514-B327-4BFB-9135-1F6D93FD2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15" y="1455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AutoShape 30">
                <a:extLst>
                  <a:ext uri="{FF2B5EF4-FFF2-40B4-BE49-F238E27FC236}">
                    <a16:creationId xmlns:a16="http://schemas.microsoft.com/office/drawing/2014/main" id="{EDDD44FF-113B-4886-8572-DB5832C496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130139">
                <a:off x="3683" y="1456"/>
                <a:ext cx="151" cy="145"/>
              </a:xfrm>
              <a:prstGeom prst="pentagon">
                <a:avLst/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Line 31">
                <a:extLst>
                  <a:ext uri="{FF2B5EF4-FFF2-40B4-BE49-F238E27FC236}">
                    <a16:creationId xmlns:a16="http://schemas.microsoft.com/office/drawing/2014/main" id="{D515CBF0-EF7E-4E3A-AE9C-4BCFD6A45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153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32">
                <a:extLst>
                  <a:ext uri="{FF2B5EF4-FFF2-40B4-BE49-F238E27FC236}">
                    <a16:creationId xmlns:a16="http://schemas.microsoft.com/office/drawing/2014/main" id="{9F6E4116-F211-4531-AF06-786B4CB41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140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33">
                <a:extLst>
                  <a:ext uri="{FF2B5EF4-FFF2-40B4-BE49-F238E27FC236}">
                    <a16:creationId xmlns:a16="http://schemas.microsoft.com/office/drawing/2014/main" id="{7A777BDE-F05D-4627-85CF-554603A9A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2" y="1361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44">
                <a:extLst>
                  <a:ext uri="{FF2B5EF4-FFF2-40B4-BE49-F238E27FC236}">
                    <a16:creationId xmlns:a16="http://schemas.microsoft.com/office/drawing/2014/main" id="{92B373D7-FFED-44C5-8B2A-2E80D7D5A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3546535" flipH="1" flipV="1">
                <a:off x="3497" y="1700"/>
                <a:ext cx="0" cy="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0" name="Group 229">
                <a:extLst>
                  <a:ext uri="{FF2B5EF4-FFF2-40B4-BE49-F238E27FC236}">
                    <a16:creationId xmlns:a16="http://schemas.microsoft.com/office/drawing/2014/main" id="{8FBB1D64-1676-484D-AAD0-F9C45323C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4" y="1716"/>
                <a:ext cx="249" cy="173"/>
                <a:chOff x="3054" y="1716"/>
                <a:chExt cx="249" cy="173"/>
              </a:xfrm>
            </p:grpSpPr>
            <p:sp>
              <p:nvSpPr>
                <p:cNvPr id="502" name="Line 42">
                  <a:extLst>
                    <a:ext uri="{FF2B5EF4-FFF2-40B4-BE49-F238E27FC236}">
                      <a16:creationId xmlns:a16="http://schemas.microsoft.com/office/drawing/2014/main" id="{664A8F5A-545A-4217-8390-59FCE10E9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450468" flipV="1">
                  <a:off x="3240" y="1691"/>
                  <a:ext cx="1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Text Box 43">
                  <a:extLst>
                    <a:ext uri="{FF2B5EF4-FFF2-40B4-BE49-F238E27FC236}">
                      <a16:creationId xmlns:a16="http://schemas.microsoft.com/office/drawing/2014/main" id="{4789A679-46BB-4B2A-8ACC-8095F1176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4" y="1716"/>
                  <a:ext cx="19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O</a:t>
                  </a:r>
                </a:p>
              </p:txBody>
            </p:sp>
            <p:sp>
              <p:nvSpPr>
                <p:cNvPr id="504" name="Line 227">
                  <a:extLst>
                    <a:ext uri="{FF2B5EF4-FFF2-40B4-BE49-F238E27FC236}">
                      <a16:creationId xmlns:a16="http://schemas.microsoft.com/office/drawing/2014/main" id="{7B039E4B-C6CA-41B8-8414-9115D2447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450468" flipV="1">
                  <a:off x="3253" y="1711"/>
                  <a:ext cx="1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" name="Text Box 230">
                <a:extLst>
                  <a:ext uri="{FF2B5EF4-FFF2-40B4-BE49-F238E27FC236}">
                    <a16:creationId xmlns:a16="http://schemas.microsoft.com/office/drawing/2014/main" id="{A481D93C-0024-442E-A83F-10B7EA087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213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</p:grpSp>
      </p:grpSp>
      <p:grpSp>
        <p:nvGrpSpPr>
          <p:cNvPr id="505" name="Group 365">
            <a:extLst>
              <a:ext uri="{FF2B5EF4-FFF2-40B4-BE49-F238E27FC236}">
                <a16:creationId xmlns:a16="http://schemas.microsoft.com/office/drawing/2014/main" id="{942415CF-AF09-4615-B2CD-60D0F5E48C3C}"/>
              </a:ext>
            </a:extLst>
          </p:cNvPr>
          <p:cNvGrpSpPr>
            <a:grpSpLocks/>
          </p:cNvGrpSpPr>
          <p:nvPr/>
        </p:nvGrpSpPr>
        <p:grpSpPr bwMode="auto">
          <a:xfrm>
            <a:off x="7795758" y="5560434"/>
            <a:ext cx="1608137" cy="1295401"/>
            <a:chOff x="4299" y="1213"/>
            <a:chExt cx="1013" cy="816"/>
          </a:xfrm>
        </p:grpSpPr>
        <p:sp>
          <p:nvSpPr>
            <p:cNvPr id="506" name="Text Box 71">
              <a:extLst>
                <a:ext uri="{FF2B5EF4-FFF2-40B4-BE49-F238E27FC236}">
                  <a16:creationId xmlns:a16="http://schemas.microsoft.com/office/drawing/2014/main" id="{403E318B-24B3-4705-80B6-A8984C198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" y="1837"/>
              <a:ext cx="9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Estradiol</a:t>
              </a:r>
            </a:p>
          </p:txBody>
        </p:sp>
        <p:grpSp>
          <p:nvGrpSpPr>
            <p:cNvPr id="507" name="Group 364">
              <a:extLst>
                <a:ext uri="{FF2B5EF4-FFF2-40B4-BE49-F238E27FC236}">
                  <a16:creationId xmlns:a16="http://schemas.microsoft.com/office/drawing/2014/main" id="{F203F636-5D82-4352-A48A-EE75AE163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" y="1213"/>
              <a:ext cx="888" cy="705"/>
              <a:chOff x="4299" y="1213"/>
              <a:chExt cx="888" cy="705"/>
            </a:xfrm>
          </p:grpSpPr>
          <p:sp>
            <p:nvSpPr>
              <p:cNvPr id="508" name="AutoShape 47">
                <a:extLst>
                  <a:ext uri="{FF2B5EF4-FFF2-40B4-BE49-F238E27FC236}">
                    <a16:creationId xmlns:a16="http://schemas.microsoft.com/office/drawing/2014/main" id="{5618C26F-D3F0-493C-BC16-0ECCD73C6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15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AutoShape 48">
                <a:extLst>
                  <a:ext uri="{FF2B5EF4-FFF2-40B4-BE49-F238E27FC236}">
                    <a16:creationId xmlns:a16="http://schemas.microsoft.com/office/drawing/2014/main" id="{8E84706A-4024-4EE8-961C-1FB2F87A6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74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" name="AutoShape 49">
                <a:extLst>
                  <a:ext uri="{FF2B5EF4-FFF2-40B4-BE49-F238E27FC236}">
                    <a16:creationId xmlns:a16="http://schemas.microsoft.com/office/drawing/2014/main" id="{D0606A2E-C49F-4406-A027-70A7AE2CD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56" y="1455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" name="AutoShape 50">
                <a:extLst>
                  <a:ext uri="{FF2B5EF4-FFF2-40B4-BE49-F238E27FC236}">
                    <a16:creationId xmlns:a16="http://schemas.microsoft.com/office/drawing/2014/main" id="{06075DAB-26F8-455C-A7D9-4C2D9A5AE7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130139">
                <a:off x="4924" y="1456"/>
                <a:ext cx="151" cy="145"/>
              </a:xfrm>
              <a:prstGeom prst="pentagon">
                <a:avLst/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Line 52">
                <a:extLst>
                  <a:ext uri="{FF2B5EF4-FFF2-40B4-BE49-F238E27FC236}">
                    <a16:creationId xmlns:a16="http://schemas.microsoft.com/office/drawing/2014/main" id="{2B34B796-E1BC-4CD8-A0A9-08A92FB32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2" y="140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53">
                <a:extLst>
                  <a:ext uri="{FF2B5EF4-FFF2-40B4-BE49-F238E27FC236}">
                    <a16:creationId xmlns:a16="http://schemas.microsoft.com/office/drawing/2014/main" id="{2081D4D1-10F9-4D4C-A2D1-B0CCDA394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1361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62">
                <a:extLst>
                  <a:ext uri="{FF2B5EF4-FFF2-40B4-BE49-F238E27FC236}">
                    <a16:creationId xmlns:a16="http://schemas.microsoft.com/office/drawing/2014/main" id="{E754D8F9-C0DC-42E4-9190-E782FAB25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450468" flipV="1">
                <a:off x="4485" y="1702"/>
                <a:ext cx="1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Text Box 63">
                <a:extLst>
                  <a:ext uri="{FF2B5EF4-FFF2-40B4-BE49-F238E27FC236}">
                    <a16:creationId xmlns:a16="http://schemas.microsoft.com/office/drawing/2014/main" id="{7A777A79-4055-47ED-A995-7E27162ED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" y="1745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  <p:sp>
            <p:nvSpPr>
              <p:cNvPr id="516" name="Oval 236">
                <a:extLst>
                  <a:ext uri="{FF2B5EF4-FFF2-40B4-BE49-F238E27FC236}">
                    <a16:creationId xmlns:a16="http://schemas.microsoft.com/office/drawing/2014/main" id="{B6877ADB-DEC6-4A1B-98C9-70CECE640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1622"/>
                <a:ext cx="106" cy="10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Text Box 237">
                <a:extLst>
                  <a:ext uri="{FF2B5EF4-FFF2-40B4-BE49-F238E27FC236}">
                    <a16:creationId xmlns:a16="http://schemas.microsoft.com/office/drawing/2014/main" id="{9E48462D-C308-47B0-BF47-45C4FC362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" y="1213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</p:grpSp>
      </p:grpSp>
      <p:sp>
        <p:nvSpPr>
          <p:cNvPr id="519" name="TextBox 518">
            <a:extLst>
              <a:ext uri="{FF2B5EF4-FFF2-40B4-BE49-F238E27FC236}">
                <a16:creationId xmlns:a16="http://schemas.microsoft.com/office/drawing/2014/main" id="{7EEF9399-FCAF-43A9-A85C-CD01E4BEF591}"/>
              </a:ext>
            </a:extLst>
          </p:cNvPr>
          <p:cNvSpPr txBox="1"/>
          <p:nvPr/>
        </p:nvSpPr>
        <p:spPr>
          <a:xfrm>
            <a:off x="4082012" y="5448564"/>
            <a:ext cx="27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3) Cell Signaling Molecules (Hormones)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53DF18-4372-4A13-A9C6-D92DFC75C8CC}"/>
              </a:ext>
            </a:extLst>
          </p:cNvPr>
          <p:cNvGrpSpPr/>
          <p:nvPr/>
        </p:nvGrpSpPr>
        <p:grpSpPr>
          <a:xfrm>
            <a:off x="5154510" y="1005944"/>
            <a:ext cx="2230501" cy="743501"/>
            <a:chOff x="5154510" y="1005944"/>
            <a:chExt cx="2230501" cy="74350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0C5245A7-37D8-43BD-A1BE-A2282FDA6488}"/>
                </a:ext>
              </a:extLst>
            </p:cNvPr>
            <p:cNvSpPr txBox="1"/>
            <p:nvPr/>
          </p:nvSpPr>
          <p:spPr>
            <a:xfrm>
              <a:off x="5191932" y="1005944"/>
              <a:ext cx="2193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Plasma Membrane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520" name="Straight Arrow Connector 519">
              <a:extLst>
                <a:ext uri="{FF2B5EF4-FFF2-40B4-BE49-F238E27FC236}">
                  <a16:creationId xmlns:a16="http://schemas.microsoft.com/office/drawing/2014/main" id="{BB8D3193-A439-4D04-8DFD-ECA5E1C27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4510" y="1327217"/>
              <a:ext cx="576446" cy="422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E3886F-C969-4424-8B22-02AF1310F83D}"/>
              </a:ext>
            </a:extLst>
          </p:cNvPr>
          <p:cNvGrpSpPr/>
          <p:nvPr/>
        </p:nvGrpSpPr>
        <p:grpSpPr>
          <a:xfrm>
            <a:off x="4658568" y="3771083"/>
            <a:ext cx="392418" cy="781578"/>
            <a:chOff x="4672240" y="3597196"/>
            <a:chExt cx="392418" cy="781578"/>
          </a:xfrm>
        </p:grpSpPr>
        <p:grpSp>
          <p:nvGrpSpPr>
            <p:cNvPr id="521" name="Group 447">
              <a:extLst>
                <a:ext uri="{FF2B5EF4-FFF2-40B4-BE49-F238E27FC236}">
                  <a16:creationId xmlns:a16="http://schemas.microsoft.com/office/drawing/2014/main" id="{FEA438EA-4A66-4E1B-9BED-8BF09DAC1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2240" y="3671819"/>
              <a:ext cx="119799" cy="251117"/>
              <a:chOff x="4109" y="2805"/>
              <a:chExt cx="186" cy="390"/>
            </a:xfrm>
          </p:grpSpPr>
          <p:sp>
            <p:nvSpPr>
              <p:cNvPr id="522" name="Rectangle 448">
                <a:extLst>
                  <a:ext uri="{FF2B5EF4-FFF2-40B4-BE49-F238E27FC236}">
                    <a16:creationId xmlns:a16="http://schemas.microsoft.com/office/drawing/2014/main" id="{BBE0C27B-30B7-4E1A-B60F-9F21A05CD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3" name="Rectangle 449">
                <a:extLst>
                  <a:ext uri="{FF2B5EF4-FFF2-40B4-BE49-F238E27FC236}">
                    <a16:creationId xmlns:a16="http://schemas.microsoft.com/office/drawing/2014/main" id="{F86AF87E-4B11-4AF3-B69A-B9D3E7539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4" name="Rectangle 450">
                <a:extLst>
                  <a:ext uri="{FF2B5EF4-FFF2-40B4-BE49-F238E27FC236}">
                    <a16:creationId xmlns:a16="http://schemas.microsoft.com/office/drawing/2014/main" id="{DBC303A8-6447-4857-AB5A-41BF0326C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5" name="Rectangle 451">
                <a:extLst>
                  <a:ext uri="{FF2B5EF4-FFF2-40B4-BE49-F238E27FC236}">
                    <a16:creationId xmlns:a16="http://schemas.microsoft.com/office/drawing/2014/main" id="{B6D0AF95-5E92-4CF5-8FE2-B2976C28C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6" name="Group 452">
              <a:extLst>
                <a:ext uri="{FF2B5EF4-FFF2-40B4-BE49-F238E27FC236}">
                  <a16:creationId xmlns:a16="http://schemas.microsoft.com/office/drawing/2014/main" id="{63174AB3-98C0-41D4-BB7D-192212F59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550" y="3597196"/>
              <a:ext cx="119799" cy="251117"/>
              <a:chOff x="4109" y="2805"/>
              <a:chExt cx="186" cy="390"/>
            </a:xfrm>
          </p:grpSpPr>
          <p:sp>
            <p:nvSpPr>
              <p:cNvPr id="527" name="Rectangle 453">
                <a:extLst>
                  <a:ext uri="{FF2B5EF4-FFF2-40B4-BE49-F238E27FC236}">
                    <a16:creationId xmlns:a16="http://schemas.microsoft.com/office/drawing/2014/main" id="{44A90CCB-BE64-4166-B484-DD7CAF452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8" name="Rectangle 454">
                <a:extLst>
                  <a:ext uri="{FF2B5EF4-FFF2-40B4-BE49-F238E27FC236}">
                    <a16:creationId xmlns:a16="http://schemas.microsoft.com/office/drawing/2014/main" id="{B3851E56-9A23-4E6C-9FB0-D82D5A4D7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" name="Rectangle 455">
                <a:extLst>
                  <a:ext uri="{FF2B5EF4-FFF2-40B4-BE49-F238E27FC236}">
                    <a16:creationId xmlns:a16="http://schemas.microsoft.com/office/drawing/2014/main" id="{CC6567CB-0858-4E7B-83CB-60D7150B3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0" name="Rectangle 456">
                <a:extLst>
                  <a:ext uri="{FF2B5EF4-FFF2-40B4-BE49-F238E27FC236}">
                    <a16:creationId xmlns:a16="http://schemas.microsoft.com/office/drawing/2014/main" id="{3B8A3510-3DFA-4EAB-BB4A-934A2F5E6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1" name="Group 457">
              <a:extLst>
                <a:ext uri="{FF2B5EF4-FFF2-40B4-BE49-F238E27FC236}">
                  <a16:creationId xmlns:a16="http://schemas.microsoft.com/office/drawing/2014/main" id="{707B5186-7221-4A01-81B3-F19D6D0F8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859" y="3671819"/>
              <a:ext cx="119799" cy="251117"/>
              <a:chOff x="4109" y="2805"/>
              <a:chExt cx="186" cy="390"/>
            </a:xfrm>
          </p:grpSpPr>
          <p:sp>
            <p:nvSpPr>
              <p:cNvPr id="532" name="Rectangle 458">
                <a:extLst>
                  <a:ext uri="{FF2B5EF4-FFF2-40B4-BE49-F238E27FC236}">
                    <a16:creationId xmlns:a16="http://schemas.microsoft.com/office/drawing/2014/main" id="{990C2BDD-85A8-45C7-8735-4C5BBC98F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3" name="Rectangle 459">
                <a:extLst>
                  <a:ext uri="{FF2B5EF4-FFF2-40B4-BE49-F238E27FC236}">
                    <a16:creationId xmlns:a16="http://schemas.microsoft.com/office/drawing/2014/main" id="{CD7606FF-9106-423A-80F0-8BB10A4DB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4" name="Rectangle 460">
                <a:extLst>
                  <a:ext uri="{FF2B5EF4-FFF2-40B4-BE49-F238E27FC236}">
                    <a16:creationId xmlns:a16="http://schemas.microsoft.com/office/drawing/2014/main" id="{F606353F-3586-4C8A-8CB9-CEE6C2004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5" name="Rectangle 461">
                <a:extLst>
                  <a:ext uri="{FF2B5EF4-FFF2-40B4-BE49-F238E27FC236}">
                    <a16:creationId xmlns:a16="http://schemas.microsoft.com/office/drawing/2014/main" id="{438888E7-02CB-4CC4-89E3-5D8809E7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6" name="Group 447">
              <a:extLst>
                <a:ext uri="{FF2B5EF4-FFF2-40B4-BE49-F238E27FC236}">
                  <a16:creationId xmlns:a16="http://schemas.microsoft.com/office/drawing/2014/main" id="{CE6886A3-0DF5-4F91-B690-98567ABCF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2240" y="3936208"/>
              <a:ext cx="119799" cy="251117"/>
              <a:chOff x="4109" y="2805"/>
              <a:chExt cx="186" cy="390"/>
            </a:xfrm>
          </p:grpSpPr>
          <p:sp>
            <p:nvSpPr>
              <p:cNvPr id="537" name="Rectangle 448">
                <a:extLst>
                  <a:ext uri="{FF2B5EF4-FFF2-40B4-BE49-F238E27FC236}">
                    <a16:creationId xmlns:a16="http://schemas.microsoft.com/office/drawing/2014/main" id="{294ADA49-EB83-490F-9AEF-8EDD67078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8" name="Rectangle 449">
                <a:extLst>
                  <a:ext uri="{FF2B5EF4-FFF2-40B4-BE49-F238E27FC236}">
                    <a16:creationId xmlns:a16="http://schemas.microsoft.com/office/drawing/2014/main" id="{B503C6CF-3457-4765-AEE1-C1BCF2A60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9" name="Rectangle 450">
                <a:extLst>
                  <a:ext uri="{FF2B5EF4-FFF2-40B4-BE49-F238E27FC236}">
                    <a16:creationId xmlns:a16="http://schemas.microsoft.com/office/drawing/2014/main" id="{C2E524BD-DA17-45BA-8688-7BA24F3F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0" name="Rectangle 451">
                <a:extLst>
                  <a:ext uri="{FF2B5EF4-FFF2-40B4-BE49-F238E27FC236}">
                    <a16:creationId xmlns:a16="http://schemas.microsoft.com/office/drawing/2014/main" id="{993BE7A7-160A-4750-82F5-C5D6C622D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1" name="Group 452">
              <a:extLst>
                <a:ext uri="{FF2B5EF4-FFF2-40B4-BE49-F238E27FC236}">
                  <a16:creationId xmlns:a16="http://schemas.microsoft.com/office/drawing/2014/main" id="{C204F662-71C8-40D8-A4B0-3F8DFD588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550" y="3861585"/>
              <a:ext cx="119799" cy="251117"/>
              <a:chOff x="4109" y="2805"/>
              <a:chExt cx="186" cy="390"/>
            </a:xfrm>
          </p:grpSpPr>
          <p:sp>
            <p:nvSpPr>
              <p:cNvPr id="542" name="Rectangle 453">
                <a:extLst>
                  <a:ext uri="{FF2B5EF4-FFF2-40B4-BE49-F238E27FC236}">
                    <a16:creationId xmlns:a16="http://schemas.microsoft.com/office/drawing/2014/main" id="{A7523CE6-8800-41A0-B72D-8187F695E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3" name="Rectangle 454">
                <a:extLst>
                  <a:ext uri="{FF2B5EF4-FFF2-40B4-BE49-F238E27FC236}">
                    <a16:creationId xmlns:a16="http://schemas.microsoft.com/office/drawing/2014/main" id="{B1D4E330-3C4C-4D38-B080-A8928E383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4" name="Rectangle 455">
                <a:extLst>
                  <a:ext uri="{FF2B5EF4-FFF2-40B4-BE49-F238E27FC236}">
                    <a16:creationId xmlns:a16="http://schemas.microsoft.com/office/drawing/2014/main" id="{B868A6B2-BCB2-424B-B378-1D5AEDBCD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5" name="Rectangle 456">
                <a:extLst>
                  <a:ext uri="{FF2B5EF4-FFF2-40B4-BE49-F238E27FC236}">
                    <a16:creationId xmlns:a16="http://schemas.microsoft.com/office/drawing/2014/main" id="{DC9EFB6A-6203-4452-9F62-8F35D8DC7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6" name="Group 457">
              <a:extLst>
                <a:ext uri="{FF2B5EF4-FFF2-40B4-BE49-F238E27FC236}">
                  <a16:creationId xmlns:a16="http://schemas.microsoft.com/office/drawing/2014/main" id="{F6BB42AF-7304-4A39-BFCD-0C7A7ADBB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859" y="3936208"/>
              <a:ext cx="119799" cy="251117"/>
              <a:chOff x="4109" y="2805"/>
              <a:chExt cx="186" cy="390"/>
            </a:xfrm>
          </p:grpSpPr>
          <p:sp>
            <p:nvSpPr>
              <p:cNvPr id="547" name="Rectangle 458">
                <a:extLst>
                  <a:ext uri="{FF2B5EF4-FFF2-40B4-BE49-F238E27FC236}">
                    <a16:creationId xmlns:a16="http://schemas.microsoft.com/office/drawing/2014/main" id="{42D2D28C-E901-4AD0-A145-5EBE44AD3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8" name="Rectangle 459">
                <a:extLst>
                  <a:ext uri="{FF2B5EF4-FFF2-40B4-BE49-F238E27FC236}">
                    <a16:creationId xmlns:a16="http://schemas.microsoft.com/office/drawing/2014/main" id="{27E623F6-BF75-4778-B1CC-EE26EC75C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9" name="Rectangle 460">
                <a:extLst>
                  <a:ext uri="{FF2B5EF4-FFF2-40B4-BE49-F238E27FC236}">
                    <a16:creationId xmlns:a16="http://schemas.microsoft.com/office/drawing/2014/main" id="{B1529F0E-0AC9-4BCC-A3D3-948305549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0" name="Rectangle 461">
                <a:extLst>
                  <a:ext uri="{FF2B5EF4-FFF2-40B4-BE49-F238E27FC236}">
                    <a16:creationId xmlns:a16="http://schemas.microsoft.com/office/drawing/2014/main" id="{D82ED16A-D647-4F71-8A27-FB9D04E46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1" name="Group 452">
              <a:extLst>
                <a:ext uri="{FF2B5EF4-FFF2-40B4-BE49-F238E27FC236}">
                  <a16:creationId xmlns:a16="http://schemas.microsoft.com/office/drawing/2014/main" id="{93EB77FC-CF2A-43BF-8C39-FF9B30591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550" y="4127657"/>
              <a:ext cx="119799" cy="251117"/>
              <a:chOff x="4109" y="2805"/>
              <a:chExt cx="186" cy="390"/>
            </a:xfrm>
          </p:grpSpPr>
          <p:sp>
            <p:nvSpPr>
              <p:cNvPr id="552" name="Rectangle 453">
                <a:extLst>
                  <a:ext uri="{FF2B5EF4-FFF2-40B4-BE49-F238E27FC236}">
                    <a16:creationId xmlns:a16="http://schemas.microsoft.com/office/drawing/2014/main" id="{36BD3D0E-12AD-4BB6-AC19-461FB7AE6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3" name="Rectangle 454">
                <a:extLst>
                  <a:ext uri="{FF2B5EF4-FFF2-40B4-BE49-F238E27FC236}">
                    <a16:creationId xmlns:a16="http://schemas.microsoft.com/office/drawing/2014/main" id="{6C1AE6E7-6462-45D9-B947-5648000BE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1" y="3001"/>
                <a:ext cx="341" cy="47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4" name="Rectangle 455">
                <a:extLst>
                  <a:ext uri="{FF2B5EF4-FFF2-40B4-BE49-F238E27FC236}">
                    <a16:creationId xmlns:a16="http://schemas.microsoft.com/office/drawing/2014/main" id="{14A8C188-FEE9-46F6-A626-2B26C188B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61" y="3002"/>
                <a:ext cx="341" cy="46"/>
              </a:xfrm>
              <a:prstGeom prst="rect">
                <a:avLst/>
              </a:prstGeom>
              <a:solidFill>
                <a:srgbClr val="FFE3AB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5" name="Rectangle 456">
                <a:extLst>
                  <a:ext uri="{FF2B5EF4-FFF2-40B4-BE49-F238E27FC236}">
                    <a16:creationId xmlns:a16="http://schemas.microsoft.com/office/drawing/2014/main" id="{A2927ECF-A6E1-418F-86D0-2FD26B309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49" y="2765"/>
                <a:ext cx="106" cy="186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rgbClr val="36351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5" name="Group 364">
            <a:extLst>
              <a:ext uri="{FF2B5EF4-FFF2-40B4-BE49-F238E27FC236}">
                <a16:creationId xmlns:a16="http://schemas.microsoft.com/office/drawing/2014/main" id="{700DF37A-F32D-4A0A-BD01-28E923A4937E}"/>
              </a:ext>
            </a:extLst>
          </p:cNvPr>
          <p:cNvGrpSpPr>
            <a:grpSpLocks/>
          </p:cNvGrpSpPr>
          <p:nvPr/>
        </p:nvGrpSpPr>
        <p:grpSpPr bwMode="auto">
          <a:xfrm>
            <a:off x="5254116" y="4554242"/>
            <a:ext cx="241352" cy="155236"/>
            <a:chOff x="4436" y="1361"/>
            <a:chExt cx="639" cy="411"/>
          </a:xfrm>
        </p:grpSpPr>
        <p:sp>
          <p:nvSpPr>
            <p:cNvPr id="576" name="AutoShape 47">
              <a:extLst>
                <a:ext uri="{FF2B5EF4-FFF2-40B4-BE49-F238E27FC236}">
                  <a16:creationId xmlns:a16="http://schemas.microsoft.com/office/drawing/2014/main" id="{E681B80F-0776-457C-8D56-7EF3E3962E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15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77" name="AutoShape 48">
              <a:extLst>
                <a:ext uri="{FF2B5EF4-FFF2-40B4-BE49-F238E27FC236}">
                  <a16:creationId xmlns:a16="http://schemas.microsoft.com/office/drawing/2014/main" id="{7D18C82A-7C10-47EF-88FC-A9F91734AD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4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78" name="AutoShape 49">
              <a:extLst>
                <a:ext uri="{FF2B5EF4-FFF2-40B4-BE49-F238E27FC236}">
                  <a16:creationId xmlns:a16="http://schemas.microsoft.com/office/drawing/2014/main" id="{2131B399-B5ED-485C-8618-867CB89BEE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6" y="1455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79" name="AutoShape 50">
              <a:extLst>
                <a:ext uri="{FF2B5EF4-FFF2-40B4-BE49-F238E27FC236}">
                  <a16:creationId xmlns:a16="http://schemas.microsoft.com/office/drawing/2014/main" id="{344359DB-C652-4004-A413-F838BDDF59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130139">
              <a:off x="4924" y="1456"/>
              <a:ext cx="151" cy="145"/>
            </a:xfrm>
            <a:prstGeom prst="pentagon">
              <a:avLst/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80" name="Line 52">
              <a:extLst>
                <a:ext uri="{FF2B5EF4-FFF2-40B4-BE49-F238E27FC236}">
                  <a16:creationId xmlns:a16="http://schemas.microsoft.com/office/drawing/2014/main" id="{9B89890B-CF50-4E5A-9A85-009B05332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2" y="140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81" name="Line 53">
              <a:extLst>
                <a:ext uri="{FF2B5EF4-FFF2-40B4-BE49-F238E27FC236}">
                  <a16:creationId xmlns:a16="http://schemas.microsoft.com/office/drawing/2014/main" id="{83DAF607-8931-4F7F-A8F3-332415966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361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82" name="Line 62">
              <a:extLst>
                <a:ext uri="{FF2B5EF4-FFF2-40B4-BE49-F238E27FC236}">
                  <a16:creationId xmlns:a16="http://schemas.microsoft.com/office/drawing/2014/main" id="{A5DEB3F0-01DC-4D53-B5F8-9F171DD56C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450468" flipV="1">
              <a:off x="4485" y="1702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84" name="Oval 236">
              <a:extLst>
                <a:ext uri="{FF2B5EF4-FFF2-40B4-BE49-F238E27FC236}">
                  <a16:creationId xmlns:a16="http://schemas.microsoft.com/office/drawing/2014/main" id="{FE2356DC-0BD6-4162-A5DA-E4771CF3F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1622"/>
              <a:ext cx="106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grpSp>
        <p:nvGrpSpPr>
          <p:cNvPr id="586" name="Group 364">
            <a:extLst>
              <a:ext uri="{FF2B5EF4-FFF2-40B4-BE49-F238E27FC236}">
                <a16:creationId xmlns:a16="http://schemas.microsoft.com/office/drawing/2014/main" id="{EE94B8E7-A7DF-4B8C-89DE-F95918AB13A7}"/>
              </a:ext>
            </a:extLst>
          </p:cNvPr>
          <p:cNvGrpSpPr>
            <a:grpSpLocks/>
          </p:cNvGrpSpPr>
          <p:nvPr/>
        </p:nvGrpSpPr>
        <p:grpSpPr bwMode="auto">
          <a:xfrm>
            <a:off x="5735564" y="4860098"/>
            <a:ext cx="241352" cy="155236"/>
            <a:chOff x="4436" y="1361"/>
            <a:chExt cx="639" cy="411"/>
          </a:xfrm>
        </p:grpSpPr>
        <p:sp>
          <p:nvSpPr>
            <p:cNvPr id="587" name="AutoShape 47">
              <a:extLst>
                <a:ext uri="{FF2B5EF4-FFF2-40B4-BE49-F238E27FC236}">
                  <a16:creationId xmlns:a16="http://schemas.microsoft.com/office/drawing/2014/main" id="{858B6920-01B4-48B0-87AD-D8073EFB10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15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88" name="AutoShape 48">
              <a:extLst>
                <a:ext uri="{FF2B5EF4-FFF2-40B4-BE49-F238E27FC236}">
                  <a16:creationId xmlns:a16="http://schemas.microsoft.com/office/drawing/2014/main" id="{0C62608C-A59C-4E5B-A0EA-3217D60370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4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89" name="AutoShape 49">
              <a:extLst>
                <a:ext uri="{FF2B5EF4-FFF2-40B4-BE49-F238E27FC236}">
                  <a16:creationId xmlns:a16="http://schemas.microsoft.com/office/drawing/2014/main" id="{4B8BCFF9-449C-4CBF-9F3D-5210540F3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6" y="1455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0" name="AutoShape 50">
              <a:extLst>
                <a:ext uri="{FF2B5EF4-FFF2-40B4-BE49-F238E27FC236}">
                  <a16:creationId xmlns:a16="http://schemas.microsoft.com/office/drawing/2014/main" id="{602571B9-81D7-4D10-BD8B-A05D1D7D8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130139">
              <a:off x="4924" y="1456"/>
              <a:ext cx="151" cy="145"/>
            </a:xfrm>
            <a:prstGeom prst="pentagon">
              <a:avLst/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1" name="Line 52">
              <a:extLst>
                <a:ext uri="{FF2B5EF4-FFF2-40B4-BE49-F238E27FC236}">
                  <a16:creationId xmlns:a16="http://schemas.microsoft.com/office/drawing/2014/main" id="{62793C98-93D6-4CFD-B8C2-CBB43CA10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2" y="140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92" name="Line 53">
              <a:extLst>
                <a:ext uri="{FF2B5EF4-FFF2-40B4-BE49-F238E27FC236}">
                  <a16:creationId xmlns:a16="http://schemas.microsoft.com/office/drawing/2014/main" id="{28B3C513-975E-481D-AE9D-31DCD7C6C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361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93" name="Line 62">
              <a:extLst>
                <a:ext uri="{FF2B5EF4-FFF2-40B4-BE49-F238E27FC236}">
                  <a16:creationId xmlns:a16="http://schemas.microsoft.com/office/drawing/2014/main" id="{D3F41A54-BB6D-4A1A-8FA0-87DD29EB6F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450468" flipV="1">
              <a:off x="4485" y="1702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94" name="Oval 236">
              <a:extLst>
                <a:ext uri="{FF2B5EF4-FFF2-40B4-BE49-F238E27FC236}">
                  <a16:creationId xmlns:a16="http://schemas.microsoft.com/office/drawing/2014/main" id="{385EAB33-70C1-4B2D-B9B1-9F89D0A99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1622"/>
              <a:ext cx="106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grpSp>
        <p:nvGrpSpPr>
          <p:cNvPr id="595" name="Group 364">
            <a:extLst>
              <a:ext uri="{FF2B5EF4-FFF2-40B4-BE49-F238E27FC236}">
                <a16:creationId xmlns:a16="http://schemas.microsoft.com/office/drawing/2014/main" id="{996B7239-B36A-47D4-8323-665CD177B6EA}"/>
              </a:ext>
            </a:extLst>
          </p:cNvPr>
          <p:cNvGrpSpPr>
            <a:grpSpLocks/>
          </p:cNvGrpSpPr>
          <p:nvPr/>
        </p:nvGrpSpPr>
        <p:grpSpPr bwMode="auto">
          <a:xfrm>
            <a:off x="5307083" y="4847254"/>
            <a:ext cx="241352" cy="155236"/>
            <a:chOff x="4436" y="1361"/>
            <a:chExt cx="639" cy="411"/>
          </a:xfrm>
        </p:grpSpPr>
        <p:sp>
          <p:nvSpPr>
            <p:cNvPr id="596" name="AutoShape 47">
              <a:extLst>
                <a:ext uri="{FF2B5EF4-FFF2-40B4-BE49-F238E27FC236}">
                  <a16:creationId xmlns:a16="http://schemas.microsoft.com/office/drawing/2014/main" id="{B4121933-BE6F-4074-93BA-E709C6DE26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15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7" name="AutoShape 48">
              <a:extLst>
                <a:ext uri="{FF2B5EF4-FFF2-40B4-BE49-F238E27FC236}">
                  <a16:creationId xmlns:a16="http://schemas.microsoft.com/office/drawing/2014/main" id="{8397419D-0942-407F-84FB-0E9A050072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4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8" name="AutoShape 49">
              <a:extLst>
                <a:ext uri="{FF2B5EF4-FFF2-40B4-BE49-F238E27FC236}">
                  <a16:creationId xmlns:a16="http://schemas.microsoft.com/office/drawing/2014/main" id="{B50CC527-6679-4ED0-9D0B-603D90DC82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6" y="1455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9" name="AutoShape 50">
              <a:extLst>
                <a:ext uri="{FF2B5EF4-FFF2-40B4-BE49-F238E27FC236}">
                  <a16:creationId xmlns:a16="http://schemas.microsoft.com/office/drawing/2014/main" id="{A8A00E8D-F374-42EF-86CE-87D5C5B4E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130139">
              <a:off x="4924" y="1456"/>
              <a:ext cx="151" cy="145"/>
            </a:xfrm>
            <a:prstGeom prst="pentagon">
              <a:avLst/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0" name="Line 52">
              <a:extLst>
                <a:ext uri="{FF2B5EF4-FFF2-40B4-BE49-F238E27FC236}">
                  <a16:creationId xmlns:a16="http://schemas.microsoft.com/office/drawing/2014/main" id="{58D5F6B2-FE71-453C-97DB-5702DF8D2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2" y="140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01" name="Line 53">
              <a:extLst>
                <a:ext uri="{FF2B5EF4-FFF2-40B4-BE49-F238E27FC236}">
                  <a16:creationId xmlns:a16="http://schemas.microsoft.com/office/drawing/2014/main" id="{06904B88-B2E6-4BAA-AA99-73FA153F3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361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02" name="Line 62">
              <a:extLst>
                <a:ext uri="{FF2B5EF4-FFF2-40B4-BE49-F238E27FC236}">
                  <a16:creationId xmlns:a16="http://schemas.microsoft.com/office/drawing/2014/main" id="{7366AE77-C544-4181-BF4F-B50857152A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450468" flipV="1">
              <a:off x="4485" y="1702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03" name="Oval 236">
              <a:extLst>
                <a:ext uri="{FF2B5EF4-FFF2-40B4-BE49-F238E27FC236}">
                  <a16:creationId xmlns:a16="http://schemas.microsoft.com/office/drawing/2014/main" id="{FAA50289-480E-43F3-938A-947481B3E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1622"/>
              <a:ext cx="106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grpSp>
        <p:nvGrpSpPr>
          <p:cNvPr id="604" name="Group 364">
            <a:extLst>
              <a:ext uri="{FF2B5EF4-FFF2-40B4-BE49-F238E27FC236}">
                <a16:creationId xmlns:a16="http://schemas.microsoft.com/office/drawing/2014/main" id="{59CB4FD9-919F-4186-808E-60010D7D3FDB}"/>
              </a:ext>
            </a:extLst>
          </p:cNvPr>
          <p:cNvGrpSpPr>
            <a:grpSpLocks/>
          </p:cNvGrpSpPr>
          <p:nvPr/>
        </p:nvGrpSpPr>
        <p:grpSpPr bwMode="auto">
          <a:xfrm>
            <a:off x="5528780" y="4362067"/>
            <a:ext cx="241352" cy="155236"/>
            <a:chOff x="4436" y="1361"/>
            <a:chExt cx="639" cy="411"/>
          </a:xfrm>
        </p:grpSpPr>
        <p:sp>
          <p:nvSpPr>
            <p:cNvPr id="605" name="AutoShape 47">
              <a:extLst>
                <a:ext uri="{FF2B5EF4-FFF2-40B4-BE49-F238E27FC236}">
                  <a16:creationId xmlns:a16="http://schemas.microsoft.com/office/drawing/2014/main" id="{4F02F635-F2F3-4BD8-8C0D-06FA0437A8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15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6" name="AutoShape 48">
              <a:extLst>
                <a:ext uri="{FF2B5EF4-FFF2-40B4-BE49-F238E27FC236}">
                  <a16:creationId xmlns:a16="http://schemas.microsoft.com/office/drawing/2014/main" id="{6F88FB77-C661-4F11-9C82-F374AA7E1A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4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7" name="AutoShape 49">
              <a:extLst>
                <a:ext uri="{FF2B5EF4-FFF2-40B4-BE49-F238E27FC236}">
                  <a16:creationId xmlns:a16="http://schemas.microsoft.com/office/drawing/2014/main" id="{7BA50B6E-C73F-472E-A5D0-6E86DE5366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6" y="1455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8" name="AutoShape 50">
              <a:extLst>
                <a:ext uri="{FF2B5EF4-FFF2-40B4-BE49-F238E27FC236}">
                  <a16:creationId xmlns:a16="http://schemas.microsoft.com/office/drawing/2014/main" id="{0782F6B6-1967-422F-B9D9-4A39BDDBC6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130139">
              <a:off x="4924" y="1456"/>
              <a:ext cx="151" cy="145"/>
            </a:xfrm>
            <a:prstGeom prst="pentagon">
              <a:avLst/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9" name="Line 52">
              <a:extLst>
                <a:ext uri="{FF2B5EF4-FFF2-40B4-BE49-F238E27FC236}">
                  <a16:creationId xmlns:a16="http://schemas.microsoft.com/office/drawing/2014/main" id="{7FE37A8A-D0FF-4210-B2A2-3BF605650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2" y="140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10" name="Line 53">
              <a:extLst>
                <a:ext uri="{FF2B5EF4-FFF2-40B4-BE49-F238E27FC236}">
                  <a16:creationId xmlns:a16="http://schemas.microsoft.com/office/drawing/2014/main" id="{33745DAF-EE8F-48F1-979D-467266E44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361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11" name="Line 62">
              <a:extLst>
                <a:ext uri="{FF2B5EF4-FFF2-40B4-BE49-F238E27FC236}">
                  <a16:creationId xmlns:a16="http://schemas.microsoft.com/office/drawing/2014/main" id="{796F6FE1-7B74-4268-9F85-F191BF702B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450468" flipV="1">
              <a:off x="4485" y="1702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12" name="Oval 236">
              <a:extLst>
                <a:ext uri="{FF2B5EF4-FFF2-40B4-BE49-F238E27FC236}">
                  <a16:creationId xmlns:a16="http://schemas.microsoft.com/office/drawing/2014/main" id="{67A92140-9C20-4F18-9CCD-F521F9802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1622"/>
              <a:ext cx="106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grpSp>
        <p:nvGrpSpPr>
          <p:cNvPr id="613" name="Group 364">
            <a:extLst>
              <a:ext uri="{FF2B5EF4-FFF2-40B4-BE49-F238E27FC236}">
                <a16:creationId xmlns:a16="http://schemas.microsoft.com/office/drawing/2014/main" id="{1C0695E3-5422-44BB-8815-2C6978003380}"/>
              </a:ext>
            </a:extLst>
          </p:cNvPr>
          <p:cNvGrpSpPr>
            <a:grpSpLocks/>
          </p:cNvGrpSpPr>
          <p:nvPr/>
        </p:nvGrpSpPr>
        <p:grpSpPr bwMode="auto">
          <a:xfrm>
            <a:off x="5642542" y="5114926"/>
            <a:ext cx="241352" cy="155236"/>
            <a:chOff x="4436" y="1361"/>
            <a:chExt cx="639" cy="411"/>
          </a:xfrm>
        </p:grpSpPr>
        <p:sp>
          <p:nvSpPr>
            <p:cNvPr id="614" name="AutoShape 47">
              <a:extLst>
                <a:ext uri="{FF2B5EF4-FFF2-40B4-BE49-F238E27FC236}">
                  <a16:creationId xmlns:a16="http://schemas.microsoft.com/office/drawing/2014/main" id="{482BEA63-44E0-46D7-9CEA-E11CE7B717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15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5" name="AutoShape 48">
              <a:extLst>
                <a:ext uri="{FF2B5EF4-FFF2-40B4-BE49-F238E27FC236}">
                  <a16:creationId xmlns:a16="http://schemas.microsoft.com/office/drawing/2014/main" id="{D68CB566-2CE7-47FA-A53C-D3D70AA45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4" y="1596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6" name="AutoShape 49">
              <a:extLst>
                <a:ext uri="{FF2B5EF4-FFF2-40B4-BE49-F238E27FC236}">
                  <a16:creationId xmlns:a16="http://schemas.microsoft.com/office/drawing/2014/main" id="{0C22E65E-F84D-4E5D-B645-6D259E8FE9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56" y="1455"/>
              <a:ext cx="189" cy="163"/>
            </a:xfrm>
            <a:prstGeom prst="hexagon">
              <a:avLst>
                <a:gd name="adj" fmla="val 28988"/>
                <a:gd name="vf" fmla="val 115470"/>
              </a:avLst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7" name="AutoShape 50">
              <a:extLst>
                <a:ext uri="{FF2B5EF4-FFF2-40B4-BE49-F238E27FC236}">
                  <a16:creationId xmlns:a16="http://schemas.microsoft.com/office/drawing/2014/main" id="{99D96117-550D-4AE8-AA57-3459A40287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130139">
              <a:off x="4924" y="1456"/>
              <a:ext cx="151" cy="145"/>
            </a:xfrm>
            <a:prstGeom prst="pentagon">
              <a:avLst/>
            </a:prstGeom>
            <a:solidFill>
              <a:srgbClr val="A200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8" name="Line 52">
              <a:extLst>
                <a:ext uri="{FF2B5EF4-FFF2-40B4-BE49-F238E27FC236}">
                  <a16:creationId xmlns:a16="http://schemas.microsoft.com/office/drawing/2014/main" id="{8438995B-AC8F-490C-BE7B-BA4746565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2" y="140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19" name="Line 53">
              <a:extLst>
                <a:ext uri="{FF2B5EF4-FFF2-40B4-BE49-F238E27FC236}">
                  <a16:creationId xmlns:a16="http://schemas.microsoft.com/office/drawing/2014/main" id="{B5017E62-7265-44E5-B0ED-AF8725170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361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20" name="Line 62">
              <a:extLst>
                <a:ext uri="{FF2B5EF4-FFF2-40B4-BE49-F238E27FC236}">
                  <a16:creationId xmlns:a16="http://schemas.microsoft.com/office/drawing/2014/main" id="{617E8C91-C604-49A2-A369-23FA28504D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450468" flipV="1">
              <a:off x="4485" y="1702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21" name="Oval 236">
              <a:extLst>
                <a:ext uri="{FF2B5EF4-FFF2-40B4-BE49-F238E27FC236}">
                  <a16:creationId xmlns:a16="http://schemas.microsoft.com/office/drawing/2014/main" id="{EA5290B5-CA87-4455-8623-05851414C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1622"/>
              <a:ext cx="106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454EFB9-303A-4CBE-A6F1-3A96A30D3AF8}"/>
              </a:ext>
            </a:extLst>
          </p:cNvPr>
          <p:cNvSpPr txBox="1"/>
          <p:nvPr/>
        </p:nvSpPr>
        <p:spPr>
          <a:xfrm>
            <a:off x="0" y="328866"/>
            <a:ext cx="9144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Primary Roles of </a:t>
            </a:r>
            <a:r>
              <a:rPr lang="en-US" sz="2000" b="1" dirty="0"/>
              <a:t>Lipids</a:t>
            </a:r>
            <a:r>
              <a:rPr lang="en-US" sz="2000" dirty="0"/>
              <a:t> in Cell Structure and Function</a:t>
            </a:r>
          </a:p>
        </p:txBody>
      </p:sp>
    </p:spTree>
    <p:extLst>
      <p:ext uri="{BB962C8B-B14F-4D97-AF65-F5344CB8AC3E}">
        <p14:creationId xmlns:p14="http://schemas.microsoft.com/office/powerpoint/2010/main" val="20470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488" grpId="0"/>
      <p:bldP spid="51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90875" y="2522538"/>
            <a:ext cx="5805488" cy="2614612"/>
          </a:xfrm>
          <a:prstGeom prst="rect">
            <a:avLst/>
          </a:prstGeom>
          <a:solidFill>
            <a:srgbClr val="FFF7E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90875" y="82550"/>
            <a:ext cx="5805488" cy="2355850"/>
          </a:xfrm>
          <a:prstGeom prst="rect">
            <a:avLst/>
          </a:prstGeom>
          <a:solidFill>
            <a:srgbClr val="F8F0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190875" y="5222875"/>
            <a:ext cx="2919413" cy="1552575"/>
          </a:xfrm>
          <a:prstGeom prst="rect">
            <a:avLst/>
          </a:prstGeom>
          <a:solidFill>
            <a:srgbClr val="F3FFF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550505" y="18045"/>
            <a:ext cx="2555033" cy="334962"/>
          </a:xfrm>
        </p:spPr>
        <p:txBody>
          <a:bodyPr/>
          <a:lstStyle/>
          <a:p>
            <a:r>
              <a:rPr lang="en-US"/>
              <a:t>Lipids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277959"/>
            <a:ext cx="3190875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</a:defRPr>
            </a:lvl1pPr>
            <a:lvl2pPr indent="-114300">
              <a:defRPr>
                <a:solidFill>
                  <a:schemeClr val="tx1"/>
                </a:solidFill>
                <a:latin typeface="Arial" charset="0"/>
              </a:defRPr>
            </a:lvl2pPr>
            <a:lvl3pPr marL="800100" indent="-1143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1300" b="1" dirty="0">
                <a:latin typeface="+mn-lt"/>
              </a:rPr>
              <a:t>Long Chains of Hydrocarbons (Carbons and Hydrogens) with a few Oxygen Atoms.</a:t>
            </a:r>
          </a:p>
          <a:p>
            <a:pPr marL="0" indent="0"/>
            <a:r>
              <a:rPr lang="en-US" sz="1300" b="1" dirty="0">
                <a:latin typeface="+mn-lt"/>
              </a:rPr>
              <a:t>Insoluble in Water</a:t>
            </a:r>
          </a:p>
          <a:p>
            <a:pPr>
              <a:buFontTx/>
              <a:buAutoNum type="arabicPeriod"/>
            </a:pPr>
            <a:r>
              <a:rPr lang="en-US" sz="1300" b="1" u="sng" dirty="0">
                <a:solidFill>
                  <a:srgbClr val="663300"/>
                </a:solidFill>
                <a:latin typeface="+mn-lt"/>
              </a:rPr>
              <a:t>Triglycerides</a:t>
            </a:r>
            <a:r>
              <a:rPr lang="en-US" sz="1300" dirty="0">
                <a:solidFill>
                  <a:srgbClr val="663300"/>
                </a:solidFill>
                <a:latin typeface="+mn-lt"/>
              </a:rPr>
              <a:t> (Solid=fat, Liquid=oil)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663300"/>
                </a:solidFill>
                <a:latin typeface="+mn-lt"/>
              </a:rPr>
              <a:t>Glycerol backbone:  Modified simple sugar with three carbons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663300"/>
                </a:solidFill>
                <a:latin typeface="+mn-lt"/>
              </a:rPr>
              <a:t>Fatty Acid Chain:  Carbonic Acid at one end of a long hydrocarbon chain</a:t>
            </a:r>
          </a:p>
          <a:p>
            <a:pPr marL="404813" lvl="2" indent="-171450">
              <a:buFont typeface="Times New Roman" pitchFamily="18" charset="0"/>
              <a:buChar char="˗"/>
            </a:pPr>
            <a:r>
              <a:rPr lang="en-US" sz="1300" b="1" u="sng" dirty="0">
                <a:solidFill>
                  <a:srgbClr val="663300"/>
                </a:solidFill>
                <a:latin typeface="+mn-lt"/>
              </a:rPr>
              <a:t>Saturated</a:t>
            </a:r>
            <a:r>
              <a:rPr lang="en-US" sz="1300" dirty="0">
                <a:solidFill>
                  <a:srgbClr val="663300"/>
                </a:solidFill>
                <a:latin typeface="+mn-lt"/>
              </a:rPr>
              <a:t> means it has as many hydrogens as possible (solid at room temp, like butter)</a:t>
            </a:r>
          </a:p>
          <a:p>
            <a:pPr marL="404813" lvl="2" indent="-171450">
              <a:buFont typeface="Times New Roman" pitchFamily="18" charset="0"/>
              <a:buChar char="˗"/>
            </a:pPr>
            <a:r>
              <a:rPr lang="en-US" sz="1300" b="1" u="sng" dirty="0">
                <a:solidFill>
                  <a:srgbClr val="663300"/>
                </a:solidFill>
                <a:latin typeface="+mn-lt"/>
              </a:rPr>
              <a:t>Unsaturated</a:t>
            </a:r>
            <a:r>
              <a:rPr lang="en-US" sz="1300" dirty="0">
                <a:solidFill>
                  <a:srgbClr val="663300"/>
                </a:solidFill>
                <a:latin typeface="+mn-lt"/>
              </a:rPr>
              <a:t> means that in place of pairs of hydrogens, Carbons share double or triple bonds, kinking the chain (liquids at room temp, like oil) </a:t>
            </a:r>
          </a:p>
          <a:p>
            <a:pPr>
              <a:buFontTx/>
              <a:buAutoNum type="arabicPeriod"/>
            </a:pPr>
            <a:r>
              <a:rPr lang="en-US" sz="1300" b="1" u="sng" dirty="0">
                <a:solidFill>
                  <a:srgbClr val="C00000"/>
                </a:solidFill>
                <a:latin typeface="+mn-lt"/>
              </a:rPr>
              <a:t>Phospholipids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C00000"/>
                </a:solidFill>
                <a:latin typeface="+mn-lt"/>
              </a:rPr>
              <a:t>Replace one fatty acid chai with a Phosphorous containing group: hydrophilic “head”</a:t>
            </a:r>
          </a:p>
          <a:p>
            <a:pPr marL="233363" lvl="1" indent="-120650">
              <a:buFontTx/>
              <a:buChar char="•"/>
            </a:pPr>
            <a:r>
              <a:rPr lang="en-US" sz="1300" u="sng" dirty="0">
                <a:solidFill>
                  <a:srgbClr val="C00000"/>
                </a:solidFill>
                <a:latin typeface="+mn-lt"/>
              </a:rPr>
              <a:t>Amphipathic</a:t>
            </a:r>
            <a:r>
              <a:rPr lang="en-US" sz="1300" dirty="0">
                <a:solidFill>
                  <a:srgbClr val="C00000"/>
                </a:solidFill>
                <a:latin typeface="+mn-lt"/>
              </a:rPr>
              <a:t>: molecule with hydrophobic and hydrophilic regions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C00000"/>
                </a:solidFill>
                <a:latin typeface="+mn-lt"/>
              </a:rPr>
              <a:t>Basic component of all membranes</a:t>
            </a:r>
          </a:p>
          <a:p>
            <a:pPr>
              <a:buFontTx/>
              <a:buAutoNum type="arabicPeriod"/>
            </a:pPr>
            <a:r>
              <a:rPr lang="en-US" sz="1300" b="1" u="sng" dirty="0">
                <a:solidFill>
                  <a:srgbClr val="006600"/>
                </a:solidFill>
                <a:latin typeface="+mn-lt"/>
              </a:rPr>
              <a:t>Steroids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006600"/>
                </a:solidFill>
                <a:latin typeface="+mn-lt"/>
              </a:rPr>
              <a:t>Four interlocking hydrocarbon rings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006600"/>
                </a:solidFill>
                <a:latin typeface="+mn-lt"/>
              </a:rPr>
              <a:t>Cholesterol is modified to form all other steroids in your body (testosterone, estrogen, progesterone, aldosterone </a:t>
            </a:r>
            <a:r>
              <a:rPr lang="en-US" sz="1300" dirty="0" err="1">
                <a:solidFill>
                  <a:srgbClr val="006600"/>
                </a:solidFill>
                <a:latin typeface="+mn-lt"/>
              </a:rPr>
              <a:t>etc</a:t>
            </a:r>
            <a:r>
              <a:rPr lang="en-US" sz="1300" dirty="0">
                <a:solidFill>
                  <a:srgbClr val="006600"/>
                </a:solidFill>
                <a:latin typeface="+mn-lt"/>
              </a:rPr>
              <a:t>) as well as Vitamin D and Bile Salts.</a:t>
            </a:r>
          </a:p>
          <a:p>
            <a:pPr>
              <a:buFontTx/>
              <a:buAutoNum type="arabicPeriod"/>
            </a:pPr>
            <a:r>
              <a:rPr lang="en-US" sz="1300" b="1" u="sng" dirty="0">
                <a:solidFill>
                  <a:srgbClr val="003399"/>
                </a:solidFill>
                <a:latin typeface="+mn-lt"/>
              </a:rPr>
              <a:t>Eicosanoids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003399"/>
                </a:solidFill>
                <a:latin typeface="+mn-lt"/>
              </a:rPr>
              <a:t>Diverse group of 20-carbon fatty acid chains</a:t>
            </a:r>
          </a:p>
          <a:p>
            <a:pPr marL="233363" lvl="1" indent="-120650">
              <a:buFontTx/>
              <a:buChar char="•"/>
            </a:pPr>
            <a:r>
              <a:rPr lang="en-US" sz="1300" dirty="0">
                <a:solidFill>
                  <a:srgbClr val="003399"/>
                </a:solidFill>
                <a:latin typeface="+mn-lt"/>
              </a:rPr>
              <a:t>Blood clotting , inflammation and labor contractions, etc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3230563" y="5239362"/>
            <a:ext cx="3141663" cy="1479550"/>
            <a:chOff x="3016" y="3290"/>
            <a:chExt cx="1979" cy="932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016" y="3290"/>
              <a:ext cx="1979" cy="932"/>
              <a:chOff x="3016" y="3290"/>
              <a:chExt cx="1979" cy="932"/>
            </a:xfrm>
          </p:grpSpPr>
          <p:grpSp>
            <p:nvGrpSpPr>
              <p:cNvPr id="8201" name="Group 9"/>
              <p:cNvGrpSpPr>
                <a:grpSpLocks/>
              </p:cNvGrpSpPr>
              <p:nvPr/>
            </p:nvGrpSpPr>
            <p:grpSpPr bwMode="auto">
              <a:xfrm>
                <a:off x="3016" y="3290"/>
                <a:ext cx="1979" cy="932"/>
                <a:chOff x="833" y="634"/>
                <a:chExt cx="3934" cy="1850"/>
              </a:xfrm>
            </p:grpSpPr>
            <p:sp>
              <p:nvSpPr>
                <p:cNvPr id="8202" name="AutoShape 10"/>
                <p:cNvSpPr>
                  <a:spLocks noChangeArrowheads="1"/>
                </p:cNvSpPr>
                <p:nvPr/>
              </p:nvSpPr>
              <p:spPr bwMode="auto">
                <a:xfrm rot="-1800000">
                  <a:off x="1593" y="1717"/>
                  <a:ext cx="624" cy="540"/>
                </a:xfrm>
                <a:prstGeom prst="hexagon">
                  <a:avLst>
                    <a:gd name="adj" fmla="val 28889"/>
                    <a:gd name="vf" fmla="val 115470"/>
                  </a:avLst>
                </a:prstGeom>
                <a:solidFill>
                  <a:srgbClr val="3366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3" name="AutoShape 11"/>
                <p:cNvSpPr>
                  <a:spLocks noChangeArrowheads="1"/>
                </p:cNvSpPr>
                <p:nvPr/>
              </p:nvSpPr>
              <p:spPr bwMode="auto">
                <a:xfrm rot="-1800000">
                  <a:off x="2133" y="1717"/>
                  <a:ext cx="624" cy="540"/>
                </a:xfrm>
                <a:prstGeom prst="hexagon">
                  <a:avLst>
                    <a:gd name="adj" fmla="val 28889"/>
                    <a:gd name="vf" fmla="val 115470"/>
                  </a:avLst>
                </a:prstGeom>
                <a:solidFill>
                  <a:srgbClr val="33660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4" name="AutoShape 12"/>
                <p:cNvSpPr>
                  <a:spLocks noChangeArrowheads="1"/>
                </p:cNvSpPr>
                <p:nvPr/>
              </p:nvSpPr>
              <p:spPr bwMode="auto">
                <a:xfrm rot="-1800000">
                  <a:off x="2412" y="1258"/>
                  <a:ext cx="624" cy="540"/>
                </a:xfrm>
                <a:prstGeom prst="hexagon">
                  <a:avLst>
                    <a:gd name="adj" fmla="val 28889"/>
                    <a:gd name="vf" fmla="val 115470"/>
                  </a:avLst>
                </a:prstGeom>
                <a:solidFill>
                  <a:srgbClr val="33660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 algn="ctr">
                    <a:spcBef>
                      <a:spcPct val="50000"/>
                    </a:spcBef>
                    <a:buFontTx/>
                    <a:buChar char="•"/>
                  </a:pPr>
                  <a:endParaRPr lang="en-US" sz="1000">
                    <a:latin typeface="Times New Roman" pitchFamily="18" charset="0"/>
                  </a:endParaRPr>
                </a:p>
              </p:txBody>
            </p:sp>
            <p:sp>
              <p:nvSpPr>
                <p:cNvPr id="8205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981" y="1274"/>
                  <a:ext cx="527" cy="501"/>
                </a:xfrm>
                <a:prstGeom prst="pentagon">
                  <a:avLst/>
                </a:prstGeom>
                <a:solidFill>
                  <a:srgbClr val="33660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" name="Line 14"/>
                <p:cNvSpPr>
                  <a:spLocks noChangeShapeType="1"/>
                </p:cNvSpPr>
                <p:nvPr/>
              </p:nvSpPr>
              <p:spPr bwMode="auto">
                <a:xfrm rot="-18228032">
                  <a:off x="1563" y="2107"/>
                  <a:ext cx="0" cy="17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7" name="Line 15"/>
                <p:cNvSpPr>
                  <a:spLocks noChangeShapeType="1"/>
                </p:cNvSpPr>
                <p:nvPr/>
              </p:nvSpPr>
              <p:spPr bwMode="auto">
                <a:xfrm>
                  <a:off x="2174" y="1650"/>
                  <a:ext cx="0" cy="17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8" name="Line 16"/>
                <p:cNvSpPr>
                  <a:spLocks noChangeShapeType="1"/>
                </p:cNvSpPr>
                <p:nvPr/>
              </p:nvSpPr>
              <p:spPr bwMode="auto">
                <a:xfrm>
                  <a:off x="2993" y="1182"/>
                  <a:ext cx="0" cy="17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9" name="Line 17"/>
                <p:cNvSpPr>
                  <a:spLocks noChangeShapeType="1"/>
                </p:cNvSpPr>
                <p:nvPr/>
              </p:nvSpPr>
              <p:spPr bwMode="auto">
                <a:xfrm>
                  <a:off x="3310" y="1064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0" name="Line 18"/>
                <p:cNvSpPr>
                  <a:spLocks noChangeShapeType="1"/>
                </p:cNvSpPr>
                <p:nvPr/>
              </p:nvSpPr>
              <p:spPr bwMode="auto">
                <a:xfrm>
                  <a:off x="3310" y="864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rot="-18228032">
                  <a:off x="3409" y="891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rot="18228032" flipH="1">
                  <a:off x="3615" y="891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>
                  <a:off x="3708" y="1077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rot="5400000">
                  <a:off x="3823" y="1166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auto">
                <a:xfrm rot="8771967" flipH="1" flipV="1">
                  <a:off x="4004" y="1275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auto">
                <a:xfrm rot="2028032" flipV="1">
                  <a:off x="4004" y="1103"/>
                  <a:ext cx="0" cy="21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33" y="2178"/>
                  <a:ext cx="1155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solidFill>
                        <a:srgbClr val="000000"/>
                      </a:solidFill>
                    </a:rPr>
                    <a:t>OH</a:t>
                  </a:r>
                  <a:endParaRPr lang="en-US" sz="1000" baseline="-25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28" y="1418"/>
                  <a:ext cx="1159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solidFill>
                        <a:srgbClr val="000000"/>
                      </a:solidFill>
                    </a:rPr>
                    <a:t>CH</a:t>
                  </a:r>
                  <a:r>
                    <a:rPr lang="en-US" sz="1000" baseline="-250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1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35" y="954"/>
                  <a:ext cx="1157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solidFill>
                        <a:srgbClr val="000000"/>
                      </a:solidFill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2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763" y="634"/>
                  <a:ext cx="1159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solidFill>
                        <a:srgbClr val="000000"/>
                      </a:solidFill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02" y="902"/>
                  <a:ext cx="115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solidFill>
                        <a:srgbClr val="000000"/>
                      </a:solidFill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12" y="1388"/>
                  <a:ext cx="1155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solidFill>
                        <a:srgbClr val="000000"/>
                      </a:solidFill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8223" name="Text Box 31"/>
              <p:cNvSpPr txBox="1">
                <a:spLocks noChangeArrowheads="1"/>
              </p:cNvSpPr>
              <p:nvPr/>
            </p:nvSpPr>
            <p:spPr bwMode="auto">
              <a:xfrm>
                <a:off x="3065" y="3367"/>
                <a:ext cx="7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Times New Roman" pitchFamily="18" charset="0"/>
                  </a:rPr>
                  <a:t>Cholesterol</a:t>
                </a:r>
              </a:p>
            </p:txBody>
          </p:sp>
        </p:grp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rot="-207701">
              <a:off x="3716" y="4032"/>
              <a:ext cx="11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5665788" y="1349375"/>
            <a:ext cx="3309937" cy="476250"/>
          </a:xfrm>
          <a:prstGeom prst="rect">
            <a:avLst/>
          </a:prstGeom>
          <a:solidFill>
            <a:srgbClr val="FFE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5665788" y="1873250"/>
            <a:ext cx="3309937" cy="476250"/>
          </a:xfrm>
          <a:prstGeom prst="rect">
            <a:avLst/>
          </a:prstGeom>
          <a:solidFill>
            <a:srgbClr val="FFE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5665788" y="825500"/>
            <a:ext cx="3309937" cy="476250"/>
          </a:xfrm>
          <a:prstGeom prst="rect">
            <a:avLst/>
          </a:prstGeom>
          <a:solidFill>
            <a:srgbClr val="FFE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607050" y="20955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HO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607050" y="1582738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HO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5607050" y="10541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HO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8570913" y="282575"/>
            <a:ext cx="557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99"/>
                </a:solidFill>
                <a:latin typeface="Times New Roman" pitchFamily="18" charset="0"/>
              </a:rPr>
              <a:t>3H</a:t>
            </a:r>
            <a:r>
              <a:rPr lang="en-US" sz="10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en-US" sz="1000" b="1">
                <a:solidFill>
                  <a:srgbClr val="000099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554788" y="554038"/>
            <a:ext cx="1549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Fatty Acid Chains</a:t>
            </a:r>
          </a:p>
        </p:txBody>
      </p:sp>
      <p:sp>
        <p:nvSpPr>
          <p:cNvPr id="8233" name="AutoShape 41"/>
          <p:cNvSpPr>
            <a:spLocks/>
          </p:cNvSpPr>
          <p:nvPr/>
        </p:nvSpPr>
        <p:spPr bwMode="auto">
          <a:xfrm rot="16200000" flipV="1">
            <a:off x="6126163" y="-1404937"/>
            <a:ext cx="346075" cy="3851275"/>
          </a:xfrm>
          <a:prstGeom prst="rightBrace">
            <a:avLst>
              <a:gd name="adj1" fmla="val 927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5495925" y="58738"/>
            <a:ext cx="1593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Triglyceride</a:t>
            </a:r>
          </a:p>
        </p:txBody>
      </p:sp>
      <p:grpSp>
        <p:nvGrpSpPr>
          <p:cNvPr id="8235" name="Group 43"/>
          <p:cNvGrpSpPr>
            <a:grpSpLocks/>
          </p:cNvGrpSpPr>
          <p:nvPr/>
        </p:nvGrpSpPr>
        <p:grpSpPr bwMode="auto">
          <a:xfrm>
            <a:off x="4462463" y="554038"/>
            <a:ext cx="809625" cy="1841500"/>
            <a:chOff x="2075" y="1537"/>
            <a:chExt cx="510" cy="1160"/>
          </a:xfrm>
        </p:grpSpPr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2081" y="1806"/>
              <a:ext cx="504" cy="8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46" name="Text Box 54"/>
            <p:cNvSpPr txBox="1">
              <a:spLocks noChangeArrowheads="1"/>
            </p:cNvSpPr>
            <p:nvPr/>
          </p:nvSpPr>
          <p:spPr bwMode="auto">
            <a:xfrm>
              <a:off x="2349" y="1852"/>
              <a:ext cx="2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/>
                <a:t>O</a:t>
              </a:r>
              <a:endParaRPr lang="en-US" sz="1000" baseline="-25000" dirty="0"/>
            </a:p>
          </p:txBody>
        </p:sp>
        <p:sp>
          <p:nvSpPr>
            <p:cNvPr id="8247" name="Text Box 55"/>
            <p:cNvSpPr txBox="1">
              <a:spLocks noChangeArrowheads="1"/>
            </p:cNvSpPr>
            <p:nvPr/>
          </p:nvSpPr>
          <p:spPr bwMode="auto">
            <a:xfrm>
              <a:off x="2081" y="1852"/>
              <a:ext cx="2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/>
                <a:t>H</a:t>
              </a:r>
              <a:r>
                <a:rPr lang="en-US" sz="1000" baseline="-25000"/>
                <a:t>2</a:t>
              </a:r>
              <a:r>
                <a:rPr lang="en-US" sz="1000"/>
                <a:t>C</a:t>
              </a:r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2081" y="2507"/>
              <a:ext cx="2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/>
                <a:t>H</a:t>
              </a:r>
              <a:r>
                <a:rPr lang="en-US" sz="1000" baseline="-25000"/>
                <a:t>2</a:t>
              </a:r>
              <a:r>
                <a:rPr lang="en-US" sz="1000"/>
                <a:t>C</a:t>
              </a:r>
            </a:p>
          </p:txBody>
        </p:sp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2349" y="2508"/>
              <a:ext cx="2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  <a:endParaRPr lang="en-US" sz="1000" baseline="-25000"/>
            </a:p>
          </p:txBody>
        </p:sp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>
              <a:off x="2280" y="2380"/>
              <a:ext cx="0" cy="8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2280" y="2055"/>
              <a:ext cx="0" cy="8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 rot="5400000">
              <a:off x="2362" y="2542"/>
              <a:ext cx="0" cy="8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2091" y="2184"/>
              <a:ext cx="2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/>
                <a:t>HC</a:t>
              </a:r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rot="5400000">
              <a:off x="2362" y="2219"/>
              <a:ext cx="0" cy="8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2349" y="2185"/>
              <a:ext cx="2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  <a:endParaRPr lang="en-US" sz="1000" baseline="-25000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 rot="5400000">
              <a:off x="2362" y="1886"/>
              <a:ext cx="0" cy="8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Text Box 56"/>
            <p:cNvSpPr txBox="1">
              <a:spLocks noChangeArrowheads="1"/>
            </p:cNvSpPr>
            <p:nvPr/>
          </p:nvSpPr>
          <p:spPr bwMode="auto">
            <a:xfrm>
              <a:off x="2075" y="1537"/>
              <a:ext cx="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Glycerol</a:t>
              </a:r>
            </a:p>
          </p:txBody>
        </p:sp>
      </p:grp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029200" y="2095500"/>
            <a:ext cx="320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H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5029200" y="1582738"/>
            <a:ext cx="320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H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5029200" y="1054100"/>
            <a:ext cx="320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H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876925" y="1824038"/>
            <a:ext cx="3175000" cy="515937"/>
            <a:chOff x="3178" y="1027"/>
            <a:chExt cx="2000" cy="325"/>
          </a:xfrm>
        </p:grpSpPr>
        <p:sp>
          <p:nvSpPr>
            <p:cNvPr id="8253" name="Text Box 61"/>
            <p:cNvSpPr txBox="1">
              <a:spLocks noChangeArrowheads="1"/>
            </p:cNvSpPr>
            <p:nvPr/>
          </p:nvSpPr>
          <p:spPr bwMode="auto">
            <a:xfrm>
              <a:off x="3178" y="1198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254" name="Line 62"/>
            <p:cNvSpPr>
              <a:spLocks noChangeShapeType="1"/>
            </p:cNvSpPr>
            <p:nvPr/>
          </p:nvSpPr>
          <p:spPr bwMode="auto">
            <a:xfrm rot="5400000">
              <a:off x="3447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Text Box 63"/>
            <p:cNvSpPr txBox="1">
              <a:spLocks noChangeArrowheads="1"/>
            </p:cNvSpPr>
            <p:nvPr/>
          </p:nvSpPr>
          <p:spPr bwMode="auto">
            <a:xfrm>
              <a:off x="3436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56" name="Text Box 64"/>
            <p:cNvSpPr txBox="1">
              <a:spLocks noChangeArrowheads="1"/>
            </p:cNvSpPr>
            <p:nvPr/>
          </p:nvSpPr>
          <p:spPr bwMode="auto">
            <a:xfrm>
              <a:off x="3268" y="1027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257" name="Group 65"/>
            <p:cNvGrpSpPr>
              <a:grpSpLocks/>
            </p:cNvGrpSpPr>
            <p:nvPr/>
          </p:nvGrpSpPr>
          <p:grpSpPr bwMode="auto">
            <a:xfrm>
              <a:off x="3343" y="1156"/>
              <a:ext cx="28" cy="86"/>
              <a:chOff x="1350" y="1971"/>
              <a:chExt cx="45" cy="225"/>
            </a:xfrm>
          </p:grpSpPr>
          <p:sp>
            <p:nvSpPr>
              <p:cNvPr id="8258" name="Line 66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Line 67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60" name="Line 68"/>
            <p:cNvSpPr>
              <a:spLocks noChangeShapeType="1"/>
            </p:cNvSpPr>
            <p:nvPr/>
          </p:nvSpPr>
          <p:spPr bwMode="auto">
            <a:xfrm rot="5400000">
              <a:off x="3259" y="1232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 rot="5400000">
              <a:off x="3693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Text Box 70"/>
            <p:cNvSpPr txBox="1">
              <a:spLocks noChangeArrowheads="1"/>
            </p:cNvSpPr>
            <p:nvPr/>
          </p:nvSpPr>
          <p:spPr bwMode="auto">
            <a:xfrm>
              <a:off x="3682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 rot="5400000">
              <a:off x="3933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Text Box 72"/>
            <p:cNvSpPr txBox="1">
              <a:spLocks noChangeArrowheads="1"/>
            </p:cNvSpPr>
            <p:nvPr/>
          </p:nvSpPr>
          <p:spPr bwMode="auto">
            <a:xfrm>
              <a:off x="3922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 rot="5400000">
              <a:off x="4173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Text Box 74"/>
            <p:cNvSpPr txBox="1">
              <a:spLocks noChangeArrowheads="1"/>
            </p:cNvSpPr>
            <p:nvPr/>
          </p:nvSpPr>
          <p:spPr bwMode="auto">
            <a:xfrm>
              <a:off x="4162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67" name="Line 75"/>
            <p:cNvSpPr>
              <a:spLocks noChangeShapeType="1"/>
            </p:cNvSpPr>
            <p:nvPr/>
          </p:nvSpPr>
          <p:spPr bwMode="auto">
            <a:xfrm rot="5400000">
              <a:off x="4419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Text Box 76"/>
            <p:cNvSpPr txBox="1">
              <a:spLocks noChangeArrowheads="1"/>
            </p:cNvSpPr>
            <p:nvPr/>
          </p:nvSpPr>
          <p:spPr bwMode="auto">
            <a:xfrm>
              <a:off x="4408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 rot="5400000">
              <a:off x="4659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Text Box 78"/>
            <p:cNvSpPr txBox="1">
              <a:spLocks noChangeArrowheads="1"/>
            </p:cNvSpPr>
            <p:nvPr/>
          </p:nvSpPr>
          <p:spPr bwMode="auto">
            <a:xfrm>
              <a:off x="4648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 rot="5400000">
              <a:off x="4899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Text Box 80"/>
            <p:cNvSpPr txBox="1">
              <a:spLocks noChangeArrowheads="1"/>
            </p:cNvSpPr>
            <p:nvPr/>
          </p:nvSpPr>
          <p:spPr bwMode="auto">
            <a:xfrm>
              <a:off x="4888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grpSp>
        <p:nvGrpSpPr>
          <p:cNvPr id="8273" name="Group 81"/>
          <p:cNvGrpSpPr>
            <a:grpSpLocks/>
          </p:cNvGrpSpPr>
          <p:nvPr/>
        </p:nvGrpSpPr>
        <p:grpSpPr bwMode="auto">
          <a:xfrm>
            <a:off x="5876925" y="1295400"/>
            <a:ext cx="3175000" cy="531813"/>
            <a:chOff x="3178" y="694"/>
            <a:chExt cx="2000" cy="335"/>
          </a:xfrm>
        </p:grpSpPr>
        <p:sp>
          <p:nvSpPr>
            <p:cNvPr id="8274" name="Text Box 82"/>
            <p:cNvSpPr txBox="1">
              <a:spLocks noChangeArrowheads="1"/>
            </p:cNvSpPr>
            <p:nvPr/>
          </p:nvSpPr>
          <p:spPr bwMode="auto">
            <a:xfrm>
              <a:off x="3178" y="875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 rot="5400000">
              <a:off x="3447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Text Box 84"/>
            <p:cNvSpPr txBox="1">
              <a:spLocks noChangeArrowheads="1"/>
            </p:cNvSpPr>
            <p:nvPr/>
          </p:nvSpPr>
          <p:spPr bwMode="auto">
            <a:xfrm>
              <a:off x="3436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77" name="Text Box 85"/>
            <p:cNvSpPr txBox="1">
              <a:spLocks noChangeArrowheads="1"/>
            </p:cNvSpPr>
            <p:nvPr/>
          </p:nvSpPr>
          <p:spPr bwMode="auto">
            <a:xfrm>
              <a:off x="3268" y="694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278" name="Group 86"/>
            <p:cNvGrpSpPr>
              <a:grpSpLocks/>
            </p:cNvGrpSpPr>
            <p:nvPr/>
          </p:nvGrpSpPr>
          <p:grpSpPr bwMode="auto">
            <a:xfrm>
              <a:off x="3343" y="821"/>
              <a:ext cx="28" cy="86"/>
              <a:chOff x="1350" y="1971"/>
              <a:chExt cx="45" cy="225"/>
            </a:xfrm>
          </p:grpSpPr>
          <p:sp>
            <p:nvSpPr>
              <p:cNvPr id="8279" name="Line 87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Line 88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81" name="Line 89"/>
            <p:cNvSpPr>
              <a:spLocks noChangeShapeType="1"/>
            </p:cNvSpPr>
            <p:nvPr/>
          </p:nvSpPr>
          <p:spPr bwMode="auto">
            <a:xfrm rot="5400000">
              <a:off x="3259" y="909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90"/>
            <p:cNvSpPr>
              <a:spLocks noChangeShapeType="1"/>
            </p:cNvSpPr>
            <p:nvPr/>
          </p:nvSpPr>
          <p:spPr bwMode="auto">
            <a:xfrm rot="5400000">
              <a:off x="3693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682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84" name="Line 92"/>
            <p:cNvSpPr>
              <a:spLocks noChangeShapeType="1"/>
            </p:cNvSpPr>
            <p:nvPr/>
          </p:nvSpPr>
          <p:spPr bwMode="auto">
            <a:xfrm rot="5400000">
              <a:off x="3933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Text Box 93"/>
            <p:cNvSpPr txBox="1">
              <a:spLocks noChangeArrowheads="1"/>
            </p:cNvSpPr>
            <p:nvPr/>
          </p:nvSpPr>
          <p:spPr bwMode="auto">
            <a:xfrm>
              <a:off x="3922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86" name="Line 94"/>
            <p:cNvSpPr>
              <a:spLocks noChangeShapeType="1"/>
            </p:cNvSpPr>
            <p:nvPr/>
          </p:nvSpPr>
          <p:spPr bwMode="auto">
            <a:xfrm rot="5400000">
              <a:off x="4173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4162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88" name="Line 96"/>
            <p:cNvSpPr>
              <a:spLocks noChangeShapeType="1"/>
            </p:cNvSpPr>
            <p:nvPr/>
          </p:nvSpPr>
          <p:spPr bwMode="auto">
            <a:xfrm rot="5400000">
              <a:off x="4419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Text Box 97"/>
            <p:cNvSpPr txBox="1">
              <a:spLocks noChangeArrowheads="1"/>
            </p:cNvSpPr>
            <p:nvPr/>
          </p:nvSpPr>
          <p:spPr bwMode="auto">
            <a:xfrm>
              <a:off x="4408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90" name="Line 98"/>
            <p:cNvSpPr>
              <a:spLocks noChangeShapeType="1"/>
            </p:cNvSpPr>
            <p:nvPr/>
          </p:nvSpPr>
          <p:spPr bwMode="auto">
            <a:xfrm rot="5400000">
              <a:off x="4659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Text Box 99"/>
            <p:cNvSpPr txBox="1">
              <a:spLocks noChangeArrowheads="1"/>
            </p:cNvSpPr>
            <p:nvPr/>
          </p:nvSpPr>
          <p:spPr bwMode="auto">
            <a:xfrm>
              <a:off x="4648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92" name="Line 100"/>
            <p:cNvSpPr>
              <a:spLocks noChangeShapeType="1"/>
            </p:cNvSpPr>
            <p:nvPr/>
          </p:nvSpPr>
          <p:spPr bwMode="auto">
            <a:xfrm rot="5400000">
              <a:off x="4899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Text Box 101"/>
            <p:cNvSpPr txBox="1">
              <a:spLocks noChangeArrowheads="1"/>
            </p:cNvSpPr>
            <p:nvPr/>
          </p:nvSpPr>
          <p:spPr bwMode="auto">
            <a:xfrm>
              <a:off x="4888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grpSp>
        <p:nvGrpSpPr>
          <p:cNvPr id="8294" name="Group 102"/>
          <p:cNvGrpSpPr>
            <a:grpSpLocks/>
          </p:cNvGrpSpPr>
          <p:nvPr/>
        </p:nvGrpSpPr>
        <p:grpSpPr bwMode="auto">
          <a:xfrm>
            <a:off x="5876925" y="781050"/>
            <a:ext cx="3175000" cy="517525"/>
            <a:chOff x="3178" y="370"/>
            <a:chExt cx="2000" cy="326"/>
          </a:xfrm>
        </p:grpSpPr>
        <p:sp>
          <p:nvSpPr>
            <p:cNvPr id="8295" name="Text Box 103"/>
            <p:cNvSpPr txBox="1">
              <a:spLocks noChangeArrowheads="1"/>
            </p:cNvSpPr>
            <p:nvPr/>
          </p:nvSpPr>
          <p:spPr bwMode="auto">
            <a:xfrm>
              <a:off x="3178" y="542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296" name="Line 104"/>
            <p:cNvSpPr>
              <a:spLocks noChangeShapeType="1"/>
            </p:cNvSpPr>
            <p:nvPr/>
          </p:nvSpPr>
          <p:spPr bwMode="auto">
            <a:xfrm rot="5400000">
              <a:off x="3447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Text Box 105"/>
            <p:cNvSpPr txBox="1">
              <a:spLocks noChangeArrowheads="1"/>
            </p:cNvSpPr>
            <p:nvPr/>
          </p:nvSpPr>
          <p:spPr bwMode="auto">
            <a:xfrm>
              <a:off x="3436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298" name="Text Box 106"/>
            <p:cNvSpPr txBox="1">
              <a:spLocks noChangeArrowheads="1"/>
            </p:cNvSpPr>
            <p:nvPr/>
          </p:nvSpPr>
          <p:spPr bwMode="auto">
            <a:xfrm>
              <a:off x="3268" y="370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299" name="Group 107"/>
            <p:cNvGrpSpPr>
              <a:grpSpLocks/>
            </p:cNvGrpSpPr>
            <p:nvPr/>
          </p:nvGrpSpPr>
          <p:grpSpPr bwMode="auto">
            <a:xfrm>
              <a:off x="3343" y="496"/>
              <a:ext cx="28" cy="86"/>
              <a:chOff x="1350" y="1971"/>
              <a:chExt cx="45" cy="225"/>
            </a:xfrm>
          </p:grpSpPr>
          <p:sp>
            <p:nvSpPr>
              <p:cNvPr id="8300" name="Line 108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Line 109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2" name="Line 110"/>
            <p:cNvSpPr>
              <a:spLocks noChangeShapeType="1"/>
            </p:cNvSpPr>
            <p:nvPr/>
          </p:nvSpPr>
          <p:spPr bwMode="auto">
            <a:xfrm rot="5400000">
              <a:off x="3259" y="576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Line 111"/>
            <p:cNvSpPr>
              <a:spLocks noChangeShapeType="1"/>
            </p:cNvSpPr>
            <p:nvPr/>
          </p:nvSpPr>
          <p:spPr bwMode="auto">
            <a:xfrm rot="5400000">
              <a:off x="3693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Text Box 112"/>
            <p:cNvSpPr txBox="1">
              <a:spLocks noChangeArrowheads="1"/>
            </p:cNvSpPr>
            <p:nvPr/>
          </p:nvSpPr>
          <p:spPr bwMode="auto">
            <a:xfrm>
              <a:off x="3682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05" name="Line 113"/>
            <p:cNvSpPr>
              <a:spLocks noChangeShapeType="1"/>
            </p:cNvSpPr>
            <p:nvPr/>
          </p:nvSpPr>
          <p:spPr bwMode="auto">
            <a:xfrm rot="5400000">
              <a:off x="3933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Text Box 114"/>
            <p:cNvSpPr txBox="1">
              <a:spLocks noChangeArrowheads="1"/>
            </p:cNvSpPr>
            <p:nvPr/>
          </p:nvSpPr>
          <p:spPr bwMode="auto">
            <a:xfrm>
              <a:off x="3922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07" name="Line 115"/>
            <p:cNvSpPr>
              <a:spLocks noChangeShapeType="1"/>
            </p:cNvSpPr>
            <p:nvPr/>
          </p:nvSpPr>
          <p:spPr bwMode="auto">
            <a:xfrm rot="5400000">
              <a:off x="4173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Text Box 116"/>
            <p:cNvSpPr txBox="1">
              <a:spLocks noChangeArrowheads="1"/>
            </p:cNvSpPr>
            <p:nvPr/>
          </p:nvSpPr>
          <p:spPr bwMode="auto">
            <a:xfrm>
              <a:off x="4162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 rot="5400000">
              <a:off x="4419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Text Box 118"/>
            <p:cNvSpPr txBox="1">
              <a:spLocks noChangeArrowheads="1"/>
            </p:cNvSpPr>
            <p:nvPr/>
          </p:nvSpPr>
          <p:spPr bwMode="auto">
            <a:xfrm>
              <a:off x="4408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11" name="Line 119"/>
            <p:cNvSpPr>
              <a:spLocks noChangeShapeType="1"/>
            </p:cNvSpPr>
            <p:nvPr/>
          </p:nvSpPr>
          <p:spPr bwMode="auto">
            <a:xfrm rot="5400000">
              <a:off x="4659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Text Box 120"/>
            <p:cNvSpPr txBox="1">
              <a:spLocks noChangeArrowheads="1"/>
            </p:cNvSpPr>
            <p:nvPr/>
          </p:nvSpPr>
          <p:spPr bwMode="auto">
            <a:xfrm>
              <a:off x="4648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/>
                <a:t>CH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8313" name="Line 121"/>
            <p:cNvSpPr>
              <a:spLocks noChangeShapeType="1"/>
            </p:cNvSpPr>
            <p:nvPr/>
          </p:nvSpPr>
          <p:spPr bwMode="auto">
            <a:xfrm rot="5400000">
              <a:off x="4899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Text Box 122"/>
            <p:cNvSpPr txBox="1">
              <a:spLocks noChangeArrowheads="1"/>
            </p:cNvSpPr>
            <p:nvPr/>
          </p:nvSpPr>
          <p:spPr bwMode="auto">
            <a:xfrm>
              <a:off x="4888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grpSp>
        <p:nvGrpSpPr>
          <p:cNvPr id="8315" name="Group 123"/>
          <p:cNvGrpSpPr>
            <a:grpSpLocks/>
          </p:cNvGrpSpPr>
          <p:nvPr/>
        </p:nvGrpSpPr>
        <p:grpSpPr bwMode="auto">
          <a:xfrm>
            <a:off x="5065713" y="749300"/>
            <a:ext cx="3074987" cy="549275"/>
            <a:chOff x="2966" y="3370"/>
            <a:chExt cx="1937" cy="346"/>
          </a:xfrm>
        </p:grpSpPr>
        <p:sp>
          <p:nvSpPr>
            <p:cNvPr id="8316" name="Text Box 124"/>
            <p:cNvSpPr txBox="1">
              <a:spLocks noChangeArrowheads="1"/>
            </p:cNvSpPr>
            <p:nvPr/>
          </p:nvSpPr>
          <p:spPr bwMode="auto">
            <a:xfrm>
              <a:off x="2966" y="3562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317" name="Line 125"/>
            <p:cNvSpPr>
              <a:spLocks noChangeShapeType="1"/>
            </p:cNvSpPr>
            <p:nvPr/>
          </p:nvSpPr>
          <p:spPr bwMode="auto">
            <a:xfrm rot="5400000">
              <a:off x="3235" y="359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Text Box 126"/>
            <p:cNvSpPr txBox="1">
              <a:spLocks noChangeArrowheads="1"/>
            </p:cNvSpPr>
            <p:nvPr/>
          </p:nvSpPr>
          <p:spPr bwMode="auto">
            <a:xfrm>
              <a:off x="3224" y="356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19" name="Text Box 127"/>
            <p:cNvSpPr txBox="1">
              <a:spLocks noChangeArrowheads="1"/>
            </p:cNvSpPr>
            <p:nvPr/>
          </p:nvSpPr>
          <p:spPr bwMode="auto">
            <a:xfrm>
              <a:off x="3056" y="3391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320" name="Group 128"/>
            <p:cNvGrpSpPr>
              <a:grpSpLocks/>
            </p:cNvGrpSpPr>
            <p:nvPr/>
          </p:nvGrpSpPr>
          <p:grpSpPr bwMode="auto">
            <a:xfrm>
              <a:off x="3131" y="3520"/>
              <a:ext cx="28" cy="86"/>
              <a:chOff x="1350" y="1971"/>
              <a:chExt cx="45" cy="225"/>
            </a:xfrm>
          </p:grpSpPr>
          <p:sp>
            <p:nvSpPr>
              <p:cNvPr id="8321" name="Line 129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Line 130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23" name="Line 131"/>
            <p:cNvSpPr>
              <a:spLocks noChangeShapeType="1"/>
            </p:cNvSpPr>
            <p:nvPr/>
          </p:nvSpPr>
          <p:spPr bwMode="auto">
            <a:xfrm rot="5400000">
              <a:off x="3047" y="3596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Line 132"/>
            <p:cNvSpPr>
              <a:spLocks noChangeShapeType="1"/>
            </p:cNvSpPr>
            <p:nvPr/>
          </p:nvSpPr>
          <p:spPr bwMode="auto">
            <a:xfrm rot="5400000">
              <a:off x="3481" y="359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Text Box 133"/>
            <p:cNvSpPr txBox="1">
              <a:spLocks noChangeArrowheads="1"/>
            </p:cNvSpPr>
            <p:nvPr/>
          </p:nvSpPr>
          <p:spPr bwMode="auto">
            <a:xfrm>
              <a:off x="3470" y="356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26" name="Line 134"/>
            <p:cNvSpPr>
              <a:spLocks noChangeShapeType="1"/>
            </p:cNvSpPr>
            <p:nvPr/>
          </p:nvSpPr>
          <p:spPr bwMode="auto">
            <a:xfrm rot="5400000">
              <a:off x="3721" y="359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Text Box 135"/>
            <p:cNvSpPr txBox="1">
              <a:spLocks noChangeArrowheads="1"/>
            </p:cNvSpPr>
            <p:nvPr/>
          </p:nvSpPr>
          <p:spPr bwMode="auto">
            <a:xfrm>
              <a:off x="3710" y="356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28" name="Line 136"/>
            <p:cNvSpPr>
              <a:spLocks noChangeShapeType="1"/>
            </p:cNvSpPr>
            <p:nvPr/>
          </p:nvSpPr>
          <p:spPr bwMode="auto">
            <a:xfrm rot="5400000">
              <a:off x="3961" y="359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Text Box 137"/>
            <p:cNvSpPr txBox="1">
              <a:spLocks noChangeArrowheads="1"/>
            </p:cNvSpPr>
            <p:nvPr/>
          </p:nvSpPr>
          <p:spPr bwMode="auto">
            <a:xfrm>
              <a:off x="3950" y="356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endParaRPr lang="en-US" sz="1000" baseline="-25000"/>
            </a:p>
          </p:txBody>
        </p:sp>
        <p:grpSp>
          <p:nvGrpSpPr>
            <p:cNvPr id="8330" name="Group 138"/>
            <p:cNvGrpSpPr>
              <a:grpSpLocks/>
            </p:cNvGrpSpPr>
            <p:nvPr/>
          </p:nvGrpSpPr>
          <p:grpSpPr bwMode="auto">
            <a:xfrm rot="-1800000">
              <a:off x="4122" y="3370"/>
              <a:ext cx="781" cy="154"/>
              <a:chOff x="4164" y="3562"/>
              <a:chExt cx="781" cy="154"/>
            </a:xfrm>
          </p:grpSpPr>
          <p:grpSp>
            <p:nvGrpSpPr>
              <p:cNvPr id="8331" name="Group 139"/>
              <p:cNvGrpSpPr>
                <a:grpSpLocks/>
              </p:cNvGrpSpPr>
              <p:nvPr/>
            </p:nvGrpSpPr>
            <p:grpSpPr bwMode="auto">
              <a:xfrm>
                <a:off x="4175" y="3562"/>
                <a:ext cx="770" cy="154"/>
                <a:chOff x="4196" y="3562"/>
                <a:chExt cx="770" cy="154"/>
              </a:xfrm>
            </p:grpSpPr>
            <p:sp>
              <p:nvSpPr>
                <p:cNvPr id="8332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4196" y="3562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endParaRPr lang="en-US" sz="1000" baseline="-25000"/>
                </a:p>
              </p:txBody>
            </p:sp>
            <p:sp>
              <p:nvSpPr>
                <p:cNvPr id="8333" name="Line 141"/>
                <p:cNvSpPr>
                  <a:spLocks noChangeShapeType="1"/>
                </p:cNvSpPr>
                <p:nvPr/>
              </p:nvSpPr>
              <p:spPr bwMode="auto">
                <a:xfrm rot="5400000">
                  <a:off x="4447" y="3596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4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4436" y="3562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r>
                    <a:rPr lang="en-US" sz="1000" baseline="-25000"/>
                    <a:t>2</a:t>
                  </a:r>
                </a:p>
              </p:txBody>
            </p:sp>
            <p:sp>
              <p:nvSpPr>
                <p:cNvPr id="8335" name="Line 143"/>
                <p:cNvSpPr>
                  <a:spLocks noChangeShapeType="1"/>
                </p:cNvSpPr>
                <p:nvPr/>
              </p:nvSpPr>
              <p:spPr bwMode="auto">
                <a:xfrm rot="5400000">
                  <a:off x="4687" y="3596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4676" y="3562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/>
                    <a:t>CH</a:t>
                  </a:r>
                  <a:r>
                    <a:rPr lang="en-US" sz="1000" baseline="-25000" dirty="0"/>
                    <a:t>3</a:t>
                  </a:r>
                </a:p>
              </p:txBody>
            </p:sp>
          </p:grpSp>
          <p:grpSp>
            <p:nvGrpSpPr>
              <p:cNvPr id="8337" name="Group 145"/>
              <p:cNvGrpSpPr>
                <a:grpSpLocks/>
              </p:cNvGrpSpPr>
              <p:nvPr/>
            </p:nvGrpSpPr>
            <p:grpSpPr bwMode="auto">
              <a:xfrm>
                <a:off x="4164" y="3626"/>
                <a:ext cx="86" cy="25"/>
                <a:chOff x="4164" y="3614"/>
                <a:chExt cx="86" cy="25"/>
              </a:xfrm>
            </p:grpSpPr>
            <p:sp>
              <p:nvSpPr>
                <p:cNvPr id="8338" name="Line 146"/>
                <p:cNvSpPr>
                  <a:spLocks noChangeShapeType="1"/>
                </p:cNvSpPr>
                <p:nvPr/>
              </p:nvSpPr>
              <p:spPr bwMode="auto">
                <a:xfrm rot="5400000">
                  <a:off x="4207" y="3596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147"/>
                <p:cNvSpPr>
                  <a:spLocks noChangeShapeType="1"/>
                </p:cNvSpPr>
                <p:nvPr/>
              </p:nvSpPr>
              <p:spPr bwMode="auto">
                <a:xfrm rot="5400000">
                  <a:off x="4207" y="357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5540375" y="4284663"/>
            <a:ext cx="3309938" cy="476250"/>
          </a:xfrm>
          <a:prstGeom prst="rect">
            <a:avLst/>
          </a:prstGeom>
          <a:solidFill>
            <a:srgbClr val="FFE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341" name="Group 149"/>
          <p:cNvGrpSpPr>
            <a:grpSpLocks/>
          </p:cNvGrpSpPr>
          <p:nvPr/>
        </p:nvGrpSpPr>
        <p:grpSpPr bwMode="auto">
          <a:xfrm>
            <a:off x="5029200" y="2997200"/>
            <a:ext cx="3821113" cy="1827213"/>
            <a:chOff x="2700" y="594"/>
            <a:chExt cx="2407" cy="1151"/>
          </a:xfrm>
        </p:grpSpPr>
        <p:grpSp>
          <p:nvGrpSpPr>
            <p:cNvPr id="8342" name="Group 150"/>
            <p:cNvGrpSpPr>
              <a:grpSpLocks/>
            </p:cNvGrpSpPr>
            <p:nvPr/>
          </p:nvGrpSpPr>
          <p:grpSpPr bwMode="auto">
            <a:xfrm>
              <a:off x="2781" y="754"/>
              <a:ext cx="2326" cy="991"/>
              <a:chOff x="2781" y="754"/>
              <a:chExt cx="2326" cy="991"/>
            </a:xfrm>
          </p:grpSpPr>
          <p:sp>
            <p:nvSpPr>
              <p:cNvPr id="8343" name="Rectangle 151"/>
              <p:cNvSpPr>
                <a:spLocks noChangeArrowheads="1"/>
              </p:cNvSpPr>
              <p:nvPr/>
            </p:nvSpPr>
            <p:spPr bwMode="auto">
              <a:xfrm>
                <a:off x="3022" y="1084"/>
                <a:ext cx="2085" cy="300"/>
              </a:xfrm>
              <a:prstGeom prst="rect">
                <a:avLst/>
              </a:prstGeom>
              <a:solidFill>
                <a:srgbClr val="FFE3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44" name="Rectangle 152"/>
              <p:cNvSpPr>
                <a:spLocks noChangeArrowheads="1"/>
              </p:cNvSpPr>
              <p:nvPr/>
            </p:nvSpPr>
            <p:spPr bwMode="auto">
              <a:xfrm>
                <a:off x="3022" y="754"/>
                <a:ext cx="2085" cy="300"/>
              </a:xfrm>
              <a:prstGeom prst="rect">
                <a:avLst/>
              </a:prstGeom>
              <a:solidFill>
                <a:srgbClr val="FFE3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45" name="Rectangle 153"/>
              <p:cNvSpPr>
                <a:spLocks noChangeArrowheads="1"/>
              </p:cNvSpPr>
              <p:nvPr/>
            </p:nvSpPr>
            <p:spPr bwMode="auto">
              <a:xfrm>
                <a:off x="2781" y="854"/>
                <a:ext cx="504" cy="891"/>
              </a:xfrm>
              <a:prstGeom prst="rect">
                <a:avLst/>
              </a:prstGeom>
              <a:solidFill>
                <a:srgbClr val="D5D9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46" name="Line 154"/>
              <p:cNvSpPr>
                <a:spLocks noChangeShapeType="1"/>
              </p:cNvSpPr>
              <p:nvPr/>
            </p:nvSpPr>
            <p:spPr bwMode="auto">
              <a:xfrm>
                <a:off x="2980" y="1428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Line 155"/>
              <p:cNvSpPr>
                <a:spLocks noChangeShapeType="1"/>
              </p:cNvSpPr>
              <p:nvPr/>
            </p:nvSpPr>
            <p:spPr bwMode="auto">
              <a:xfrm>
                <a:off x="2980" y="1103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Text Box 156"/>
              <p:cNvSpPr txBox="1">
                <a:spLocks noChangeArrowheads="1"/>
              </p:cNvSpPr>
              <p:nvPr/>
            </p:nvSpPr>
            <p:spPr bwMode="auto">
              <a:xfrm>
                <a:off x="2791" y="1232"/>
                <a:ext cx="26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000"/>
                  <a:t>HC</a:t>
                </a:r>
              </a:p>
            </p:txBody>
          </p:sp>
          <p:sp>
            <p:nvSpPr>
              <p:cNvPr id="8349" name="Line 157"/>
              <p:cNvSpPr>
                <a:spLocks noChangeShapeType="1"/>
              </p:cNvSpPr>
              <p:nvPr/>
            </p:nvSpPr>
            <p:spPr bwMode="auto">
              <a:xfrm rot="5400000">
                <a:off x="3062" y="1267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Text Box 158"/>
              <p:cNvSpPr txBox="1">
                <a:spLocks noChangeArrowheads="1"/>
              </p:cNvSpPr>
              <p:nvPr/>
            </p:nvSpPr>
            <p:spPr bwMode="auto">
              <a:xfrm>
                <a:off x="3049" y="1233"/>
                <a:ext cx="20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O</a:t>
                </a:r>
                <a:endParaRPr lang="en-US" sz="1000" baseline="-25000"/>
              </a:p>
            </p:txBody>
          </p:sp>
          <p:sp>
            <p:nvSpPr>
              <p:cNvPr id="8351" name="Line 159"/>
              <p:cNvSpPr>
                <a:spLocks noChangeShapeType="1"/>
              </p:cNvSpPr>
              <p:nvPr/>
            </p:nvSpPr>
            <p:spPr bwMode="auto">
              <a:xfrm rot="5400000">
                <a:off x="3062" y="93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Text Box 160"/>
              <p:cNvSpPr txBox="1">
                <a:spLocks noChangeArrowheads="1"/>
              </p:cNvSpPr>
              <p:nvPr/>
            </p:nvSpPr>
            <p:spPr bwMode="auto">
              <a:xfrm>
                <a:off x="3049" y="901"/>
                <a:ext cx="20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/>
                  <a:t>O</a:t>
                </a:r>
                <a:endParaRPr lang="en-US" sz="1000" baseline="-25000" dirty="0"/>
              </a:p>
            </p:txBody>
          </p:sp>
          <p:sp>
            <p:nvSpPr>
              <p:cNvPr id="8353" name="Text Box 161"/>
              <p:cNvSpPr txBox="1">
                <a:spLocks noChangeArrowheads="1"/>
              </p:cNvSpPr>
              <p:nvPr/>
            </p:nvSpPr>
            <p:spPr bwMode="auto">
              <a:xfrm>
                <a:off x="2781" y="900"/>
                <a:ext cx="27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000"/>
                  <a:t>H</a:t>
                </a:r>
                <a:r>
                  <a:rPr lang="en-US" sz="1000" baseline="-25000"/>
                  <a:t>2</a:t>
                </a:r>
                <a:r>
                  <a:rPr lang="en-US" sz="1000"/>
                  <a:t>C</a:t>
                </a:r>
              </a:p>
            </p:txBody>
          </p:sp>
        </p:grpSp>
        <p:sp>
          <p:nvSpPr>
            <p:cNvPr id="8354" name="Text Box 162"/>
            <p:cNvSpPr txBox="1">
              <a:spLocks noChangeArrowheads="1"/>
            </p:cNvSpPr>
            <p:nvPr/>
          </p:nvSpPr>
          <p:spPr bwMode="auto">
            <a:xfrm>
              <a:off x="3721" y="594"/>
              <a:ext cx="9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663300"/>
                  </a:solidFill>
                  <a:latin typeface="Times New Roman" pitchFamily="18" charset="0"/>
                </a:rPr>
                <a:t>Fatty Acid Chains</a:t>
              </a:r>
            </a:p>
          </p:txBody>
        </p:sp>
        <p:sp>
          <p:nvSpPr>
            <p:cNvPr id="8355" name="Text Box 163"/>
            <p:cNvSpPr txBox="1">
              <a:spLocks noChangeArrowheads="1"/>
            </p:cNvSpPr>
            <p:nvPr/>
          </p:nvSpPr>
          <p:spPr bwMode="auto">
            <a:xfrm>
              <a:off x="2700" y="594"/>
              <a:ext cx="5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0070C0"/>
                  </a:solidFill>
                  <a:latin typeface="Times New Roman" pitchFamily="18" charset="0"/>
                </a:rPr>
                <a:t>Glycerol</a:t>
              </a:r>
            </a:p>
          </p:txBody>
        </p:sp>
      </p:grpSp>
      <p:sp>
        <p:nvSpPr>
          <p:cNvPr id="8356" name="Rectangle 164"/>
          <p:cNvSpPr>
            <a:spLocks noChangeArrowheads="1"/>
          </p:cNvSpPr>
          <p:nvPr/>
        </p:nvSpPr>
        <p:spPr bwMode="auto">
          <a:xfrm>
            <a:off x="3267075" y="3910013"/>
            <a:ext cx="1814513" cy="11287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8357" name="Text Box 165"/>
          <p:cNvSpPr txBox="1">
            <a:spLocks noChangeArrowheads="1"/>
          </p:cNvSpPr>
          <p:nvPr/>
        </p:nvSpPr>
        <p:spPr bwMode="auto">
          <a:xfrm>
            <a:off x="5157788" y="4522788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/>
              <a:t>H</a:t>
            </a:r>
            <a:r>
              <a:rPr lang="en-US" sz="1000" baseline="-25000"/>
              <a:t>2</a:t>
            </a:r>
            <a:r>
              <a:rPr lang="en-US" sz="1000"/>
              <a:t>C</a:t>
            </a:r>
          </a:p>
        </p:txBody>
      </p:sp>
      <p:sp>
        <p:nvSpPr>
          <p:cNvPr id="8358" name="Line 166"/>
          <p:cNvSpPr>
            <a:spLocks noChangeShapeType="1"/>
          </p:cNvSpPr>
          <p:nvPr/>
        </p:nvSpPr>
        <p:spPr bwMode="auto">
          <a:xfrm rot="5400000">
            <a:off x="5603876" y="4578350"/>
            <a:ext cx="0" cy="136525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9" name="Text Box 167"/>
          <p:cNvSpPr txBox="1">
            <a:spLocks noChangeArrowheads="1"/>
          </p:cNvSpPr>
          <p:nvPr/>
        </p:nvSpPr>
        <p:spPr bwMode="auto">
          <a:xfrm>
            <a:off x="5583238" y="4524375"/>
            <a:ext cx="422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OH</a:t>
            </a:r>
            <a:endParaRPr lang="en-US" sz="1000" baseline="-25000">
              <a:solidFill>
                <a:srgbClr val="FF0000"/>
              </a:solidFill>
            </a:endParaRPr>
          </a:p>
        </p:txBody>
      </p:sp>
      <p:grpSp>
        <p:nvGrpSpPr>
          <p:cNvPr id="8360" name="Group 168"/>
          <p:cNvGrpSpPr>
            <a:grpSpLocks/>
          </p:cNvGrpSpPr>
          <p:nvPr/>
        </p:nvGrpSpPr>
        <p:grpSpPr bwMode="auto">
          <a:xfrm>
            <a:off x="6827838" y="4524375"/>
            <a:ext cx="581025" cy="244475"/>
            <a:chOff x="3545" y="3461"/>
            <a:chExt cx="366" cy="154"/>
          </a:xfrm>
        </p:grpSpPr>
        <p:sp>
          <p:nvSpPr>
            <p:cNvPr id="8361" name="Text Box 169"/>
            <p:cNvSpPr txBox="1">
              <a:spLocks noChangeArrowheads="1"/>
            </p:cNvSpPr>
            <p:nvPr/>
          </p:nvSpPr>
          <p:spPr bwMode="auto">
            <a:xfrm>
              <a:off x="3545" y="3461"/>
              <a:ext cx="2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rgbClr val="FF0000"/>
                  </a:solidFill>
                </a:rPr>
                <a:t>H</a:t>
              </a:r>
              <a:r>
                <a:rPr lang="en-US" sz="1000" baseline="30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362" name="Text Box 170"/>
            <p:cNvSpPr txBox="1">
              <a:spLocks noChangeArrowheads="1"/>
            </p:cNvSpPr>
            <p:nvPr/>
          </p:nvSpPr>
          <p:spPr bwMode="auto">
            <a:xfrm>
              <a:off x="3678" y="3468"/>
              <a:ext cx="233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aseline="30000"/>
                <a:t>–</a:t>
              </a:r>
            </a:p>
          </p:txBody>
        </p:sp>
      </p:grpSp>
      <p:sp>
        <p:nvSpPr>
          <p:cNvPr id="8363" name="Text Box 171"/>
          <p:cNvSpPr txBox="1">
            <a:spLocks noChangeArrowheads="1"/>
          </p:cNvSpPr>
          <p:nvPr/>
        </p:nvSpPr>
        <p:spPr bwMode="auto">
          <a:xfrm>
            <a:off x="5305425" y="4522353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/>
              <a:t>CH</a:t>
            </a:r>
            <a:r>
              <a:rPr lang="en-US" sz="1000" baseline="-25000" dirty="0"/>
              <a:t>2</a:t>
            </a:r>
          </a:p>
        </p:txBody>
      </p:sp>
      <p:grpSp>
        <p:nvGrpSpPr>
          <p:cNvPr id="8364" name="Group 172"/>
          <p:cNvGrpSpPr>
            <a:grpSpLocks/>
          </p:cNvGrpSpPr>
          <p:nvPr/>
        </p:nvGrpSpPr>
        <p:grpSpPr bwMode="auto">
          <a:xfrm>
            <a:off x="6973888" y="4243388"/>
            <a:ext cx="2041525" cy="1138237"/>
            <a:chOff x="3637" y="3284"/>
            <a:chExt cx="1286" cy="717"/>
          </a:xfrm>
        </p:grpSpPr>
        <p:sp>
          <p:nvSpPr>
            <p:cNvPr id="8365" name="Text Box 173"/>
            <p:cNvSpPr txBox="1">
              <a:spLocks noChangeArrowheads="1"/>
            </p:cNvSpPr>
            <p:nvPr/>
          </p:nvSpPr>
          <p:spPr bwMode="auto">
            <a:xfrm>
              <a:off x="3758" y="3462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P</a:t>
              </a:r>
              <a:endParaRPr lang="en-US" sz="1000" baseline="-25000"/>
            </a:p>
          </p:txBody>
        </p:sp>
        <p:sp>
          <p:nvSpPr>
            <p:cNvPr id="8366" name="Line 174"/>
            <p:cNvSpPr>
              <a:spLocks noChangeShapeType="1"/>
            </p:cNvSpPr>
            <p:nvPr/>
          </p:nvSpPr>
          <p:spPr bwMode="auto">
            <a:xfrm rot="5400000">
              <a:off x="4013" y="3496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7" name="Text Box 175"/>
            <p:cNvSpPr txBox="1">
              <a:spLocks noChangeArrowheads="1"/>
            </p:cNvSpPr>
            <p:nvPr/>
          </p:nvSpPr>
          <p:spPr bwMode="auto">
            <a:xfrm>
              <a:off x="4016" y="3462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  <a:endParaRPr lang="en-US" sz="1000" baseline="-25000"/>
            </a:p>
          </p:txBody>
        </p:sp>
        <p:sp>
          <p:nvSpPr>
            <p:cNvPr id="8368" name="Text Box 176"/>
            <p:cNvSpPr txBox="1">
              <a:spLocks noChangeArrowheads="1"/>
            </p:cNvSpPr>
            <p:nvPr/>
          </p:nvSpPr>
          <p:spPr bwMode="auto">
            <a:xfrm>
              <a:off x="3841" y="3284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369" name="Group 177"/>
            <p:cNvGrpSpPr>
              <a:grpSpLocks/>
            </p:cNvGrpSpPr>
            <p:nvPr/>
          </p:nvGrpSpPr>
          <p:grpSpPr bwMode="auto">
            <a:xfrm>
              <a:off x="3909" y="3406"/>
              <a:ext cx="28" cy="86"/>
              <a:chOff x="3909" y="3406"/>
              <a:chExt cx="28" cy="86"/>
            </a:xfrm>
          </p:grpSpPr>
          <p:sp>
            <p:nvSpPr>
              <p:cNvPr id="8370" name="Line 178"/>
              <p:cNvSpPr>
                <a:spLocks noChangeShapeType="1"/>
              </p:cNvSpPr>
              <p:nvPr/>
            </p:nvSpPr>
            <p:spPr bwMode="auto">
              <a:xfrm>
                <a:off x="3909" y="3406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Line 179"/>
              <p:cNvSpPr>
                <a:spLocks noChangeShapeType="1"/>
              </p:cNvSpPr>
              <p:nvPr/>
            </p:nvSpPr>
            <p:spPr bwMode="auto">
              <a:xfrm>
                <a:off x="3937" y="3406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72" name="Line 180"/>
            <p:cNvSpPr>
              <a:spLocks noChangeShapeType="1"/>
            </p:cNvSpPr>
            <p:nvPr/>
          </p:nvSpPr>
          <p:spPr bwMode="auto">
            <a:xfrm rot="5400000">
              <a:off x="3839" y="3496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3" name="Line 181"/>
            <p:cNvSpPr>
              <a:spLocks noChangeShapeType="1"/>
            </p:cNvSpPr>
            <p:nvPr/>
          </p:nvSpPr>
          <p:spPr bwMode="auto">
            <a:xfrm rot="5400000">
              <a:off x="4182" y="3496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Text Box 182"/>
            <p:cNvSpPr txBox="1">
              <a:spLocks noChangeArrowheads="1"/>
            </p:cNvSpPr>
            <p:nvPr/>
          </p:nvSpPr>
          <p:spPr bwMode="auto">
            <a:xfrm>
              <a:off x="4171" y="346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75" name="Line 183"/>
            <p:cNvSpPr>
              <a:spLocks noChangeShapeType="1"/>
            </p:cNvSpPr>
            <p:nvPr/>
          </p:nvSpPr>
          <p:spPr bwMode="auto">
            <a:xfrm rot="5400000">
              <a:off x="4422" y="3496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Text Box 184"/>
            <p:cNvSpPr txBox="1">
              <a:spLocks noChangeArrowheads="1"/>
            </p:cNvSpPr>
            <p:nvPr/>
          </p:nvSpPr>
          <p:spPr bwMode="auto">
            <a:xfrm>
              <a:off x="4411" y="346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377" name="Line 185"/>
            <p:cNvSpPr>
              <a:spLocks noChangeShapeType="1"/>
            </p:cNvSpPr>
            <p:nvPr/>
          </p:nvSpPr>
          <p:spPr bwMode="auto">
            <a:xfrm rot="5400000">
              <a:off x="4388" y="3657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186"/>
            <p:cNvSpPr>
              <a:spLocks noChangeShapeType="1"/>
            </p:cNvSpPr>
            <p:nvPr/>
          </p:nvSpPr>
          <p:spPr bwMode="auto">
            <a:xfrm rot="5400000">
              <a:off x="4641" y="3657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Line 187"/>
            <p:cNvSpPr>
              <a:spLocks noChangeShapeType="1"/>
            </p:cNvSpPr>
            <p:nvPr/>
          </p:nvSpPr>
          <p:spPr bwMode="auto">
            <a:xfrm>
              <a:off x="3923" y="3575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Text Box 188"/>
            <p:cNvSpPr txBox="1">
              <a:spLocks noChangeArrowheads="1"/>
            </p:cNvSpPr>
            <p:nvPr/>
          </p:nvSpPr>
          <p:spPr bwMode="auto">
            <a:xfrm>
              <a:off x="3827" y="3631"/>
              <a:ext cx="23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  <a:r>
                <a:rPr lang="en-US" sz="1000" baseline="30000"/>
                <a:t>–</a:t>
              </a:r>
            </a:p>
          </p:txBody>
        </p:sp>
        <p:sp>
          <p:nvSpPr>
            <p:cNvPr id="8381" name="Text Box 189"/>
            <p:cNvSpPr txBox="1">
              <a:spLocks noChangeArrowheads="1"/>
            </p:cNvSpPr>
            <p:nvPr/>
          </p:nvSpPr>
          <p:spPr bwMode="auto">
            <a:xfrm>
              <a:off x="3637" y="3462"/>
              <a:ext cx="23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  <a:endParaRPr lang="en-US" sz="1000" baseline="30000"/>
            </a:p>
          </p:txBody>
        </p:sp>
        <p:sp>
          <p:nvSpPr>
            <p:cNvPr id="8382" name="Line 190"/>
            <p:cNvSpPr>
              <a:spLocks noChangeShapeType="1"/>
            </p:cNvSpPr>
            <p:nvPr/>
          </p:nvSpPr>
          <p:spPr bwMode="auto">
            <a:xfrm>
              <a:off x="4506" y="3582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Text Box 191"/>
            <p:cNvSpPr txBox="1">
              <a:spLocks noChangeArrowheads="1"/>
            </p:cNvSpPr>
            <p:nvPr/>
          </p:nvSpPr>
          <p:spPr bwMode="auto">
            <a:xfrm>
              <a:off x="4426" y="3644"/>
              <a:ext cx="2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N+</a:t>
              </a:r>
              <a:endParaRPr lang="en-US" sz="1000" baseline="-25000"/>
            </a:p>
          </p:txBody>
        </p:sp>
        <p:sp>
          <p:nvSpPr>
            <p:cNvPr id="8384" name="Text Box 192"/>
            <p:cNvSpPr txBox="1">
              <a:spLocks noChangeArrowheads="1"/>
            </p:cNvSpPr>
            <p:nvPr/>
          </p:nvSpPr>
          <p:spPr bwMode="auto">
            <a:xfrm>
              <a:off x="4633" y="3623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  <p:sp>
          <p:nvSpPr>
            <p:cNvPr id="8385" name="Text Box 193"/>
            <p:cNvSpPr txBox="1">
              <a:spLocks noChangeArrowheads="1"/>
            </p:cNvSpPr>
            <p:nvPr/>
          </p:nvSpPr>
          <p:spPr bwMode="auto">
            <a:xfrm>
              <a:off x="4127" y="3623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  <p:sp>
          <p:nvSpPr>
            <p:cNvPr id="8386" name="Line 194"/>
            <p:cNvSpPr>
              <a:spLocks noChangeShapeType="1"/>
            </p:cNvSpPr>
            <p:nvPr/>
          </p:nvSpPr>
          <p:spPr bwMode="auto">
            <a:xfrm>
              <a:off x="4506" y="3779"/>
              <a:ext cx="0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Text Box 195"/>
            <p:cNvSpPr txBox="1">
              <a:spLocks noChangeArrowheads="1"/>
            </p:cNvSpPr>
            <p:nvPr/>
          </p:nvSpPr>
          <p:spPr bwMode="auto">
            <a:xfrm>
              <a:off x="4408" y="3847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grpSp>
        <p:nvGrpSpPr>
          <p:cNvPr id="8388" name="Group 196"/>
          <p:cNvGrpSpPr>
            <a:grpSpLocks/>
          </p:cNvGrpSpPr>
          <p:nvPr/>
        </p:nvGrpSpPr>
        <p:grpSpPr bwMode="auto">
          <a:xfrm>
            <a:off x="3267075" y="3925888"/>
            <a:ext cx="4329113" cy="1460500"/>
            <a:chOff x="2712" y="1686"/>
            <a:chExt cx="2727" cy="920"/>
          </a:xfrm>
        </p:grpSpPr>
        <p:sp>
          <p:nvSpPr>
            <p:cNvPr id="8389" name="Line 197"/>
            <p:cNvSpPr>
              <a:spLocks noChangeShapeType="1"/>
            </p:cNvSpPr>
            <p:nvPr/>
          </p:nvSpPr>
          <p:spPr bwMode="auto">
            <a:xfrm rot="5400000">
              <a:off x="4167" y="2103"/>
              <a:ext cx="0" cy="8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0" name="Group 198"/>
            <p:cNvGrpSpPr>
              <a:grpSpLocks/>
            </p:cNvGrpSpPr>
            <p:nvPr/>
          </p:nvGrpSpPr>
          <p:grpSpPr bwMode="auto">
            <a:xfrm>
              <a:off x="2712" y="1686"/>
              <a:ext cx="2727" cy="920"/>
              <a:chOff x="2712" y="1686"/>
              <a:chExt cx="2727" cy="920"/>
            </a:xfrm>
          </p:grpSpPr>
          <p:grpSp>
            <p:nvGrpSpPr>
              <p:cNvPr id="8391" name="Group 199"/>
              <p:cNvGrpSpPr>
                <a:grpSpLocks/>
              </p:cNvGrpSpPr>
              <p:nvPr/>
            </p:nvGrpSpPr>
            <p:grpSpPr bwMode="auto">
              <a:xfrm>
                <a:off x="4153" y="1886"/>
                <a:ext cx="1286" cy="717"/>
                <a:chOff x="4165" y="2006"/>
                <a:chExt cx="1286" cy="717"/>
              </a:xfrm>
            </p:grpSpPr>
            <p:sp>
              <p:nvSpPr>
                <p:cNvPr id="8392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4286" y="2184"/>
                  <a:ext cx="358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P</a:t>
                  </a:r>
                  <a:endParaRPr lang="en-US" sz="1000" baseline="-25000"/>
                </a:p>
              </p:txBody>
            </p:sp>
            <p:sp>
              <p:nvSpPr>
                <p:cNvPr id="8393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4541" y="2218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4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4544" y="2184"/>
                  <a:ext cx="15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O</a:t>
                  </a:r>
                  <a:endParaRPr lang="en-US" sz="1000" baseline="-25000"/>
                </a:p>
              </p:txBody>
            </p:sp>
            <p:sp>
              <p:nvSpPr>
                <p:cNvPr id="8395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4369" y="2006"/>
                  <a:ext cx="16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O</a:t>
                  </a:r>
                </a:p>
              </p:txBody>
            </p:sp>
            <p:grpSp>
              <p:nvGrpSpPr>
                <p:cNvPr id="8396" name="Group 204"/>
                <p:cNvGrpSpPr>
                  <a:grpSpLocks/>
                </p:cNvGrpSpPr>
                <p:nvPr/>
              </p:nvGrpSpPr>
              <p:grpSpPr bwMode="auto">
                <a:xfrm>
                  <a:off x="4437" y="2128"/>
                  <a:ext cx="28" cy="86"/>
                  <a:chOff x="1350" y="1971"/>
                  <a:chExt cx="45" cy="225"/>
                </a:xfrm>
              </p:grpSpPr>
              <p:sp>
                <p:nvSpPr>
                  <p:cNvPr id="839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350" y="1971"/>
                    <a:ext cx="0" cy="22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9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395" y="1971"/>
                    <a:ext cx="0" cy="22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99" name="Line 207"/>
                <p:cNvSpPr>
                  <a:spLocks noChangeShapeType="1"/>
                </p:cNvSpPr>
                <p:nvPr/>
              </p:nvSpPr>
              <p:spPr bwMode="auto">
                <a:xfrm rot="5400000">
                  <a:off x="4367" y="2218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" name="Line 208"/>
                <p:cNvSpPr>
                  <a:spLocks noChangeShapeType="1"/>
                </p:cNvSpPr>
                <p:nvPr/>
              </p:nvSpPr>
              <p:spPr bwMode="auto">
                <a:xfrm rot="5400000">
                  <a:off x="4710" y="2218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4699" y="2184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r>
                    <a:rPr lang="en-US" sz="1000" baseline="-25000"/>
                    <a:t>2</a:t>
                  </a:r>
                </a:p>
              </p:txBody>
            </p:sp>
            <p:sp>
              <p:nvSpPr>
                <p:cNvPr id="8402" name="Line 210"/>
                <p:cNvSpPr>
                  <a:spLocks noChangeShapeType="1"/>
                </p:cNvSpPr>
                <p:nvPr/>
              </p:nvSpPr>
              <p:spPr bwMode="auto">
                <a:xfrm rot="5400000">
                  <a:off x="4950" y="2218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3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4939" y="2184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r>
                    <a:rPr lang="en-US" sz="1000" baseline="-25000"/>
                    <a:t>2</a:t>
                  </a:r>
                </a:p>
              </p:txBody>
            </p:sp>
            <p:sp>
              <p:nvSpPr>
                <p:cNvPr id="8404" name="Line 212"/>
                <p:cNvSpPr>
                  <a:spLocks noChangeShapeType="1"/>
                </p:cNvSpPr>
                <p:nvPr/>
              </p:nvSpPr>
              <p:spPr bwMode="auto">
                <a:xfrm rot="5400000">
                  <a:off x="4916" y="2379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5" name="Line 213"/>
                <p:cNvSpPr>
                  <a:spLocks noChangeShapeType="1"/>
                </p:cNvSpPr>
                <p:nvPr/>
              </p:nvSpPr>
              <p:spPr bwMode="auto">
                <a:xfrm rot="5400000">
                  <a:off x="5169" y="2379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6" name="Line 214"/>
                <p:cNvSpPr>
                  <a:spLocks noChangeShapeType="1"/>
                </p:cNvSpPr>
                <p:nvPr/>
              </p:nvSpPr>
              <p:spPr bwMode="auto">
                <a:xfrm>
                  <a:off x="4451" y="2297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4355" y="2353"/>
                  <a:ext cx="23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O</a:t>
                  </a:r>
                  <a:r>
                    <a:rPr lang="en-US" sz="1000" baseline="30000"/>
                    <a:t>–</a:t>
                  </a:r>
                </a:p>
              </p:txBody>
            </p:sp>
            <p:sp>
              <p:nvSpPr>
                <p:cNvPr id="840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4165" y="2183"/>
                  <a:ext cx="23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/>
                    <a:t>O</a:t>
                  </a:r>
                  <a:endParaRPr lang="en-US" sz="1000" baseline="30000" dirty="0"/>
                </a:p>
              </p:txBody>
            </p:sp>
            <p:sp>
              <p:nvSpPr>
                <p:cNvPr id="8409" name="Line 217"/>
                <p:cNvSpPr>
                  <a:spLocks noChangeShapeType="1"/>
                </p:cNvSpPr>
                <p:nvPr/>
              </p:nvSpPr>
              <p:spPr bwMode="auto">
                <a:xfrm>
                  <a:off x="5034" y="2304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0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4954" y="2366"/>
                  <a:ext cx="227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N+</a:t>
                  </a:r>
                  <a:endParaRPr lang="en-US" sz="1000" baseline="-25000"/>
                </a:p>
              </p:txBody>
            </p:sp>
            <p:sp>
              <p:nvSpPr>
                <p:cNvPr id="8411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5161" y="2345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r>
                    <a:rPr lang="en-US" sz="1000" baseline="-25000"/>
                    <a:t>3</a:t>
                  </a:r>
                </a:p>
              </p:txBody>
            </p:sp>
            <p:sp>
              <p:nvSpPr>
                <p:cNvPr id="8412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4655" y="2345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r>
                    <a:rPr lang="en-US" sz="1000" baseline="-25000"/>
                    <a:t>3</a:t>
                  </a:r>
                </a:p>
              </p:txBody>
            </p:sp>
            <p:sp>
              <p:nvSpPr>
                <p:cNvPr id="8413" name="Line 221"/>
                <p:cNvSpPr>
                  <a:spLocks noChangeShapeType="1"/>
                </p:cNvSpPr>
                <p:nvPr/>
              </p:nvSpPr>
              <p:spPr bwMode="auto">
                <a:xfrm>
                  <a:off x="5034" y="25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4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936" y="2569"/>
                  <a:ext cx="29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/>
                    <a:t>CH</a:t>
                  </a:r>
                  <a:r>
                    <a:rPr lang="en-US" sz="1000" baseline="-25000"/>
                    <a:t>3</a:t>
                  </a:r>
                </a:p>
              </p:txBody>
            </p:sp>
          </p:grpSp>
          <p:sp>
            <p:nvSpPr>
              <p:cNvPr id="8415" name="Rectangle 223"/>
              <p:cNvSpPr>
                <a:spLocks noChangeArrowheads="1"/>
              </p:cNvSpPr>
              <p:nvPr/>
            </p:nvSpPr>
            <p:spPr bwMode="auto">
              <a:xfrm>
                <a:off x="2712" y="1686"/>
                <a:ext cx="1447" cy="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416" name="AutoShape 224"/>
          <p:cNvSpPr>
            <a:spLocks/>
          </p:cNvSpPr>
          <p:nvPr/>
        </p:nvSpPr>
        <p:spPr bwMode="auto">
          <a:xfrm rot="16200000" flipV="1">
            <a:off x="6834188" y="1038225"/>
            <a:ext cx="346075" cy="3851275"/>
          </a:xfrm>
          <a:prstGeom prst="rightBrace">
            <a:avLst>
              <a:gd name="adj1" fmla="val 927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17" name="Text Box 225"/>
          <p:cNvSpPr txBox="1">
            <a:spLocks noChangeArrowheads="1"/>
          </p:cNvSpPr>
          <p:nvPr/>
        </p:nvSpPr>
        <p:spPr bwMode="auto">
          <a:xfrm>
            <a:off x="6215063" y="2501900"/>
            <a:ext cx="1593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Triglyceride</a:t>
            </a:r>
          </a:p>
        </p:txBody>
      </p:sp>
      <p:grpSp>
        <p:nvGrpSpPr>
          <p:cNvPr id="8418" name="Group 226"/>
          <p:cNvGrpSpPr>
            <a:grpSpLocks/>
          </p:cNvGrpSpPr>
          <p:nvPr/>
        </p:nvGrpSpPr>
        <p:grpSpPr bwMode="auto">
          <a:xfrm>
            <a:off x="5751513" y="3721100"/>
            <a:ext cx="3175000" cy="531813"/>
            <a:chOff x="3178" y="694"/>
            <a:chExt cx="2000" cy="335"/>
          </a:xfrm>
        </p:grpSpPr>
        <p:sp>
          <p:nvSpPr>
            <p:cNvPr id="8419" name="Text Box 227"/>
            <p:cNvSpPr txBox="1">
              <a:spLocks noChangeArrowheads="1"/>
            </p:cNvSpPr>
            <p:nvPr/>
          </p:nvSpPr>
          <p:spPr bwMode="auto">
            <a:xfrm>
              <a:off x="3178" y="875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420" name="Line 228"/>
            <p:cNvSpPr>
              <a:spLocks noChangeShapeType="1"/>
            </p:cNvSpPr>
            <p:nvPr/>
          </p:nvSpPr>
          <p:spPr bwMode="auto">
            <a:xfrm rot="5400000">
              <a:off x="3447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1" name="Text Box 229"/>
            <p:cNvSpPr txBox="1">
              <a:spLocks noChangeArrowheads="1"/>
            </p:cNvSpPr>
            <p:nvPr/>
          </p:nvSpPr>
          <p:spPr bwMode="auto">
            <a:xfrm>
              <a:off x="3436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22" name="Text Box 230"/>
            <p:cNvSpPr txBox="1">
              <a:spLocks noChangeArrowheads="1"/>
            </p:cNvSpPr>
            <p:nvPr/>
          </p:nvSpPr>
          <p:spPr bwMode="auto">
            <a:xfrm>
              <a:off x="3268" y="694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423" name="Group 231"/>
            <p:cNvGrpSpPr>
              <a:grpSpLocks/>
            </p:cNvGrpSpPr>
            <p:nvPr/>
          </p:nvGrpSpPr>
          <p:grpSpPr bwMode="auto">
            <a:xfrm>
              <a:off x="3343" y="821"/>
              <a:ext cx="28" cy="86"/>
              <a:chOff x="1350" y="1971"/>
              <a:chExt cx="45" cy="225"/>
            </a:xfrm>
          </p:grpSpPr>
          <p:sp>
            <p:nvSpPr>
              <p:cNvPr id="8424" name="Line 232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Line 233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26" name="Line 234"/>
            <p:cNvSpPr>
              <a:spLocks noChangeShapeType="1"/>
            </p:cNvSpPr>
            <p:nvPr/>
          </p:nvSpPr>
          <p:spPr bwMode="auto">
            <a:xfrm rot="5400000">
              <a:off x="3259" y="909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7" name="Line 235"/>
            <p:cNvSpPr>
              <a:spLocks noChangeShapeType="1"/>
            </p:cNvSpPr>
            <p:nvPr/>
          </p:nvSpPr>
          <p:spPr bwMode="auto">
            <a:xfrm rot="5400000">
              <a:off x="3693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Text Box 236"/>
            <p:cNvSpPr txBox="1">
              <a:spLocks noChangeArrowheads="1"/>
            </p:cNvSpPr>
            <p:nvPr/>
          </p:nvSpPr>
          <p:spPr bwMode="auto">
            <a:xfrm>
              <a:off x="3682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29" name="Line 237"/>
            <p:cNvSpPr>
              <a:spLocks noChangeShapeType="1"/>
            </p:cNvSpPr>
            <p:nvPr/>
          </p:nvSpPr>
          <p:spPr bwMode="auto">
            <a:xfrm rot="5400000">
              <a:off x="3933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0" name="Text Box 238"/>
            <p:cNvSpPr txBox="1">
              <a:spLocks noChangeArrowheads="1"/>
            </p:cNvSpPr>
            <p:nvPr/>
          </p:nvSpPr>
          <p:spPr bwMode="auto">
            <a:xfrm>
              <a:off x="3922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31" name="Line 239"/>
            <p:cNvSpPr>
              <a:spLocks noChangeShapeType="1"/>
            </p:cNvSpPr>
            <p:nvPr/>
          </p:nvSpPr>
          <p:spPr bwMode="auto">
            <a:xfrm rot="5400000">
              <a:off x="4173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Text Box 240"/>
            <p:cNvSpPr txBox="1">
              <a:spLocks noChangeArrowheads="1"/>
            </p:cNvSpPr>
            <p:nvPr/>
          </p:nvSpPr>
          <p:spPr bwMode="auto">
            <a:xfrm>
              <a:off x="4162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33" name="Line 241"/>
            <p:cNvSpPr>
              <a:spLocks noChangeShapeType="1"/>
            </p:cNvSpPr>
            <p:nvPr/>
          </p:nvSpPr>
          <p:spPr bwMode="auto">
            <a:xfrm rot="5400000">
              <a:off x="4419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Text Box 242"/>
            <p:cNvSpPr txBox="1">
              <a:spLocks noChangeArrowheads="1"/>
            </p:cNvSpPr>
            <p:nvPr/>
          </p:nvSpPr>
          <p:spPr bwMode="auto">
            <a:xfrm>
              <a:off x="4408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35" name="Line 243"/>
            <p:cNvSpPr>
              <a:spLocks noChangeShapeType="1"/>
            </p:cNvSpPr>
            <p:nvPr/>
          </p:nvSpPr>
          <p:spPr bwMode="auto">
            <a:xfrm rot="5400000">
              <a:off x="4659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6" name="Text Box 244"/>
            <p:cNvSpPr txBox="1">
              <a:spLocks noChangeArrowheads="1"/>
            </p:cNvSpPr>
            <p:nvPr/>
          </p:nvSpPr>
          <p:spPr bwMode="auto">
            <a:xfrm>
              <a:off x="4648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37" name="Line 245"/>
            <p:cNvSpPr>
              <a:spLocks noChangeShapeType="1"/>
            </p:cNvSpPr>
            <p:nvPr/>
          </p:nvSpPr>
          <p:spPr bwMode="auto">
            <a:xfrm rot="5400000">
              <a:off x="4899" y="909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Text Box 246"/>
            <p:cNvSpPr txBox="1">
              <a:spLocks noChangeArrowheads="1"/>
            </p:cNvSpPr>
            <p:nvPr/>
          </p:nvSpPr>
          <p:spPr bwMode="auto">
            <a:xfrm>
              <a:off x="4888" y="875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grpSp>
        <p:nvGrpSpPr>
          <p:cNvPr id="8439" name="Group 247"/>
          <p:cNvGrpSpPr>
            <a:grpSpLocks/>
          </p:cNvGrpSpPr>
          <p:nvPr/>
        </p:nvGrpSpPr>
        <p:grpSpPr bwMode="auto">
          <a:xfrm>
            <a:off x="5751513" y="3206750"/>
            <a:ext cx="3175000" cy="517525"/>
            <a:chOff x="3178" y="370"/>
            <a:chExt cx="2000" cy="326"/>
          </a:xfrm>
        </p:grpSpPr>
        <p:sp>
          <p:nvSpPr>
            <p:cNvPr id="8440" name="Text Box 248"/>
            <p:cNvSpPr txBox="1">
              <a:spLocks noChangeArrowheads="1"/>
            </p:cNvSpPr>
            <p:nvPr/>
          </p:nvSpPr>
          <p:spPr bwMode="auto">
            <a:xfrm>
              <a:off x="3178" y="542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441" name="Line 249"/>
            <p:cNvSpPr>
              <a:spLocks noChangeShapeType="1"/>
            </p:cNvSpPr>
            <p:nvPr/>
          </p:nvSpPr>
          <p:spPr bwMode="auto">
            <a:xfrm rot="5400000">
              <a:off x="3447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Text Box 250"/>
            <p:cNvSpPr txBox="1">
              <a:spLocks noChangeArrowheads="1"/>
            </p:cNvSpPr>
            <p:nvPr/>
          </p:nvSpPr>
          <p:spPr bwMode="auto">
            <a:xfrm>
              <a:off x="3436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43" name="Text Box 251"/>
            <p:cNvSpPr txBox="1">
              <a:spLocks noChangeArrowheads="1"/>
            </p:cNvSpPr>
            <p:nvPr/>
          </p:nvSpPr>
          <p:spPr bwMode="auto">
            <a:xfrm>
              <a:off x="3268" y="370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444" name="Group 252"/>
            <p:cNvGrpSpPr>
              <a:grpSpLocks/>
            </p:cNvGrpSpPr>
            <p:nvPr/>
          </p:nvGrpSpPr>
          <p:grpSpPr bwMode="auto">
            <a:xfrm>
              <a:off x="3343" y="496"/>
              <a:ext cx="28" cy="86"/>
              <a:chOff x="1350" y="1971"/>
              <a:chExt cx="45" cy="225"/>
            </a:xfrm>
          </p:grpSpPr>
          <p:sp>
            <p:nvSpPr>
              <p:cNvPr id="8445" name="Line 253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Line 254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47" name="Line 255"/>
            <p:cNvSpPr>
              <a:spLocks noChangeShapeType="1"/>
            </p:cNvSpPr>
            <p:nvPr/>
          </p:nvSpPr>
          <p:spPr bwMode="auto">
            <a:xfrm rot="5400000">
              <a:off x="3259" y="576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8" name="Line 256"/>
            <p:cNvSpPr>
              <a:spLocks noChangeShapeType="1"/>
            </p:cNvSpPr>
            <p:nvPr/>
          </p:nvSpPr>
          <p:spPr bwMode="auto">
            <a:xfrm rot="5400000">
              <a:off x="3693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9" name="Text Box 257"/>
            <p:cNvSpPr txBox="1">
              <a:spLocks noChangeArrowheads="1"/>
            </p:cNvSpPr>
            <p:nvPr/>
          </p:nvSpPr>
          <p:spPr bwMode="auto">
            <a:xfrm>
              <a:off x="3682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50" name="Line 258"/>
            <p:cNvSpPr>
              <a:spLocks noChangeShapeType="1"/>
            </p:cNvSpPr>
            <p:nvPr/>
          </p:nvSpPr>
          <p:spPr bwMode="auto">
            <a:xfrm rot="5400000">
              <a:off x="3933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1" name="Text Box 259"/>
            <p:cNvSpPr txBox="1">
              <a:spLocks noChangeArrowheads="1"/>
            </p:cNvSpPr>
            <p:nvPr/>
          </p:nvSpPr>
          <p:spPr bwMode="auto">
            <a:xfrm>
              <a:off x="3922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52" name="Line 260"/>
            <p:cNvSpPr>
              <a:spLocks noChangeShapeType="1"/>
            </p:cNvSpPr>
            <p:nvPr/>
          </p:nvSpPr>
          <p:spPr bwMode="auto">
            <a:xfrm rot="5400000">
              <a:off x="4173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3" name="Text Box 261"/>
            <p:cNvSpPr txBox="1">
              <a:spLocks noChangeArrowheads="1"/>
            </p:cNvSpPr>
            <p:nvPr/>
          </p:nvSpPr>
          <p:spPr bwMode="auto">
            <a:xfrm>
              <a:off x="4162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54" name="Line 262"/>
            <p:cNvSpPr>
              <a:spLocks noChangeShapeType="1"/>
            </p:cNvSpPr>
            <p:nvPr/>
          </p:nvSpPr>
          <p:spPr bwMode="auto">
            <a:xfrm rot="5400000">
              <a:off x="4419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5" name="Text Box 263"/>
            <p:cNvSpPr txBox="1">
              <a:spLocks noChangeArrowheads="1"/>
            </p:cNvSpPr>
            <p:nvPr/>
          </p:nvSpPr>
          <p:spPr bwMode="auto">
            <a:xfrm>
              <a:off x="4408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56" name="Line 264"/>
            <p:cNvSpPr>
              <a:spLocks noChangeShapeType="1"/>
            </p:cNvSpPr>
            <p:nvPr/>
          </p:nvSpPr>
          <p:spPr bwMode="auto">
            <a:xfrm rot="5400000">
              <a:off x="4659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7" name="Text Box 265"/>
            <p:cNvSpPr txBox="1">
              <a:spLocks noChangeArrowheads="1"/>
            </p:cNvSpPr>
            <p:nvPr/>
          </p:nvSpPr>
          <p:spPr bwMode="auto">
            <a:xfrm>
              <a:off x="4648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58" name="Line 266"/>
            <p:cNvSpPr>
              <a:spLocks noChangeShapeType="1"/>
            </p:cNvSpPr>
            <p:nvPr/>
          </p:nvSpPr>
          <p:spPr bwMode="auto">
            <a:xfrm rot="5400000">
              <a:off x="4899" y="576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9" name="Text Box 267"/>
            <p:cNvSpPr txBox="1">
              <a:spLocks noChangeArrowheads="1"/>
            </p:cNvSpPr>
            <p:nvPr/>
          </p:nvSpPr>
          <p:spPr bwMode="auto">
            <a:xfrm>
              <a:off x="4888" y="54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sp>
        <p:nvSpPr>
          <p:cNvPr id="8460" name="Text Box 268"/>
          <p:cNvSpPr txBox="1">
            <a:spLocks noChangeArrowheads="1"/>
          </p:cNvSpPr>
          <p:nvPr/>
        </p:nvSpPr>
        <p:spPr bwMode="auto">
          <a:xfrm>
            <a:off x="5597525" y="4524043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O</a:t>
            </a:r>
          </a:p>
        </p:txBody>
      </p:sp>
      <p:grpSp>
        <p:nvGrpSpPr>
          <p:cNvPr id="8461" name="Group 269"/>
          <p:cNvGrpSpPr>
            <a:grpSpLocks/>
          </p:cNvGrpSpPr>
          <p:nvPr/>
        </p:nvGrpSpPr>
        <p:grpSpPr bwMode="auto">
          <a:xfrm>
            <a:off x="5751513" y="4235450"/>
            <a:ext cx="3175000" cy="515938"/>
            <a:chOff x="3178" y="1027"/>
            <a:chExt cx="2000" cy="325"/>
          </a:xfrm>
        </p:grpSpPr>
        <p:sp>
          <p:nvSpPr>
            <p:cNvPr id="8462" name="Text Box 270"/>
            <p:cNvSpPr txBox="1">
              <a:spLocks noChangeArrowheads="1"/>
            </p:cNvSpPr>
            <p:nvPr/>
          </p:nvSpPr>
          <p:spPr bwMode="auto">
            <a:xfrm>
              <a:off x="3178" y="1198"/>
              <a:ext cx="3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endParaRPr lang="en-US" sz="1000" baseline="-25000"/>
            </a:p>
          </p:txBody>
        </p:sp>
        <p:sp>
          <p:nvSpPr>
            <p:cNvPr id="8463" name="Line 271"/>
            <p:cNvSpPr>
              <a:spLocks noChangeShapeType="1"/>
            </p:cNvSpPr>
            <p:nvPr/>
          </p:nvSpPr>
          <p:spPr bwMode="auto">
            <a:xfrm rot="5400000">
              <a:off x="3447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4" name="Text Box 272"/>
            <p:cNvSpPr txBox="1">
              <a:spLocks noChangeArrowheads="1"/>
            </p:cNvSpPr>
            <p:nvPr/>
          </p:nvSpPr>
          <p:spPr bwMode="auto">
            <a:xfrm>
              <a:off x="3436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65" name="Text Box 273"/>
            <p:cNvSpPr txBox="1">
              <a:spLocks noChangeArrowheads="1"/>
            </p:cNvSpPr>
            <p:nvPr/>
          </p:nvSpPr>
          <p:spPr bwMode="auto">
            <a:xfrm>
              <a:off x="3268" y="1027"/>
              <a:ext cx="1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</a:t>
              </a:r>
            </a:p>
          </p:txBody>
        </p:sp>
        <p:grpSp>
          <p:nvGrpSpPr>
            <p:cNvPr id="8466" name="Group 274"/>
            <p:cNvGrpSpPr>
              <a:grpSpLocks/>
            </p:cNvGrpSpPr>
            <p:nvPr/>
          </p:nvGrpSpPr>
          <p:grpSpPr bwMode="auto">
            <a:xfrm>
              <a:off x="3343" y="1156"/>
              <a:ext cx="28" cy="86"/>
              <a:chOff x="1350" y="1971"/>
              <a:chExt cx="45" cy="225"/>
            </a:xfrm>
          </p:grpSpPr>
          <p:sp>
            <p:nvSpPr>
              <p:cNvPr id="8467" name="Line 275"/>
              <p:cNvSpPr>
                <a:spLocks noChangeShapeType="1"/>
              </p:cNvSpPr>
              <p:nvPr/>
            </p:nvSpPr>
            <p:spPr bwMode="auto">
              <a:xfrm>
                <a:off x="1350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Line 276"/>
              <p:cNvSpPr>
                <a:spLocks noChangeShapeType="1"/>
              </p:cNvSpPr>
              <p:nvPr/>
            </p:nvSpPr>
            <p:spPr bwMode="auto">
              <a:xfrm>
                <a:off x="1395" y="1971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69" name="Line 277"/>
            <p:cNvSpPr>
              <a:spLocks noChangeShapeType="1"/>
            </p:cNvSpPr>
            <p:nvPr/>
          </p:nvSpPr>
          <p:spPr bwMode="auto">
            <a:xfrm rot="5400000">
              <a:off x="3259" y="1232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0" name="Line 278"/>
            <p:cNvSpPr>
              <a:spLocks noChangeShapeType="1"/>
            </p:cNvSpPr>
            <p:nvPr/>
          </p:nvSpPr>
          <p:spPr bwMode="auto">
            <a:xfrm rot="5400000">
              <a:off x="3693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1" name="Text Box 279"/>
            <p:cNvSpPr txBox="1">
              <a:spLocks noChangeArrowheads="1"/>
            </p:cNvSpPr>
            <p:nvPr/>
          </p:nvSpPr>
          <p:spPr bwMode="auto">
            <a:xfrm>
              <a:off x="3682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72" name="Line 280"/>
            <p:cNvSpPr>
              <a:spLocks noChangeShapeType="1"/>
            </p:cNvSpPr>
            <p:nvPr/>
          </p:nvSpPr>
          <p:spPr bwMode="auto">
            <a:xfrm rot="5400000">
              <a:off x="3933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3" name="Text Box 281"/>
            <p:cNvSpPr txBox="1">
              <a:spLocks noChangeArrowheads="1"/>
            </p:cNvSpPr>
            <p:nvPr/>
          </p:nvSpPr>
          <p:spPr bwMode="auto">
            <a:xfrm>
              <a:off x="3922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74" name="Line 282"/>
            <p:cNvSpPr>
              <a:spLocks noChangeShapeType="1"/>
            </p:cNvSpPr>
            <p:nvPr/>
          </p:nvSpPr>
          <p:spPr bwMode="auto">
            <a:xfrm rot="5400000">
              <a:off x="4173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5" name="Text Box 283"/>
            <p:cNvSpPr txBox="1">
              <a:spLocks noChangeArrowheads="1"/>
            </p:cNvSpPr>
            <p:nvPr/>
          </p:nvSpPr>
          <p:spPr bwMode="auto">
            <a:xfrm>
              <a:off x="4162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76" name="Line 284"/>
            <p:cNvSpPr>
              <a:spLocks noChangeShapeType="1"/>
            </p:cNvSpPr>
            <p:nvPr/>
          </p:nvSpPr>
          <p:spPr bwMode="auto">
            <a:xfrm rot="5400000">
              <a:off x="4419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7" name="Text Box 285"/>
            <p:cNvSpPr txBox="1">
              <a:spLocks noChangeArrowheads="1"/>
            </p:cNvSpPr>
            <p:nvPr/>
          </p:nvSpPr>
          <p:spPr bwMode="auto">
            <a:xfrm>
              <a:off x="4408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78" name="Line 286"/>
            <p:cNvSpPr>
              <a:spLocks noChangeShapeType="1"/>
            </p:cNvSpPr>
            <p:nvPr/>
          </p:nvSpPr>
          <p:spPr bwMode="auto">
            <a:xfrm rot="5400000">
              <a:off x="4659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9" name="Text Box 287"/>
            <p:cNvSpPr txBox="1">
              <a:spLocks noChangeArrowheads="1"/>
            </p:cNvSpPr>
            <p:nvPr/>
          </p:nvSpPr>
          <p:spPr bwMode="auto">
            <a:xfrm>
              <a:off x="4648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8480" name="Line 288"/>
            <p:cNvSpPr>
              <a:spLocks noChangeShapeType="1"/>
            </p:cNvSpPr>
            <p:nvPr/>
          </p:nvSpPr>
          <p:spPr bwMode="auto">
            <a:xfrm rot="5400000">
              <a:off x="4899" y="1232"/>
              <a:ext cx="0" cy="8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1" name="Text Box 289"/>
            <p:cNvSpPr txBox="1">
              <a:spLocks noChangeArrowheads="1"/>
            </p:cNvSpPr>
            <p:nvPr/>
          </p:nvSpPr>
          <p:spPr bwMode="auto">
            <a:xfrm>
              <a:off x="4888" y="1198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CH</a:t>
              </a:r>
              <a:r>
                <a:rPr lang="en-US" sz="1000" baseline="-25000"/>
                <a:t>3</a:t>
              </a:r>
            </a:p>
          </p:txBody>
        </p:sp>
      </p:grpSp>
      <p:sp>
        <p:nvSpPr>
          <p:cNvPr id="8482" name="Text Box 290"/>
          <p:cNvSpPr txBox="1">
            <a:spLocks noChangeArrowheads="1"/>
          </p:cNvSpPr>
          <p:nvPr/>
        </p:nvSpPr>
        <p:spPr bwMode="auto">
          <a:xfrm>
            <a:off x="3614738" y="2997200"/>
            <a:ext cx="1343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Phosphate Head</a:t>
            </a:r>
          </a:p>
        </p:txBody>
      </p:sp>
      <p:grpSp>
        <p:nvGrpSpPr>
          <p:cNvPr id="8483" name="Group 291"/>
          <p:cNvGrpSpPr>
            <a:grpSpLocks/>
          </p:cNvGrpSpPr>
          <p:nvPr/>
        </p:nvGrpSpPr>
        <p:grpSpPr bwMode="auto">
          <a:xfrm>
            <a:off x="3267075" y="2522538"/>
            <a:ext cx="5665788" cy="603250"/>
            <a:chOff x="1542" y="3529"/>
            <a:chExt cx="3617" cy="380"/>
          </a:xfrm>
        </p:grpSpPr>
        <p:sp>
          <p:nvSpPr>
            <p:cNvPr id="8484" name="AutoShape 292"/>
            <p:cNvSpPr>
              <a:spLocks/>
            </p:cNvSpPr>
            <p:nvPr/>
          </p:nvSpPr>
          <p:spPr bwMode="auto">
            <a:xfrm rot="16200000" flipV="1">
              <a:off x="3242" y="1991"/>
              <a:ext cx="218" cy="3617"/>
            </a:xfrm>
            <a:prstGeom prst="rightBrace">
              <a:avLst>
                <a:gd name="adj1" fmla="val 13826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485" name="Text Box 293"/>
            <p:cNvSpPr txBox="1">
              <a:spLocks noChangeArrowheads="1"/>
            </p:cNvSpPr>
            <p:nvPr/>
          </p:nvSpPr>
          <p:spPr bwMode="auto">
            <a:xfrm>
              <a:off x="2848" y="3529"/>
              <a:ext cx="10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</a:rPr>
                <a:t>Phospholipid</a:t>
              </a:r>
            </a:p>
          </p:txBody>
        </p:sp>
      </p:grpSp>
      <p:grpSp>
        <p:nvGrpSpPr>
          <p:cNvPr id="294" name="Group 282"/>
          <p:cNvGrpSpPr>
            <a:grpSpLocks/>
          </p:cNvGrpSpPr>
          <p:nvPr/>
        </p:nvGrpSpPr>
        <p:grpSpPr bwMode="auto">
          <a:xfrm>
            <a:off x="6172200" y="5222875"/>
            <a:ext cx="2828925" cy="1552575"/>
            <a:chOff x="3888" y="3290"/>
            <a:chExt cx="1782" cy="978"/>
          </a:xfrm>
        </p:grpSpPr>
        <p:sp>
          <p:nvSpPr>
            <p:cNvPr id="295" name="Rectangle 272"/>
            <p:cNvSpPr>
              <a:spLocks noChangeArrowheads="1"/>
            </p:cNvSpPr>
            <p:nvPr/>
          </p:nvSpPr>
          <p:spPr bwMode="auto">
            <a:xfrm>
              <a:off x="3888" y="3290"/>
              <a:ext cx="1782" cy="978"/>
            </a:xfrm>
            <a:prstGeom prst="rect">
              <a:avLst/>
            </a:prstGeom>
            <a:solidFill>
              <a:srgbClr val="F3FFF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Text Box 273"/>
            <p:cNvSpPr txBox="1">
              <a:spLocks noChangeArrowheads="1"/>
            </p:cNvSpPr>
            <p:nvPr/>
          </p:nvSpPr>
          <p:spPr bwMode="auto">
            <a:xfrm>
              <a:off x="4206" y="3291"/>
              <a:ext cx="11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tabLst>
                  <a:tab pos="568325" algn="l"/>
                </a:tabLst>
              </a:pPr>
              <a:r>
                <a:rPr lang="en-US" sz="1400" b="1" i="1" u="sng" dirty="0">
                  <a:solidFill>
                    <a:srgbClr val="003399"/>
                  </a:solidFill>
                  <a:latin typeface="Calibri" pitchFamily="34" charset="0"/>
                </a:rPr>
                <a:t>Some Eicosanoids</a:t>
              </a:r>
            </a:p>
          </p:txBody>
        </p:sp>
        <p:pic>
          <p:nvPicPr>
            <p:cNvPr id="297" name="Picture 274" descr="Prostaglandin E1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589"/>
              <a:ext cx="754" cy="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275" descr="Leukotriene E4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3514"/>
              <a:ext cx="813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" name="Rectangle 276"/>
            <p:cNvSpPr>
              <a:spLocks noChangeArrowheads="1"/>
            </p:cNvSpPr>
            <p:nvPr/>
          </p:nvSpPr>
          <p:spPr bwMode="auto">
            <a:xfrm>
              <a:off x="3888" y="4031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/>
                <a:t>Prostaglandin</a:t>
              </a:r>
            </a:p>
          </p:txBody>
        </p:sp>
        <p:sp>
          <p:nvSpPr>
            <p:cNvPr id="300" name="Rectangle 277"/>
            <p:cNvSpPr>
              <a:spLocks noChangeArrowheads="1"/>
            </p:cNvSpPr>
            <p:nvPr/>
          </p:nvSpPr>
          <p:spPr bwMode="auto">
            <a:xfrm>
              <a:off x="4764" y="4031"/>
              <a:ext cx="9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1400"/>
                <a:t>Leukotriene E4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2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784 0 " pathEditMode="relative" ptsTypes="AA">
                                      <p:cBhvr>
                                        <p:cTn id="54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784 0 " pathEditMode="relative" ptsTypes="AA">
                                      <p:cBhvr>
                                        <p:cTn id="56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784 0 " pathEditMode="relative" ptsTypes="AA">
                                      <p:cBhvr>
                                        <p:cTn id="58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784 0 " pathEditMode="relative" ptsTypes="AA">
                                      <p:cBhvr>
                                        <p:cTn id="6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784 0 " pathEditMode="relative" ptsTypes="AA">
                                      <p:cBhvr>
                                        <p:cTn id="6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784 0 " pathEditMode="relative" ptsTypes="AA">
                                      <p:cBhvr>
                                        <p:cTn id="64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802 0 " pathEditMode="relative" ptsTypes="AA">
                                      <p:cBhvr>
                                        <p:cTn id="66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802 0 " pathEditMode="relative" ptsTypes="AA">
                                      <p:cBhvr>
                                        <p:cTn id="6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802 0 " pathEditMode="relative" ptsTypes="AA">
                                      <p:cBhvr>
                                        <p:cTn id="70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8802 3.7037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40885 0.23009 C -0.40226 0.19491 -0.4368 0.05694 -0.36944 0.01898 C -0.30208 -0.01898 -0.08073 0.00578 -0.00469 0.00231 " pathEditMode="relative" rAng="0" ptsTypes="aaa">
                                      <p:cBhvr>
                                        <p:cTn id="95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486 0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486 0 " pathEditMode="relative" ptsTypes="AA">
                                      <p:cBhvr>
                                        <p:cTn id="180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"/>
                                        <p:tgtEl>
                                          <p:spTgt spid="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"/>
                                        <p:tgtEl>
                                          <p:spTgt spid="8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8" dur="1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animBg="1"/>
      <p:bldP spid="8195" grpId="0" uiExpand="1" animBg="1"/>
      <p:bldP spid="8196" grpId="0" uiExpand="1" animBg="1"/>
      <p:bldP spid="8198" grpId="0" uiExpand="1" build="p" bldLvl="3"/>
      <p:bldP spid="8225" grpId="0" uiExpand="1" animBg="1"/>
      <p:bldP spid="8225" grpId="1" uiExpand="1" animBg="1"/>
      <p:bldP spid="8226" grpId="0" uiExpand="1" animBg="1"/>
      <p:bldP spid="8226" grpId="1" uiExpand="1" animBg="1"/>
      <p:bldP spid="8227" grpId="0" uiExpand="1" animBg="1"/>
      <p:bldP spid="8227" grpId="1" uiExpand="1" animBg="1"/>
      <p:bldP spid="8228" grpId="0" uiExpand="1"/>
      <p:bldP spid="8228" grpId="1" uiExpand="1"/>
      <p:bldP spid="8229" grpId="0" uiExpand="1"/>
      <p:bldP spid="8229" grpId="1" uiExpand="1"/>
      <p:bldP spid="8230" grpId="0" uiExpand="1"/>
      <p:bldP spid="8230" grpId="1" uiExpand="1"/>
      <p:bldP spid="8231" grpId="0" uiExpand="1"/>
      <p:bldP spid="8231" grpId="1" uiExpand="1"/>
      <p:bldP spid="8232" grpId="0" uiExpand="1"/>
      <p:bldP spid="8233" grpId="0" uiExpand="1" animBg="1"/>
      <p:bldP spid="8234" grpId="0" uiExpand="1"/>
      <p:bldP spid="8249" grpId="0" uiExpand="1"/>
      <p:bldP spid="8250" grpId="0" uiExpand="1"/>
      <p:bldP spid="8251" grpId="0" uiExpand="1"/>
      <p:bldP spid="8340" grpId="0" uiExpand="1" animBg="1"/>
      <p:bldP spid="8340" grpId="1" uiExpand="1" animBg="1"/>
      <p:bldP spid="8358" grpId="0" uiExpand="1" animBg="1"/>
      <p:bldP spid="8358" grpId="1" uiExpand="1" animBg="1"/>
      <p:bldP spid="8416" grpId="0" uiExpand="1" animBg="1"/>
      <p:bldP spid="8416" grpId="1" uiExpand="1" animBg="1"/>
      <p:bldP spid="8482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Saturated vs. Unsaturated Fatty Acids</a:t>
            </a:r>
          </a:p>
        </p:txBody>
      </p:sp>
      <p:pic>
        <p:nvPicPr>
          <p:cNvPr id="51203" name="Picture 4" descr="bro32215_0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17588"/>
            <a:ext cx="824865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84"/>
          <p:cNvSpPr>
            <a:spLocks noChangeArrowheads="1"/>
          </p:cNvSpPr>
          <p:nvPr/>
        </p:nvSpPr>
        <p:spPr bwMode="auto">
          <a:xfrm>
            <a:off x="495300" y="2617788"/>
            <a:ext cx="1412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Saturated fatty acid</a:t>
            </a:r>
          </a:p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(Stearic acid) </a:t>
            </a:r>
          </a:p>
        </p:txBody>
      </p:sp>
      <p:sp>
        <p:nvSpPr>
          <p:cNvPr id="51205" name="Rectangle 86"/>
          <p:cNvSpPr>
            <a:spLocks noChangeArrowheads="1"/>
          </p:cNvSpPr>
          <p:nvPr/>
        </p:nvSpPr>
        <p:spPr bwMode="auto">
          <a:xfrm>
            <a:off x="503238" y="5183188"/>
            <a:ext cx="159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Unsaturated fatty acid</a:t>
            </a:r>
          </a:p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(Linoleic acid)</a:t>
            </a:r>
          </a:p>
        </p:txBody>
      </p:sp>
      <p:sp>
        <p:nvSpPr>
          <p:cNvPr id="51206" name="Rectangle 88"/>
          <p:cNvSpPr>
            <a:spLocks noChangeArrowheads="1"/>
          </p:cNvSpPr>
          <p:nvPr/>
        </p:nvSpPr>
        <p:spPr bwMode="auto">
          <a:xfrm>
            <a:off x="1049338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07" name="Rectangle 94"/>
          <p:cNvSpPr>
            <a:spLocks noChangeArrowheads="1"/>
          </p:cNvSpPr>
          <p:nvPr/>
        </p:nvSpPr>
        <p:spPr bwMode="auto">
          <a:xfrm>
            <a:off x="801688" y="10175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08" name="Rectangle 95"/>
          <p:cNvSpPr>
            <a:spLocks noChangeArrowheads="1"/>
          </p:cNvSpPr>
          <p:nvPr/>
        </p:nvSpPr>
        <p:spPr bwMode="auto">
          <a:xfrm>
            <a:off x="509588" y="1446213"/>
            <a:ext cx="228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09" name="Rectangle 96"/>
          <p:cNvSpPr>
            <a:spLocks noChangeArrowheads="1"/>
          </p:cNvSpPr>
          <p:nvPr/>
        </p:nvSpPr>
        <p:spPr bwMode="auto">
          <a:xfrm>
            <a:off x="801688" y="1301750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0" name="Rectangle 99"/>
          <p:cNvSpPr>
            <a:spLocks noChangeArrowheads="1"/>
          </p:cNvSpPr>
          <p:nvPr/>
        </p:nvSpPr>
        <p:spPr bwMode="auto">
          <a:xfrm>
            <a:off x="4137025" y="3757613"/>
            <a:ext cx="219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1" name="Rectangle 100"/>
          <p:cNvSpPr>
            <a:spLocks noChangeArrowheads="1"/>
          </p:cNvSpPr>
          <p:nvPr/>
        </p:nvSpPr>
        <p:spPr bwMode="auto">
          <a:xfrm>
            <a:off x="4487863" y="4008438"/>
            <a:ext cx="219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2" name="Rectangle 101"/>
          <p:cNvSpPr>
            <a:spLocks noChangeArrowheads="1"/>
          </p:cNvSpPr>
          <p:nvPr/>
        </p:nvSpPr>
        <p:spPr bwMode="auto">
          <a:xfrm>
            <a:off x="5172075" y="4657725"/>
            <a:ext cx="219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3" name="Rectangle 108"/>
          <p:cNvSpPr>
            <a:spLocks noChangeArrowheads="1"/>
          </p:cNvSpPr>
          <p:nvPr/>
        </p:nvSpPr>
        <p:spPr bwMode="auto">
          <a:xfrm>
            <a:off x="4903788" y="4394200"/>
            <a:ext cx="219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4" name="Rectangle 127"/>
          <p:cNvSpPr>
            <a:spLocks noChangeArrowheads="1"/>
          </p:cNvSpPr>
          <p:nvPr/>
        </p:nvSpPr>
        <p:spPr bwMode="auto">
          <a:xfrm>
            <a:off x="801688" y="3486150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5" name="Rectangle 128"/>
          <p:cNvSpPr>
            <a:spLocks noChangeArrowheads="1"/>
          </p:cNvSpPr>
          <p:nvPr/>
        </p:nvSpPr>
        <p:spPr bwMode="auto">
          <a:xfrm>
            <a:off x="509588" y="3921125"/>
            <a:ext cx="228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HO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6" name="Rectangle 129"/>
          <p:cNvSpPr>
            <a:spLocks noChangeArrowheads="1"/>
          </p:cNvSpPr>
          <p:nvPr/>
        </p:nvSpPr>
        <p:spPr bwMode="auto">
          <a:xfrm>
            <a:off x="798513" y="3757613"/>
            <a:ext cx="1095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 b="1">
              <a:latin typeface="Arial" pitchFamily="34" charset="0"/>
            </a:endParaRPr>
          </a:p>
        </p:txBody>
      </p:sp>
      <p:sp>
        <p:nvSpPr>
          <p:cNvPr id="51217" name="Rectangle 158"/>
          <p:cNvSpPr>
            <a:spLocks noChangeArrowheads="1"/>
          </p:cNvSpPr>
          <p:nvPr/>
        </p:nvSpPr>
        <p:spPr bwMode="auto">
          <a:xfrm>
            <a:off x="1497013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18" name="Rectangle 159"/>
          <p:cNvSpPr>
            <a:spLocks noChangeArrowheads="1"/>
          </p:cNvSpPr>
          <p:nvPr/>
        </p:nvSpPr>
        <p:spPr bwMode="auto">
          <a:xfrm>
            <a:off x="19494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19" name="Rectangle 160"/>
          <p:cNvSpPr>
            <a:spLocks noChangeArrowheads="1"/>
          </p:cNvSpPr>
          <p:nvPr/>
        </p:nvSpPr>
        <p:spPr bwMode="auto">
          <a:xfrm>
            <a:off x="24066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0" name="Rectangle 161"/>
          <p:cNvSpPr>
            <a:spLocks noChangeArrowheads="1"/>
          </p:cNvSpPr>
          <p:nvPr/>
        </p:nvSpPr>
        <p:spPr bwMode="auto">
          <a:xfrm>
            <a:off x="28638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1" name="Rectangle 162"/>
          <p:cNvSpPr>
            <a:spLocks noChangeArrowheads="1"/>
          </p:cNvSpPr>
          <p:nvPr/>
        </p:nvSpPr>
        <p:spPr bwMode="auto">
          <a:xfrm>
            <a:off x="3316288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2" name="Rectangle 163"/>
          <p:cNvSpPr>
            <a:spLocks noChangeArrowheads="1"/>
          </p:cNvSpPr>
          <p:nvPr/>
        </p:nvSpPr>
        <p:spPr bwMode="auto">
          <a:xfrm>
            <a:off x="3763963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3" name="Rectangle 164"/>
          <p:cNvSpPr>
            <a:spLocks noChangeArrowheads="1"/>
          </p:cNvSpPr>
          <p:nvPr/>
        </p:nvSpPr>
        <p:spPr bwMode="auto">
          <a:xfrm>
            <a:off x="4206875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4" name="Rectangle 165"/>
          <p:cNvSpPr>
            <a:spLocks noChangeArrowheads="1"/>
          </p:cNvSpPr>
          <p:nvPr/>
        </p:nvSpPr>
        <p:spPr bwMode="auto">
          <a:xfrm>
            <a:off x="46545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5" name="Rectangle 166"/>
          <p:cNvSpPr>
            <a:spLocks noChangeArrowheads="1"/>
          </p:cNvSpPr>
          <p:nvPr/>
        </p:nvSpPr>
        <p:spPr bwMode="auto">
          <a:xfrm>
            <a:off x="51117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6" name="Rectangle 167"/>
          <p:cNvSpPr>
            <a:spLocks noChangeArrowheads="1"/>
          </p:cNvSpPr>
          <p:nvPr/>
        </p:nvSpPr>
        <p:spPr bwMode="auto">
          <a:xfrm>
            <a:off x="5564188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7" name="Rectangle 168"/>
          <p:cNvSpPr>
            <a:spLocks noChangeArrowheads="1"/>
          </p:cNvSpPr>
          <p:nvPr/>
        </p:nvSpPr>
        <p:spPr bwMode="auto">
          <a:xfrm>
            <a:off x="6021388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8" name="Rectangle 169"/>
          <p:cNvSpPr>
            <a:spLocks noChangeArrowheads="1"/>
          </p:cNvSpPr>
          <p:nvPr/>
        </p:nvSpPr>
        <p:spPr bwMode="auto">
          <a:xfrm>
            <a:off x="64833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29" name="Rectangle 170"/>
          <p:cNvSpPr>
            <a:spLocks noChangeArrowheads="1"/>
          </p:cNvSpPr>
          <p:nvPr/>
        </p:nvSpPr>
        <p:spPr bwMode="auto">
          <a:xfrm>
            <a:off x="69405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0" name="Rectangle 171"/>
          <p:cNvSpPr>
            <a:spLocks noChangeArrowheads="1"/>
          </p:cNvSpPr>
          <p:nvPr/>
        </p:nvSpPr>
        <p:spPr bwMode="auto">
          <a:xfrm>
            <a:off x="73977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1" name="Rectangle 172"/>
          <p:cNvSpPr>
            <a:spLocks noChangeArrowheads="1"/>
          </p:cNvSpPr>
          <p:nvPr/>
        </p:nvSpPr>
        <p:spPr bwMode="auto">
          <a:xfrm>
            <a:off x="78549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2" name="Rectangle 173"/>
          <p:cNvSpPr>
            <a:spLocks noChangeArrowheads="1"/>
          </p:cNvSpPr>
          <p:nvPr/>
        </p:nvSpPr>
        <p:spPr bwMode="auto">
          <a:xfrm>
            <a:off x="8312150" y="1289050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233" name="Rectangle 174"/>
          <p:cNvSpPr>
            <a:spLocks noChangeArrowheads="1"/>
          </p:cNvSpPr>
          <p:nvPr/>
        </p:nvSpPr>
        <p:spPr bwMode="auto">
          <a:xfrm>
            <a:off x="6429375" y="467042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4" name="Rectangle 175"/>
          <p:cNvSpPr>
            <a:spLocks noChangeArrowheads="1"/>
          </p:cNvSpPr>
          <p:nvPr/>
        </p:nvSpPr>
        <p:spPr bwMode="auto">
          <a:xfrm>
            <a:off x="6886575" y="467042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5" name="Rectangle 176"/>
          <p:cNvSpPr>
            <a:spLocks noChangeArrowheads="1"/>
          </p:cNvSpPr>
          <p:nvPr/>
        </p:nvSpPr>
        <p:spPr bwMode="auto">
          <a:xfrm>
            <a:off x="7343775" y="467042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236" name="Rectangle 177"/>
          <p:cNvSpPr>
            <a:spLocks noChangeArrowheads="1"/>
          </p:cNvSpPr>
          <p:nvPr/>
        </p:nvSpPr>
        <p:spPr bwMode="auto">
          <a:xfrm>
            <a:off x="5548313" y="467042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7" name="Rectangle 178"/>
          <p:cNvSpPr>
            <a:spLocks noChangeArrowheads="1"/>
          </p:cNvSpPr>
          <p:nvPr/>
        </p:nvSpPr>
        <p:spPr bwMode="auto">
          <a:xfrm>
            <a:off x="6005513" y="467042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8" name="Rectangle 179"/>
          <p:cNvSpPr>
            <a:spLocks noChangeArrowheads="1"/>
          </p:cNvSpPr>
          <p:nvPr/>
        </p:nvSpPr>
        <p:spPr bwMode="auto">
          <a:xfrm>
            <a:off x="4718050" y="42068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39" name="Rectangle 180"/>
          <p:cNvSpPr>
            <a:spLocks noChangeArrowheads="1"/>
          </p:cNvSpPr>
          <p:nvPr/>
        </p:nvSpPr>
        <p:spPr bwMode="auto">
          <a:xfrm>
            <a:off x="372745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40" name="Rectangle 181"/>
          <p:cNvSpPr>
            <a:spLocks noChangeArrowheads="1"/>
          </p:cNvSpPr>
          <p:nvPr/>
        </p:nvSpPr>
        <p:spPr bwMode="auto">
          <a:xfrm>
            <a:off x="326390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41" name="Rectangle 182"/>
          <p:cNvSpPr>
            <a:spLocks noChangeArrowheads="1"/>
          </p:cNvSpPr>
          <p:nvPr/>
        </p:nvSpPr>
        <p:spPr bwMode="auto">
          <a:xfrm>
            <a:off x="285115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42" name="Rectangle 183"/>
          <p:cNvSpPr>
            <a:spLocks noChangeArrowheads="1"/>
          </p:cNvSpPr>
          <p:nvPr/>
        </p:nvSpPr>
        <p:spPr bwMode="auto">
          <a:xfrm>
            <a:off x="241935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43" name="Rectangle 184"/>
          <p:cNvSpPr>
            <a:spLocks noChangeArrowheads="1"/>
          </p:cNvSpPr>
          <p:nvPr/>
        </p:nvSpPr>
        <p:spPr bwMode="auto">
          <a:xfrm>
            <a:off x="197485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44" name="Rectangle 185"/>
          <p:cNvSpPr>
            <a:spLocks noChangeArrowheads="1"/>
          </p:cNvSpPr>
          <p:nvPr/>
        </p:nvSpPr>
        <p:spPr bwMode="auto">
          <a:xfrm>
            <a:off x="154305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1245" name="Rectangle 186"/>
          <p:cNvSpPr>
            <a:spLocks noChangeArrowheads="1"/>
          </p:cNvSpPr>
          <p:nvPr/>
        </p:nvSpPr>
        <p:spPr bwMode="auto">
          <a:xfrm>
            <a:off x="1054100" y="3762375"/>
            <a:ext cx="276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CH</a:t>
            </a:r>
            <a:r>
              <a:rPr lang="en-US" sz="1200" b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592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dlc.dcccd.edu/images/biology/lesson3/cis_and_trans_fatty_ac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87374"/>
            <a:ext cx="7417259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911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6769</TotalTime>
  <Words>1788</Words>
  <Application>Microsoft Office PowerPoint</Application>
  <PresentationFormat>On-screen Show (4:3)</PresentationFormat>
  <Paragraphs>819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Bradley Hand ITC</vt:lpstr>
      <vt:lpstr>Calibri</vt:lpstr>
      <vt:lpstr>Courier New</vt:lpstr>
      <vt:lpstr>Papyrus</vt:lpstr>
      <vt:lpstr>Times New Roman</vt:lpstr>
      <vt:lpstr>Wingdings</vt:lpstr>
      <vt:lpstr>1_Office Theme</vt:lpstr>
      <vt:lpstr>Carbohydrates and Lipids</vt:lpstr>
      <vt:lpstr>PowerPoint Presentation</vt:lpstr>
      <vt:lpstr>Carbohydrates and Lipids</vt:lpstr>
      <vt:lpstr>Carbohydrates</vt:lpstr>
      <vt:lpstr>LIPIDS</vt:lpstr>
      <vt:lpstr>Lipids</vt:lpstr>
      <vt:lpstr>Lipids</vt:lpstr>
      <vt:lpstr>Saturated vs. Unsaturated Fatty Acids</vt:lpstr>
      <vt:lpstr>PowerPoint Presentation</vt:lpstr>
      <vt:lpstr>Simplified Drawings - Lipids</vt:lpstr>
      <vt:lpstr>Membranes</vt:lpstr>
      <vt:lpstr>Soap</vt:lpstr>
      <vt:lpstr>Hydrophilic vs Hydrophobic vs Amphipathic</vt:lpstr>
      <vt:lpstr>Organic Soup and the Origin of Life</vt:lpstr>
      <vt:lpstr>Carbohydrates</vt:lpstr>
      <vt:lpstr>Carbohydrates</vt:lpstr>
      <vt:lpstr>Carbohydrates</vt:lpstr>
      <vt:lpstr>Some Common Carbohydrates</vt:lpstr>
      <vt:lpstr>Polysacharides</vt:lpstr>
      <vt:lpstr>Other Uses for Carbohydrates</vt:lpstr>
      <vt:lpstr>Simplified Drawings - Carbohydrates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Chemistry Primer</dc:title>
  <dc:creator>Jason Robert Mayberry</dc:creator>
  <cp:lastModifiedBy>Jason  Mayberry</cp:lastModifiedBy>
  <cp:revision>94</cp:revision>
  <dcterms:created xsi:type="dcterms:W3CDTF">2017-01-18T14:07:35Z</dcterms:created>
  <dcterms:modified xsi:type="dcterms:W3CDTF">2023-05-31T01:31:11Z</dcterms:modified>
</cp:coreProperties>
</file>